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0"/>
  </p:notesMasterIdLst>
  <p:sldIdLst>
    <p:sldId id="256" r:id="rId3"/>
    <p:sldId id="274" r:id="rId4"/>
    <p:sldId id="258" r:id="rId5"/>
    <p:sldId id="1702" r:id="rId6"/>
    <p:sldId id="1704" r:id="rId7"/>
    <p:sldId id="1703" r:id="rId8"/>
    <p:sldId id="277" r:id="rId9"/>
    <p:sldId id="279" r:id="rId10"/>
    <p:sldId id="275" r:id="rId11"/>
    <p:sldId id="306" r:id="rId12"/>
    <p:sldId id="281" r:id="rId13"/>
    <p:sldId id="284" r:id="rId14"/>
    <p:sldId id="1706" r:id="rId15"/>
    <p:sldId id="1705" r:id="rId16"/>
    <p:sldId id="283" r:id="rId17"/>
    <p:sldId id="287" r:id="rId18"/>
    <p:sldId id="289" r:id="rId19"/>
    <p:sldId id="291" r:id="rId20"/>
    <p:sldId id="292" r:id="rId21"/>
    <p:sldId id="295" r:id="rId22"/>
    <p:sldId id="296" r:id="rId23"/>
    <p:sldId id="1708" r:id="rId24"/>
    <p:sldId id="1709" r:id="rId25"/>
    <p:sldId id="304" r:id="rId26"/>
    <p:sldId id="300" r:id="rId27"/>
    <p:sldId id="298" r:id="rId28"/>
    <p:sldId id="303" r:id="rId29"/>
    <p:sldId id="1707" r:id="rId30"/>
    <p:sldId id="301" r:id="rId31"/>
    <p:sldId id="1710" r:id="rId32"/>
    <p:sldId id="302" r:id="rId33"/>
    <p:sldId id="261" r:id="rId34"/>
    <p:sldId id="290" r:id="rId35"/>
    <p:sldId id="1711" r:id="rId36"/>
    <p:sldId id="1712" r:id="rId37"/>
    <p:sldId id="293" r:id="rId38"/>
    <p:sldId id="294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Bobbie" initials="LB" lastIdx="1" clrIdx="0">
    <p:extLst>
      <p:ext uri="{19B8F6BF-5375-455C-9EA6-DF929625EA0E}">
        <p15:presenceInfo xmlns:p15="http://schemas.microsoft.com/office/powerpoint/2012/main" userId="1a5ed0aa0077d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9E0"/>
    <a:srgbClr val="2A9CA2"/>
    <a:srgbClr val="258A8F"/>
    <a:srgbClr val="2283CD"/>
    <a:srgbClr val="E71D3A"/>
    <a:srgbClr val="18BCE2"/>
    <a:srgbClr val="55BEC9"/>
    <a:srgbClr val="1561D6"/>
    <a:srgbClr val="0F3453"/>
    <a:srgbClr val="1F3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1" autoAdjust="0"/>
    <p:restoredTop sz="96374" autoAdjust="0"/>
  </p:normalViewPr>
  <p:slideViewPr>
    <p:cSldViewPr snapToGrid="0">
      <p:cViewPr varScale="1">
        <p:scale>
          <a:sx n="90" d="100"/>
          <a:sy n="90" d="100"/>
        </p:scale>
        <p:origin x="32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9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8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0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5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1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2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8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01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592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9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91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55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6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57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10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150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92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71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92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6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226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4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60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1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6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1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729781ED-998F-40B0-AFDE-2551229BE7BB}"/>
              </a:ext>
            </a:extLst>
          </p:cNvPr>
          <p:cNvGrpSpPr/>
          <p:nvPr userDrawn="1"/>
        </p:nvGrpSpPr>
        <p:grpSpPr>
          <a:xfrm>
            <a:off x="2416768" y="3809763"/>
            <a:ext cx="7358464" cy="2699894"/>
            <a:chOff x="675908" y="693106"/>
            <a:chExt cx="9053516" cy="3321826"/>
          </a:xfrm>
        </p:grpSpPr>
        <p:sp>
          <p:nvSpPr>
            <p:cNvPr id="305" name="文本框 304">
              <a:extLst>
                <a:ext uri="{FF2B5EF4-FFF2-40B4-BE49-F238E27FC236}">
                  <a16:creationId xmlns:a16="http://schemas.microsoft.com/office/drawing/2014/main" id="{D17EC0BC-CE98-44D6-8823-E79C54584B40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6" name="文本框 305">
              <a:extLst>
                <a:ext uri="{FF2B5EF4-FFF2-40B4-BE49-F238E27FC236}">
                  <a16:creationId xmlns:a16="http://schemas.microsoft.com/office/drawing/2014/main" id="{DDC5E846-35E0-4EAD-A002-88C8E7D64063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7" name="文本框 306">
              <a:extLst>
                <a:ext uri="{FF2B5EF4-FFF2-40B4-BE49-F238E27FC236}">
                  <a16:creationId xmlns:a16="http://schemas.microsoft.com/office/drawing/2014/main" id="{3D3CEBC4-3DED-4D97-BA78-363B5742B053}"/>
                </a:ext>
              </a:extLst>
            </p:cNvPr>
            <p:cNvSpPr txBox="1"/>
            <p:nvPr/>
          </p:nvSpPr>
          <p:spPr>
            <a:xfrm>
              <a:off x="4511824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" name="文本框 307">
              <a:extLst>
                <a:ext uri="{FF2B5EF4-FFF2-40B4-BE49-F238E27FC236}">
                  <a16:creationId xmlns:a16="http://schemas.microsoft.com/office/drawing/2014/main" id="{8E68F1F9-A31A-4BA5-9DA4-33BBC606E8EE}"/>
                </a:ext>
              </a:extLst>
            </p:cNvPr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8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EA4DA8B5-F51C-4FCF-8DA1-FCA5138D7C69}"/>
              </a:ext>
            </a:extLst>
          </p:cNvPr>
          <p:cNvGrpSpPr/>
          <p:nvPr userDrawn="1"/>
        </p:nvGrpSpPr>
        <p:grpSpPr>
          <a:xfrm>
            <a:off x="1952528" y="2604407"/>
            <a:ext cx="8286944" cy="3905250"/>
            <a:chOff x="5275263" y="2190750"/>
            <a:chExt cx="6599238" cy="3109913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36A06940-09BE-423F-9195-FC5BA48A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4195763"/>
              <a:ext cx="890588" cy="977900"/>
            </a:xfrm>
            <a:custGeom>
              <a:avLst/>
              <a:gdLst>
                <a:gd name="T0" fmla="*/ 244 w 479"/>
                <a:gd name="T1" fmla="*/ 12 h 525"/>
                <a:gd name="T2" fmla="*/ 33 w 479"/>
                <a:gd name="T3" fmla="*/ 121 h 525"/>
                <a:gd name="T4" fmla="*/ 12 w 479"/>
                <a:gd name="T5" fmla="*/ 186 h 525"/>
                <a:gd name="T6" fmla="*/ 15 w 479"/>
                <a:gd name="T7" fmla="*/ 191 h 525"/>
                <a:gd name="T8" fmla="*/ 32 w 479"/>
                <a:gd name="T9" fmla="*/ 225 h 525"/>
                <a:gd name="T10" fmla="*/ 150 w 479"/>
                <a:gd name="T11" fmla="*/ 453 h 525"/>
                <a:gd name="T12" fmla="*/ 167 w 479"/>
                <a:gd name="T13" fmla="*/ 487 h 525"/>
                <a:gd name="T14" fmla="*/ 170 w 479"/>
                <a:gd name="T15" fmla="*/ 492 h 525"/>
                <a:gd name="T16" fmla="*/ 235 w 479"/>
                <a:gd name="T17" fmla="*/ 513 h 525"/>
                <a:gd name="T18" fmla="*/ 446 w 479"/>
                <a:gd name="T19" fmla="*/ 404 h 525"/>
                <a:gd name="T20" fmla="*/ 467 w 479"/>
                <a:gd name="T21" fmla="*/ 339 h 525"/>
                <a:gd name="T22" fmla="*/ 464 w 479"/>
                <a:gd name="T23" fmla="*/ 334 h 525"/>
                <a:gd name="T24" fmla="*/ 447 w 479"/>
                <a:gd name="T25" fmla="*/ 300 h 525"/>
                <a:gd name="T26" fmla="*/ 329 w 479"/>
                <a:gd name="T27" fmla="*/ 72 h 525"/>
                <a:gd name="T28" fmla="*/ 312 w 479"/>
                <a:gd name="T29" fmla="*/ 38 h 525"/>
                <a:gd name="T30" fmla="*/ 309 w 479"/>
                <a:gd name="T31" fmla="*/ 33 h 525"/>
                <a:gd name="T32" fmla="*/ 244 w 479"/>
                <a:gd name="T33" fmla="*/ 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525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150" y="453"/>
                    <a:pt x="150" y="453"/>
                    <a:pt x="150" y="453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0" y="492"/>
                    <a:pt x="170" y="492"/>
                    <a:pt x="170" y="492"/>
                  </a:cubicBezTo>
                  <a:cubicBezTo>
                    <a:pt x="182" y="516"/>
                    <a:pt x="211" y="525"/>
                    <a:pt x="235" y="513"/>
                  </a:cubicBezTo>
                  <a:cubicBezTo>
                    <a:pt x="446" y="404"/>
                    <a:pt x="446" y="404"/>
                    <a:pt x="446" y="404"/>
                  </a:cubicBezTo>
                  <a:cubicBezTo>
                    <a:pt x="470" y="392"/>
                    <a:pt x="479" y="363"/>
                    <a:pt x="467" y="339"/>
                  </a:cubicBezTo>
                  <a:cubicBezTo>
                    <a:pt x="464" y="334"/>
                    <a:pt x="464" y="334"/>
                    <a:pt x="464" y="334"/>
                  </a:cubicBezTo>
                  <a:cubicBezTo>
                    <a:pt x="447" y="300"/>
                    <a:pt x="447" y="300"/>
                    <a:pt x="447" y="300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10"/>
                    <a:pt x="268" y="0"/>
                    <a:pt x="24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93BC4963-B473-4451-AF98-4FF22C64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4133850"/>
              <a:ext cx="922338" cy="1039813"/>
            </a:xfrm>
            <a:custGeom>
              <a:avLst/>
              <a:gdLst>
                <a:gd name="T0" fmla="*/ 244 w 496"/>
                <a:gd name="T1" fmla="*/ 12 h 558"/>
                <a:gd name="T2" fmla="*/ 33 w 496"/>
                <a:gd name="T3" fmla="*/ 121 h 558"/>
                <a:gd name="T4" fmla="*/ 12 w 496"/>
                <a:gd name="T5" fmla="*/ 186 h 558"/>
                <a:gd name="T6" fmla="*/ 187 w 496"/>
                <a:gd name="T7" fmla="*/ 525 h 558"/>
                <a:gd name="T8" fmla="*/ 252 w 496"/>
                <a:gd name="T9" fmla="*/ 546 h 558"/>
                <a:gd name="T10" fmla="*/ 463 w 496"/>
                <a:gd name="T11" fmla="*/ 437 h 558"/>
                <a:gd name="T12" fmla="*/ 484 w 496"/>
                <a:gd name="T13" fmla="*/ 372 h 558"/>
                <a:gd name="T14" fmla="*/ 309 w 496"/>
                <a:gd name="T15" fmla="*/ 33 h 558"/>
                <a:gd name="T16" fmla="*/ 244 w 496"/>
                <a:gd name="T17" fmla="*/ 1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558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87" y="525"/>
                    <a:pt x="187" y="525"/>
                    <a:pt x="187" y="525"/>
                  </a:cubicBezTo>
                  <a:cubicBezTo>
                    <a:pt x="199" y="549"/>
                    <a:pt x="228" y="558"/>
                    <a:pt x="252" y="546"/>
                  </a:cubicBezTo>
                  <a:cubicBezTo>
                    <a:pt x="463" y="437"/>
                    <a:pt x="463" y="437"/>
                    <a:pt x="463" y="437"/>
                  </a:cubicBezTo>
                  <a:cubicBezTo>
                    <a:pt x="487" y="425"/>
                    <a:pt x="496" y="396"/>
                    <a:pt x="484" y="372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9"/>
                    <a:pt x="268" y="0"/>
                    <a:pt x="244" y="12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ED982904-35EE-4868-95CC-19F0F655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4265613"/>
              <a:ext cx="804863" cy="773113"/>
            </a:xfrm>
            <a:custGeom>
              <a:avLst/>
              <a:gdLst>
                <a:gd name="T0" fmla="*/ 507 w 507"/>
                <a:gd name="T1" fmla="*/ 308 h 487"/>
                <a:gd name="T2" fmla="*/ 159 w 507"/>
                <a:gd name="T3" fmla="*/ 487 h 487"/>
                <a:gd name="T4" fmla="*/ 0 w 507"/>
                <a:gd name="T5" fmla="*/ 180 h 487"/>
                <a:gd name="T6" fmla="*/ 348 w 507"/>
                <a:gd name="T7" fmla="*/ 0 h 487"/>
                <a:gd name="T8" fmla="*/ 507 w 507"/>
                <a:gd name="T9" fmla="*/ 30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87">
                  <a:moveTo>
                    <a:pt x="507" y="308"/>
                  </a:moveTo>
                  <a:lnTo>
                    <a:pt x="159" y="487"/>
                  </a:lnTo>
                  <a:lnTo>
                    <a:pt x="0" y="180"/>
                  </a:lnTo>
                  <a:lnTo>
                    <a:pt x="348" y="0"/>
                  </a:lnTo>
                  <a:lnTo>
                    <a:pt x="507" y="30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09712B6E-847D-4B86-9EDD-A2906D19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29188"/>
              <a:ext cx="84138" cy="85725"/>
            </a:xfrm>
            <a:custGeom>
              <a:avLst/>
              <a:gdLst>
                <a:gd name="T0" fmla="*/ 5 w 45"/>
                <a:gd name="T1" fmla="*/ 32 h 46"/>
                <a:gd name="T2" fmla="*/ 14 w 45"/>
                <a:gd name="T3" fmla="*/ 5 h 46"/>
                <a:gd name="T4" fmla="*/ 40 w 45"/>
                <a:gd name="T5" fmla="*/ 14 h 46"/>
                <a:gd name="T6" fmla="*/ 32 w 45"/>
                <a:gd name="T7" fmla="*/ 41 h 46"/>
                <a:gd name="T8" fmla="*/ 5 w 45"/>
                <a:gd name="T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32"/>
                  </a:moveTo>
                  <a:cubicBezTo>
                    <a:pt x="0" y="22"/>
                    <a:pt x="4" y="10"/>
                    <a:pt x="14" y="5"/>
                  </a:cubicBezTo>
                  <a:cubicBezTo>
                    <a:pt x="23" y="0"/>
                    <a:pt x="35" y="4"/>
                    <a:pt x="40" y="14"/>
                  </a:cubicBezTo>
                  <a:cubicBezTo>
                    <a:pt x="45" y="24"/>
                    <a:pt x="42" y="36"/>
                    <a:pt x="32" y="41"/>
                  </a:cubicBezTo>
                  <a:cubicBezTo>
                    <a:pt x="22" y="46"/>
                    <a:pt x="10" y="42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A2D6795B-5D4C-48EC-9903-B71DF2CC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225925"/>
              <a:ext cx="52388" cy="49213"/>
            </a:xfrm>
            <a:custGeom>
              <a:avLst/>
              <a:gdLst>
                <a:gd name="T0" fmla="*/ 3 w 28"/>
                <a:gd name="T1" fmla="*/ 19 h 27"/>
                <a:gd name="T2" fmla="*/ 9 w 28"/>
                <a:gd name="T3" fmla="*/ 3 h 27"/>
                <a:gd name="T4" fmla="*/ 25 w 28"/>
                <a:gd name="T5" fmla="*/ 8 h 27"/>
                <a:gd name="T6" fmla="*/ 19 w 28"/>
                <a:gd name="T7" fmla="*/ 24 h 27"/>
                <a:gd name="T8" fmla="*/ 3 w 2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19"/>
                  </a:moveTo>
                  <a:cubicBezTo>
                    <a:pt x="0" y="13"/>
                    <a:pt x="3" y="6"/>
                    <a:pt x="9" y="3"/>
                  </a:cubicBezTo>
                  <a:cubicBezTo>
                    <a:pt x="14" y="0"/>
                    <a:pt x="22" y="2"/>
                    <a:pt x="25" y="8"/>
                  </a:cubicBezTo>
                  <a:cubicBezTo>
                    <a:pt x="28" y="14"/>
                    <a:pt x="25" y="21"/>
                    <a:pt x="19" y="24"/>
                  </a:cubicBezTo>
                  <a:cubicBezTo>
                    <a:pt x="14" y="27"/>
                    <a:pt x="6" y="25"/>
                    <a:pt x="3" y="19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D50369B2-A05F-4590-B61F-6299DA91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4259263"/>
              <a:ext cx="223838" cy="144463"/>
            </a:xfrm>
            <a:custGeom>
              <a:avLst/>
              <a:gdLst>
                <a:gd name="T0" fmla="*/ 110 w 120"/>
                <a:gd name="T1" fmla="*/ 30 h 78"/>
                <a:gd name="T2" fmla="*/ 23 w 120"/>
                <a:gd name="T3" fmla="*/ 75 h 78"/>
                <a:gd name="T4" fmla="*/ 3 w 120"/>
                <a:gd name="T5" fmla="*/ 68 h 78"/>
                <a:gd name="T6" fmla="*/ 3 w 120"/>
                <a:gd name="T7" fmla="*/ 68 h 78"/>
                <a:gd name="T8" fmla="*/ 10 w 120"/>
                <a:gd name="T9" fmla="*/ 48 h 78"/>
                <a:gd name="T10" fmla="*/ 96 w 120"/>
                <a:gd name="T11" fmla="*/ 4 h 78"/>
                <a:gd name="T12" fmla="*/ 116 w 120"/>
                <a:gd name="T13" fmla="*/ 10 h 78"/>
                <a:gd name="T14" fmla="*/ 116 w 120"/>
                <a:gd name="T15" fmla="*/ 10 h 78"/>
                <a:gd name="T16" fmla="*/ 110 w 120"/>
                <a:gd name="T17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8">
                  <a:moveTo>
                    <a:pt x="110" y="30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16" y="78"/>
                    <a:pt x="7" y="75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1"/>
                    <a:pt x="2" y="52"/>
                    <a:pt x="10" y="4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4" y="0"/>
                    <a:pt x="112" y="3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20" y="17"/>
                    <a:pt x="117" y="26"/>
                    <a:pt x="110" y="30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>
              <a:extLst>
                <a:ext uri="{FF2B5EF4-FFF2-40B4-BE49-F238E27FC236}">
                  <a16:creationId xmlns:a16="http://schemas.microsoft.com/office/drawing/2014/main" id="{71E7CF1D-F73A-419C-9D51-5B1A0FA76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20000">
              <a:off x="8897938" y="4468813"/>
              <a:ext cx="3651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>
                  <a:ln>
                    <a:noFill/>
                  </a:ln>
                  <a:solidFill>
                    <a:srgbClr val="8F959E"/>
                  </a:solidFill>
                  <a:effectLst/>
                  <a:latin typeface="Times New Roman" panose="02020603050405020304" pitchFamily="18" charset="0"/>
                </a:rPr>
                <a:t>A+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DB420E85-2A3A-4E2D-96FF-4A5DB043A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4270375"/>
              <a:ext cx="63500" cy="76200"/>
            </a:xfrm>
            <a:custGeom>
              <a:avLst/>
              <a:gdLst>
                <a:gd name="T0" fmla="*/ 40 w 40"/>
                <a:gd name="T1" fmla="*/ 39 h 48"/>
                <a:gd name="T2" fmla="*/ 20 w 40"/>
                <a:gd name="T3" fmla="*/ 48 h 48"/>
                <a:gd name="T4" fmla="*/ 0 w 40"/>
                <a:gd name="T5" fmla="*/ 10 h 48"/>
                <a:gd name="T6" fmla="*/ 20 w 40"/>
                <a:gd name="T7" fmla="*/ 0 h 48"/>
                <a:gd name="T8" fmla="*/ 40 w 40"/>
                <a:gd name="T9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9"/>
                  </a:moveTo>
                  <a:lnTo>
                    <a:pt x="20" y="48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CD7417D6-BBE9-4FFE-A24F-4B1C3E15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4368800"/>
              <a:ext cx="63500" cy="76200"/>
            </a:xfrm>
            <a:custGeom>
              <a:avLst/>
              <a:gdLst>
                <a:gd name="T0" fmla="*/ 40 w 40"/>
                <a:gd name="T1" fmla="*/ 38 h 48"/>
                <a:gd name="T2" fmla="*/ 20 w 40"/>
                <a:gd name="T3" fmla="*/ 48 h 48"/>
                <a:gd name="T4" fmla="*/ 0 w 40"/>
                <a:gd name="T5" fmla="*/ 9 h 48"/>
                <a:gd name="T6" fmla="*/ 20 w 40"/>
                <a:gd name="T7" fmla="*/ 0 h 48"/>
                <a:gd name="T8" fmla="*/ 40 w 40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0D98C5BD-E1B9-4180-B988-D0104616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4905375"/>
              <a:ext cx="61913" cy="76200"/>
            </a:xfrm>
            <a:custGeom>
              <a:avLst/>
              <a:gdLst>
                <a:gd name="T0" fmla="*/ 39 w 39"/>
                <a:gd name="T1" fmla="*/ 37 h 48"/>
                <a:gd name="T2" fmla="*/ 20 w 39"/>
                <a:gd name="T3" fmla="*/ 48 h 48"/>
                <a:gd name="T4" fmla="*/ 0 w 39"/>
                <a:gd name="T5" fmla="*/ 9 h 48"/>
                <a:gd name="T6" fmla="*/ 20 w 39"/>
                <a:gd name="T7" fmla="*/ 0 h 48"/>
                <a:gd name="T8" fmla="*/ 39 w 39"/>
                <a:gd name="T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39" y="37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8F959E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B94DAD56-C552-42C3-9AAA-43A89300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4945063"/>
              <a:ext cx="341313" cy="274638"/>
            </a:xfrm>
            <a:custGeom>
              <a:avLst/>
              <a:gdLst>
                <a:gd name="T0" fmla="*/ 90 w 184"/>
                <a:gd name="T1" fmla="*/ 143 h 148"/>
                <a:gd name="T2" fmla="*/ 54 w 184"/>
                <a:gd name="T3" fmla="*/ 137 h 148"/>
                <a:gd name="T4" fmla="*/ 6 w 184"/>
                <a:gd name="T5" fmla="*/ 68 h 148"/>
                <a:gd name="T6" fmla="*/ 10 w 184"/>
                <a:gd name="T7" fmla="*/ 44 h 148"/>
                <a:gd name="T8" fmla="*/ 38 w 184"/>
                <a:gd name="T9" fmla="*/ 12 h 148"/>
                <a:gd name="T10" fmla="*/ 53 w 184"/>
                <a:gd name="T11" fmla="*/ 8 h 148"/>
                <a:gd name="T12" fmla="*/ 132 w 184"/>
                <a:gd name="T13" fmla="*/ 14 h 148"/>
                <a:gd name="T14" fmla="*/ 155 w 184"/>
                <a:gd name="T15" fmla="*/ 25 h 148"/>
                <a:gd name="T16" fmla="*/ 175 w 184"/>
                <a:gd name="T17" fmla="*/ 77 h 148"/>
                <a:gd name="T18" fmla="*/ 164 w 184"/>
                <a:gd name="T19" fmla="*/ 102 h 148"/>
                <a:gd name="T20" fmla="*/ 90 w 184"/>
                <a:gd name="T21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48">
                  <a:moveTo>
                    <a:pt x="90" y="143"/>
                  </a:moveTo>
                  <a:cubicBezTo>
                    <a:pt x="54" y="137"/>
                    <a:pt x="54" y="137"/>
                    <a:pt x="54" y="137"/>
                  </a:cubicBezTo>
                  <a:cubicBezTo>
                    <a:pt x="22" y="131"/>
                    <a:pt x="0" y="100"/>
                    <a:pt x="6" y="6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29"/>
                    <a:pt x="23" y="17"/>
                    <a:pt x="38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79" y="0"/>
                    <a:pt x="107" y="3"/>
                    <a:pt x="132" y="14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75" y="34"/>
                    <a:pt x="184" y="57"/>
                    <a:pt x="175" y="7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2" y="132"/>
                    <a:pt x="121" y="148"/>
                    <a:pt x="90" y="14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Line 16">
              <a:extLst>
                <a:ext uri="{FF2B5EF4-FFF2-40B4-BE49-F238E27FC236}">
                  <a16:creationId xmlns:a16="http://schemas.microsoft.com/office/drawing/2014/main" id="{847EF21E-9CCD-44A3-88F1-8B21D7B8C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4388" y="5014913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BEA10C0E-1434-446D-8A3A-01AEDDEC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5021263"/>
              <a:ext cx="317500" cy="279400"/>
            </a:xfrm>
            <a:custGeom>
              <a:avLst/>
              <a:gdLst>
                <a:gd name="T0" fmla="*/ 60 w 171"/>
                <a:gd name="T1" fmla="*/ 138 h 150"/>
                <a:gd name="T2" fmla="*/ 96 w 171"/>
                <a:gd name="T3" fmla="*/ 144 h 150"/>
                <a:gd name="T4" fmla="*/ 165 w 171"/>
                <a:gd name="T5" fmla="*/ 95 h 150"/>
                <a:gd name="T6" fmla="*/ 169 w 171"/>
                <a:gd name="T7" fmla="*/ 71 h 150"/>
                <a:gd name="T8" fmla="*/ 153 w 171"/>
                <a:gd name="T9" fmla="*/ 32 h 150"/>
                <a:gd name="T10" fmla="*/ 140 w 171"/>
                <a:gd name="T11" fmla="*/ 23 h 150"/>
                <a:gd name="T12" fmla="*/ 63 w 171"/>
                <a:gd name="T13" fmla="*/ 2 h 150"/>
                <a:gd name="T14" fmla="*/ 38 w 171"/>
                <a:gd name="T15" fmla="*/ 5 h 150"/>
                <a:gd name="T16" fmla="*/ 2 w 171"/>
                <a:gd name="T17" fmla="*/ 47 h 150"/>
                <a:gd name="T18" fmla="*/ 4 w 171"/>
                <a:gd name="T19" fmla="*/ 75 h 150"/>
                <a:gd name="T20" fmla="*/ 60 w 171"/>
                <a:gd name="T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0">
                  <a:moveTo>
                    <a:pt x="60" y="138"/>
                  </a:moveTo>
                  <a:cubicBezTo>
                    <a:pt x="96" y="144"/>
                    <a:pt x="96" y="144"/>
                    <a:pt x="96" y="144"/>
                  </a:cubicBezTo>
                  <a:cubicBezTo>
                    <a:pt x="128" y="150"/>
                    <a:pt x="159" y="128"/>
                    <a:pt x="165" y="95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1" y="56"/>
                    <a:pt x="165" y="41"/>
                    <a:pt x="153" y="3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18" y="7"/>
                    <a:pt x="90" y="0"/>
                    <a:pt x="63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16" y="7"/>
                    <a:pt x="0" y="26"/>
                    <a:pt x="2" y="4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107"/>
                    <a:pt x="29" y="133"/>
                    <a:pt x="60" y="1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Line 18">
              <a:extLst>
                <a:ext uri="{FF2B5EF4-FFF2-40B4-BE49-F238E27FC236}">
                  <a16:creationId xmlns:a16="http://schemas.microsoft.com/office/drawing/2014/main" id="{90B73793-A6EF-48EC-8B83-CC07BAD96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5" y="5153025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A19F691-478B-4093-927B-623882F8E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991100"/>
              <a:ext cx="123825" cy="69850"/>
            </a:xfrm>
            <a:custGeom>
              <a:avLst/>
              <a:gdLst>
                <a:gd name="T0" fmla="*/ 0 w 67"/>
                <a:gd name="T1" fmla="*/ 26 h 38"/>
                <a:gd name="T2" fmla="*/ 67 w 67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38">
                  <a:moveTo>
                    <a:pt x="0" y="26"/>
                  </a:moveTo>
                  <a:cubicBezTo>
                    <a:pt x="0" y="26"/>
                    <a:pt x="40" y="0"/>
                    <a:pt x="67" y="38"/>
                  </a:cubicBez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5B8E7E3C-FEAE-49D3-8B18-D4A9829B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5035550"/>
              <a:ext cx="220663" cy="84138"/>
            </a:xfrm>
            <a:custGeom>
              <a:avLst/>
              <a:gdLst>
                <a:gd name="T0" fmla="*/ 1 w 119"/>
                <a:gd name="T1" fmla="*/ 39 h 45"/>
                <a:gd name="T2" fmla="*/ 1 w 119"/>
                <a:gd name="T3" fmla="*/ 44 h 45"/>
                <a:gd name="T4" fmla="*/ 119 w 119"/>
                <a:gd name="T5" fmla="*/ 15 h 45"/>
                <a:gd name="T6" fmla="*/ 84 w 119"/>
                <a:gd name="T7" fmla="*/ 2 h 45"/>
                <a:gd name="T8" fmla="*/ 56 w 119"/>
                <a:gd name="T9" fmla="*/ 1 h 45"/>
                <a:gd name="T10" fmla="*/ 30 w 119"/>
                <a:gd name="T11" fmla="*/ 4 h 45"/>
                <a:gd name="T12" fmla="*/ 1 w 119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5">
                  <a:moveTo>
                    <a:pt x="1" y="39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48" y="45"/>
                    <a:pt x="91" y="34"/>
                    <a:pt x="119" y="15"/>
                  </a:cubicBezTo>
                  <a:cubicBezTo>
                    <a:pt x="108" y="9"/>
                    <a:pt x="96" y="5"/>
                    <a:pt x="84" y="2"/>
                  </a:cubicBezTo>
                  <a:cubicBezTo>
                    <a:pt x="75" y="1"/>
                    <a:pt x="65" y="0"/>
                    <a:pt x="56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13" y="6"/>
                    <a:pt x="0" y="21"/>
                    <a:pt x="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B9E16466-B50B-4A7D-8882-99A7E1CF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4959350"/>
              <a:ext cx="212725" cy="131763"/>
            </a:xfrm>
            <a:custGeom>
              <a:avLst/>
              <a:gdLst>
                <a:gd name="T0" fmla="*/ 105 w 114"/>
                <a:gd name="T1" fmla="*/ 71 h 71"/>
                <a:gd name="T2" fmla="*/ 107 w 114"/>
                <a:gd name="T3" fmla="*/ 66 h 71"/>
                <a:gd name="T4" fmla="*/ 90 w 114"/>
                <a:gd name="T5" fmla="*/ 23 h 71"/>
                <a:gd name="T6" fmla="*/ 90 w 114"/>
                <a:gd name="T7" fmla="*/ 23 h 71"/>
                <a:gd name="T8" fmla="*/ 67 w 114"/>
                <a:gd name="T9" fmla="*/ 13 h 71"/>
                <a:gd name="T10" fmla="*/ 0 w 114"/>
                <a:gd name="T11" fmla="*/ 5 h 71"/>
                <a:gd name="T12" fmla="*/ 105 w 11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1">
                  <a:moveTo>
                    <a:pt x="105" y="71"/>
                  </a:moveTo>
                  <a:cubicBezTo>
                    <a:pt x="107" y="66"/>
                    <a:pt x="107" y="66"/>
                    <a:pt x="107" y="66"/>
                  </a:cubicBezTo>
                  <a:cubicBezTo>
                    <a:pt x="114" y="50"/>
                    <a:pt x="107" y="31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6" y="3"/>
                    <a:pt x="23" y="0"/>
                    <a:pt x="0" y="5"/>
                  </a:cubicBezTo>
                  <a:cubicBezTo>
                    <a:pt x="21" y="33"/>
                    <a:pt x="59" y="57"/>
                    <a:pt x="10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22">
              <a:extLst>
                <a:ext uri="{FF2B5EF4-FFF2-40B4-BE49-F238E27FC236}">
                  <a16:creationId xmlns:a16="http://schemas.microsoft.com/office/drawing/2014/main" id="{EDFE2F14-2C6A-4D9D-9AE9-35635D17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13" y="3767138"/>
              <a:ext cx="758825" cy="758825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3BC7F2EE-875E-425A-86C4-31908D51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3871913"/>
              <a:ext cx="717550" cy="549275"/>
            </a:xfrm>
            <a:custGeom>
              <a:avLst/>
              <a:gdLst>
                <a:gd name="T0" fmla="*/ 365 w 386"/>
                <a:gd name="T1" fmla="*/ 126 h 295"/>
                <a:gd name="T2" fmla="*/ 293 w 386"/>
                <a:gd name="T3" fmla="*/ 126 h 295"/>
                <a:gd name="T4" fmla="*/ 147 w 386"/>
                <a:gd name="T5" fmla="*/ 0 h 295"/>
                <a:gd name="T6" fmla="*/ 0 w 386"/>
                <a:gd name="T7" fmla="*/ 148 h 295"/>
                <a:gd name="T8" fmla="*/ 147 w 386"/>
                <a:gd name="T9" fmla="*/ 295 h 295"/>
                <a:gd name="T10" fmla="*/ 293 w 386"/>
                <a:gd name="T11" fmla="*/ 169 h 295"/>
                <a:gd name="T12" fmla="*/ 365 w 386"/>
                <a:gd name="T13" fmla="*/ 169 h 295"/>
                <a:gd name="T14" fmla="*/ 386 w 386"/>
                <a:gd name="T15" fmla="*/ 148 h 295"/>
                <a:gd name="T16" fmla="*/ 365 w 386"/>
                <a:gd name="T17" fmla="*/ 12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295">
                  <a:moveTo>
                    <a:pt x="365" y="126"/>
                  </a:moveTo>
                  <a:cubicBezTo>
                    <a:pt x="293" y="126"/>
                    <a:pt x="293" y="126"/>
                    <a:pt x="293" y="126"/>
                  </a:cubicBezTo>
                  <a:cubicBezTo>
                    <a:pt x="283" y="55"/>
                    <a:pt x="221" y="0"/>
                    <a:pt x="147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29"/>
                    <a:pt x="66" y="295"/>
                    <a:pt x="147" y="295"/>
                  </a:cubicBezTo>
                  <a:cubicBezTo>
                    <a:pt x="221" y="295"/>
                    <a:pt x="283" y="240"/>
                    <a:pt x="293" y="169"/>
                  </a:cubicBezTo>
                  <a:cubicBezTo>
                    <a:pt x="365" y="169"/>
                    <a:pt x="365" y="169"/>
                    <a:pt x="365" y="169"/>
                  </a:cubicBezTo>
                  <a:cubicBezTo>
                    <a:pt x="377" y="169"/>
                    <a:pt x="386" y="159"/>
                    <a:pt x="386" y="148"/>
                  </a:cubicBezTo>
                  <a:cubicBezTo>
                    <a:pt x="386" y="136"/>
                    <a:pt x="377" y="126"/>
                    <a:pt x="365" y="12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Oval 24">
              <a:extLst>
                <a:ext uri="{FF2B5EF4-FFF2-40B4-BE49-F238E27FC236}">
                  <a16:creationId xmlns:a16="http://schemas.microsoft.com/office/drawing/2014/main" id="{498FF570-711E-4A1B-B56F-E5128718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3929063"/>
              <a:ext cx="436563" cy="433388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A43152B2-4B52-4FCD-B84A-62068768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941763"/>
              <a:ext cx="344488" cy="342900"/>
            </a:xfrm>
            <a:custGeom>
              <a:avLst/>
              <a:gdLst>
                <a:gd name="T0" fmla="*/ 185 w 185"/>
                <a:gd name="T1" fmla="*/ 29 h 184"/>
                <a:gd name="T2" fmla="*/ 110 w 185"/>
                <a:gd name="T3" fmla="*/ 0 h 184"/>
                <a:gd name="T4" fmla="*/ 0 w 185"/>
                <a:gd name="T5" fmla="*/ 110 h 184"/>
                <a:gd name="T6" fmla="*/ 29 w 185"/>
                <a:gd name="T7" fmla="*/ 184 h 184"/>
                <a:gd name="T8" fmla="*/ 24 w 185"/>
                <a:gd name="T9" fmla="*/ 147 h 184"/>
                <a:gd name="T10" fmla="*/ 148 w 185"/>
                <a:gd name="T11" fmla="*/ 23 h 184"/>
                <a:gd name="T12" fmla="*/ 185 w 185"/>
                <a:gd name="T13" fmla="*/ 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4">
                  <a:moveTo>
                    <a:pt x="185" y="29"/>
                  </a:moveTo>
                  <a:cubicBezTo>
                    <a:pt x="165" y="10"/>
                    <a:pt x="138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ubicBezTo>
                    <a:pt x="0" y="138"/>
                    <a:pt x="11" y="164"/>
                    <a:pt x="29" y="184"/>
                  </a:cubicBezTo>
                  <a:cubicBezTo>
                    <a:pt x="26" y="172"/>
                    <a:pt x="24" y="160"/>
                    <a:pt x="24" y="147"/>
                  </a:cubicBezTo>
                  <a:cubicBezTo>
                    <a:pt x="24" y="79"/>
                    <a:pt x="79" y="23"/>
                    <a:pt x="148" y="23"/>
                  </a:cubicBezTo>
                  <a:cubicBezTo>
                    <a:pt x="160" y="23"/>
                    <a:pt x="173" y="25"/>
                    <a:pt x="18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8B1E0FD3-8577-463F-9C63-C7286A9D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2489200"/>
              <a:ext cx="2268538" cy="1836738"/>
            </a:xfrm>
            <a:custGeom>
              <a:avLst/>
              <a:gdLst>
                <a:gd name="T0" fmla="*/ 932 w 1220"/>
                <a:gd name="T1" fmla="*/ 975 h 986"/>
                <a:gd name="T2" fmla="*/ 41 w 1220"/>
                <a:gd name="T3" fmla="*/ 627 h 986"/>
                <a:gd name="T4" fmla="*/ 11 w 1220"/>
                <a:gd name="T5" fmla="*/ 557 h 986"/>
                <a:gd name="T6" fmla="*/ 228 w 1220"/>
                <a:gd name="T7" fmla="*/ 0 h 986"/>
                <a:gd name="T8" fmla="*/ 1220 w 1220"/>
                <a:gd name="T9" fmla="*/ 388 h 986"/>
                <a:gd name="T10" fmla="*/ 1002 w 1220"/>
                <a:gd name="T11" fmla="*/ 944 h 986"/>
                <a:gd name="T12" fmla="*/ 932 w 1220"/>
                <a:gd name="T13" fmla="*/ 97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986">
                  <a:moveTo>
                    <a:pt x="932" y="975"/>
                  </a:moveTo>
                  <a:cubicBezTo>
                    <a:pt x="41" y="627"/>
                    <a:pt x="41" y="627"/>
                    <a:pt x="41" y="627"/>
                  </a:cubicBezTo>
                  <a:cubicBezTo>
                    <a:pt x="13" y="616"/>
                    <a:pt x="0" y="585"/>
                    <a:pt x="11" y="55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220" y="388"/>
                    <a:pt x="1220" y="388"/>
                    <a:pt x="1220" y="388"/>
                  </a:cubicBezTo>
                  <a:cubicBezTo>
                    <a:pt x="1002" y="944"/>
                    <a:pt x="1002" y="944"/>
                    <a:pt x="1002" y="944"/>
                  </a:cubicBezTo>
                  <a:cubicBezTo>
                    <a:pt x="991" y="972"/>
                    <a:pt x="960" y="986"/>
                    <a:pt x="932" y="975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33AE9F4E-D8ED-4E64-A84D-01FC5D010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273300"/>
              <a:ext cx="2014538" cy="938213"/>
            </a:xfrm>
            <a:custGeom>
              <a:avLst/>
              <a:gdLst>
                <a:gd name="T0" fmla="*/ 1170 w 1269"/>
                <a:gd name="T1" fmla="*/ 591 h 591"/>
                <a:gd name="T2" fmla="*/ 8 w 1269"/>
                <a:gd name="T3" fmla="*/ 136 h 591"/>
                <a:gd name="T4" fmla="*/ 0 w 1269"/>
                <a:gd name="T5" fmla="*/ 0 h 591"/>
                <a:gd name="T6" fmla="*/ 1269 w 1269"/>
                <a:gd name="T7" fmla="*/ 498 h 591"/>
                <a:gd name="T8" fmla="*/ 1170 w 1269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591">
                  <a:moveTo>
                    <a:pt x="1170" y="591"/>
                  </a:moveTo>
                  <a:lnTo>
                    <a:pt x="8" y="136"/>
                  </a:lnTo>
                  <a:lnTo>
                    <a:pt x="0" y="0"/>
                  </a:lnTo>
                  <a:lnTo>
                    <a:pt x="1269" y="498"/>
                  </a:lnTo>
                  <a:lnTo>
                    <a:pt x="1170" y="59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>
              <a:extLst>
                <a:ext uri="{FF2B5EF4-FFF2-40B4-BE49-F238E27FC236}">
                  <a16:creationId xmlns:a16="http://schemas.microsoft.com/office/drawing/2014/main" id="{98B01362-C738-4156-9638-F094756E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190750"/>
              <a:ext cx="2035175" cy="873125"/>
            </a:xfrm>
            <a:custGeom>
              <a:avLst/>
              <a:gdLst>
                <a:gd name="T0" fmla="*/ 1050 w 1094"/>
                <a:gd name="T1" fmla="*/ 392 h 468"/>
                <a:gd name="T2" fmla="*/ 75 w 1094"/>
                <a:gd name="T3" fmla="*/ 12 h 468"/>
                <a:gd name="T4" fmla="*/ 0 w 1094"/>
                <a:gd name="T5" fmla="*/ 44 h 468"/>
                <a:gd name="T6" fmla="*/ 0 w 1094"/>
                <a:gd name="T7" fmla="*/ 44 h 468"/>
                <a:gd name="T8" fmla="*/ 1083 w 1094"/>
                <a:gd name="T9" fmla="*/ 468 h 468"/>
                <a:gd name="T10" fmla="*/ 1083 w 1094"/>
                <a:gd name="T11" fmla="*/ 468 h 468"/>
                <a:gd name="T12" fmla="*/ 1050 w 1094"/>
                <a:gd name="T13" fmla="*/ 39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468">
                  <a:moveTo>
                    <a:pt x="1050" y="39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45" y="0"/>
                    <a:pt x="11" y="1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94" y="438"/>
                    <a:pt x="1080" y="404"/>
                    <a:pt x="1050" y="39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>
              <a:extLst>
                <a:ext uri="{FF2B5EF4-FFF2-40B4-BE49-F238E27FC236}">
                  <a16:creationId xmlns:a16="http://schemas.microsoft.com/office/drawing/2014/main" id="{50BE9BF1-D18B-49B2-BD2D-3EEA7276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A5102B1B-30F6-4CF1-9E67-C81496B5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1C414EAD-CE02-4DE2-A296-A5682DBD7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3581400"/>
              <a:ext cx="560388" cy="407988"/>
            </a:xfrm>
            <a:custGeom>
              <a:avLst/>
              <a:gdLst>
                <a:gd name="T0" fmla="*/ 353 w 353"/>
                <a:gd name="T1" fmla="*/ 116 h 257"/>
                <a:gd name="T2" fmla="*/ 55 w 353"/>
                <a:gd name="T3" fmla="*/ 0 h 257"/>
                <a:gd name="T4" fmla="*/ 0 w 353"/>
                <a:gd name="T5" fmla="*/ 139 h 257"/>
                <a:gd name="T6" fmla="*/ 298 w 353"/>
                <a:gd name="T7" fmla="*/ 257 h 257"/>
                <a:gd name="T8" fmla="*/ 353 w 353"/>
                <a:gd name="T9" fmla="*/ 1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57">
                  <a:moveTo>
                    <a:pt x="353" y="116"/>
                  </a:moveTo>
                  <a:lnTo>
                    <a:pt x="55" y="0"/>
                  </a:lnTo>
                  <a:lnTo>
                    <a:pt x="0" y="139"/>
                  </a:lnTo>
                  <a:lnTo>
                    <a:pt x="298" y="257"/>
                  </a:lnTo>
                  <a:lnTo>
                    <a:pt x="353" y="11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02D2C4E4-3283-4063-AA85-8DD38F45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3733800"/>
              <a:ext cx="153988" cy="61913"/>
            </a:xfrm>
            <a:custGeom>
              <a:avLst/>
              <a:gdLst>
                <a:gd name="T0" fmla="*/ 0 w 97"/>
                <a:gd name="T1" fmla="*/ 0 h 39"/>
                <a:gd name="T2" fmla="*/ 97 w 97"/>
                <a:gd name="T3" fmla="*/ 39 h 39"/>
                <a:gd name="T4" fmla="*/ 0 w 9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lnTo>
                    <a:pt x="9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Line 33">
              <a:extLst>
                <a:ext uri="{FF2B5EF4-FFF2-40B4-BE49-F238E27FC236}">
                  <a16:creationId xmlns:a16="http://schemas.microsoft.com/office/drawing/2014/main" id="{42E13105-7853-48E2-B34B-FF03571E2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500" y="3733800"/>
              <a:ext cx="153988" cy="619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A1B49BC7-EE3A-430A-B896-0C708512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3859213"/>
              <a:ext cx="153988" cy="5873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37 h 37"/>
                <a:gd name="T4" fmla="*/ 0 w 9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Line 35">
              <a:extLst>
                <a:ext uri="{FF2B5EF4-FFF2-40B4-BE49-F238E27FC236}">
                  <a16:creationId xmlns:a16="http://schemas.microsoft.com/office/drawing/2014/main" id="{F2D80CCC-FF98-40B4-AC89-4085ABE2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588" y="3859213"/>
              <a:ext cx="153988" cy="587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CFC7FBCC-151F-492C-9358-DD99359F6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3206750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0E2EE589-14C6-4D7E-BC06-612E5D00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3268663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>
              <a:extLst>
                <a:ext uri="{FF2B5EF4-FFF2-40B4-BE49-F238E27FC236}">
                  <a16:creationId xmlns:a16="http://schemas.microsoft.com/office/drawing/2014/main" id="{86DACA41-DA4C-4163-8F06-D5FA8161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328988"/>
              <a:ext cx="758825" cy="376238"/>
            </a:xfrm>
            <a:custGeom>
              <a:avLst/>
              <a:gdLst>
                <a:gd name="T0" fmla="*/ 420 w 478"/>
                <a:gd name="T1" fmla="*/ 156 h 237"/>
                <a:gd name="T2" fmla="*/ 23 w 478"/>
                <a:gd name="T3" fmla="*/ 0 h 237"/>
                <a:gd name="T4" fmla="*/ 0 w 478"/>
                <a:gd name="T5" fmla="*/ 59 h 237"/>
                <a:gd name="T6" fmla="*/ 398 w 478"/>
                <a:gd name="T7" fmla="*/ 215 h 237"/>
                <a:gd name="T8" fmla="*/ 456 w 478"/>
                <a:gd name="T9" fmla="*/ 237 h 237"/>
                <a:gd name="T10" fmla="*/ 478 w 478"/>
                <a:gd name="T11" fmla="*/ 179 h 237"/>
                <a:gd name="T12" fmla="*/ 420 w 478"/>
                <a:gd name="T13" fmla="*/ 15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37">
                  <a:moveTo>
                    <a:pt x="420" y="156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398" y="215"/>
                  </a:lnTo>
                  <a:lnTo>
                    <a:pt x="456" y="237"/>
                  </a:lnTo>
                  <a:lnTo>
                    <a:pt x="478" y="179"/>
                  </a:lnTo>
                  <a:lnTo>
                    <a:pt x="420" y="15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DD01DA2B-A574-4AA5-B5A0-EBC18A07A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63855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97DAAC68-08AC-4764-83CE-ED781F84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0" y="37004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8 h 81"/>
                <a:gd name="T6" fmla="*/ 57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FC3FA895-3E7D-48C3-A56C-0DEBEC5B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3065463"/>
              <a:ext cx="287338" cy="188913"/>
            </a:xfrm>
            <a:custGeom>
              <a:avLst/>
              <a:gdLst>
                <a:gd name="T0" fmla="*/ 122 w 181"/>
                <a:gd name="T1" fmla="*/ 38 h 119"/>
                <a:gd name="T2" fmla="*/ 24 w 181"/>
                <a:gd name="T3" fmla="*/ 0 h 119"/>
                <a:gd name="T4" fmla="*/ 0 w 181"/>
                <a:gd name="T5" fmla="*/ 57 h 119"/>
                <a:gd name="T6" fmla="*/ 100 w 181"/>
                <a:gd name="T7" fmla="*/ 97 h 119"/>
                <a:gd name="T8" fmla="*/ 158 w 181"/>
                <a:gd name="T9" fmla="*/ 119 h 119"/>
                <a:gd name="T10" fmla="*/ 181 w 181"/>
                <a:gd name="T11" fmla="*/ 61 h 119"/>
                <a:gd name="T12" fmla="*/ 122 w 181"/>
                <a:gd name="T13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9">
                  <a:moveTo>
                    <a:pt x="122" y="38"/>
                  </a:moveTo>
                  <a:lnTo>
                    <a:pt x="24" y="0"/>
                  </a:lnTo>
                  <a:lnTo>
                    <a:pt x="0" y="57"/>
                  </a:lnTo>
                  <a:lnTo>
                    <a:pt x="100" y="97"/>
                  </a:lnTo>
                  <a:lnTo>
                    <a:pt x="158" y="119"/>
                  </a:lnTo>
                  <a:lnTo>
                    <a:pt x="181" y="6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>
              <a:extLst>
                <a:ext uri="{FF2B5EF4-FFF2-40B4-BE49-F238E27FC236}">
                  <a16:creationId xmlns:a16="http://schemas.microsoft.com/office/drawing/2014/main" id="{BB352F79-8CE3-4F99-971F-424E0098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318770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ADE29DD6-2FF5-4873-A329-8C743A62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3249613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34BC2550-431E-49E5-A584-EDD2B76F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3115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>
              <a:extLst>
                <a:ext uri="{FF2B5EF4-FFF2-40B4-BE49-F238E27FC236}">
                  <a16:creationId xmlns:a16="http://schemas.microsoft.com/office/drawing/2014/main" id="{07BC67C7-1EAD-4BC5-9310-06068F32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3495675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B2EC16B8-886D-47CE-8C45-412747877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3559175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7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7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77B0B16C-5AB9-4A16-89EC-7CFE3E6AD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19500"/>
              <a:ext cx="185738" cy="269875"/>
            </a:xfrm>
            <a:custGeom>
              <a:avLst/>
              <a:gdLst>
                <a:gd name="T0" fmla="*/ 59 w 117"/>
                <a:gd name="T1" fmla="*/ 0 h 170"/>
                <a:gd name="T2" fmla="*/ 35 w 117"/>
                <a:gd name="T3" fmla="*/ 59 h 170"/>
                <a:gd name="T4" fmla="*/ 0 w 117"/>
                <a:gd name="T5" fmla="*/ 148 h 170"/>
                <a:gd name="T6" fmla="*/ 59 w 117"/>
                <a:gd name="T7" fmla="*/ 170 h 170"/>
                <a:gd name="T8" fmla="*/ 94 w 117"/>
                <a:gd name="T9" fmla="*/ 81 h 170"/>
                <a:gd name="T10" fmla="*/ 117 w 117"/>
                <a:gd name="T11" fmla="*/ 23 h 170"/>
                <a:gd name="T12" fmla="*/ 59 w 117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70">
                  <a:moveTo>
                    <a:pt x="59" y="0"/>
                  </a:moveTo>
                  <a:lnTo>
                    <a:pt x="35" y="59"/>
                  </a:lnTo>
                  <a:lnTo>
                    <a:pt x="0" y="148"/>
                  </a:lnTo>
                  <a:lnTo>
                    <a:pt x="59" y="170"/>
                  </a:lnTo>
                  <a:lnTo>
                    <a:pt x="94" y="81"/>
                  </a:lnTo>
                  <a:lnTo>
                    <a:pt x="117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A3F46801-56BD-4AFE-8EBD-5E677634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2921000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24A78609-1CDB-4E0B-BE90-DD9BB3440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2982913"/>
              <a:ext cx="128588" cy="130175"/>
            </a:xfrm>
            <a:custGeom>
              <a:avLst/>
              <a:gdLst>
                <a:gd name="T0" fmla="*/ 81 w 81"/>
                <a:gd name="T1" fmla="*/ 24 h 82"/>
                <a:gd name="T2" fmla="*/ 22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22359F1A-A6E1-4263-9DCF-3B2ACACC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5" y="30448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2 w 80"/>
                <a:gd name="T3" fmla="*/ 0 h 82"/>
                <a:gd name="T4" fmla="*/ 0 w 80"/>
                <a:gd name="T5" fmla="*/ 58 h 82"/>
                <a:gd name="T6" fmla="*/ 57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BFF89C1F-1E99-446F-8235-F3C763F5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3106738"/>
              <a:ext cx="130175" cy="130175"/>
            </a:xfrm>
            <a:custGeom>
              <a:avLst/>
              <a:gdLst>
                <a:gd name="T0" fmla="*/ 82 w 82"/>
                <a:gd name="T1" fmla="*/ 23 h 82"/>
                <a:gd name="T2" fmla="*/ 23 w 82"/>
                <a:gd name="T3" fmla="*/ 0 h 82"/>
                <a:gd name="T4" fmla="*/ 0 w 82"/>
                <a:gd name="T5" fmla="*/ 58 h 82"/>
                <a:gd name="T6" fmla="*/ 59 w 82"/>
                <a:gd name="T7" fmla="*/ 82 h 82"/>
                <a:gd name="T8" fmla="*/ 82 w 82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0D19950D-65B8-4229-B45D-CA6982A3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86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FE690555-206C-4308-BBD6-244FFE63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32305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81E1E01A-7A4C-4D94-8D43-2C5A476E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292475"/>
              <a:ext cx="342900" cy="271463"/>
            </a:xfrm>
            <a:custGeom>
              <a:avLst/>
              <a:gdLst>
                <a:gd name="T0" fmla="*/ 157 w 216"/>
                <a:gd name="T1" fmla="*/ 0 h 171"/>
                <a:gd name="T2" fmla="*/ 122 w 216"/>
                <a:gd name="T3" fmla="*/ 89 h 171"/>
                <a:gd name="T4" fmla="*/ 81 w 216"/>
                <a:gd name="T5" fmla="*/ 74 h 171"/>
                <a:gd name="T6" fmla="*/ 24 w 216"/>
                <a:gd name="T7" fmla="*/ 50 h 171"/>
                <a:gd name="T8" fmla="*/ 0 w 216"/>
                <a:gd name="T9" fmla="*/ 109 h 171"/>
                <a:gd name="T10" fmla="*/ 59 w 216"/>
                <a:gd name="T11" fmla="*/ 132 h 171"/>
                <a:gd name="T12" fmla="*/ 100 w 216"/>
                <a:gd name="T13" fmla="*/ 148 h 171"/>
                <a:gd name="T14" fmla="*/ 158 w 216"/>
                <a:gd name="T15" fmla="*/ 171 h 171"/>
                <a:gd name="T16" fmla="*/ 181 w 216"/>
                <a:gd name="T17" fmla="*/ 112 h 171"/>
                <a:gd name="T18" fmla="*/ 216 w 216"/>
                <a:gd name="T19" fmla="*/ 22 h 171"/>
                <a:gd name="T20" fmla="*/ 157 w 216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1">
                  <a:moveTo>
                    <a:pt x="157" y="0"/>
                  </a:moveTo>
                  <a:lnTo>
                    <a:pt x="122" y="89"/>
                  </a:lnTo>
                  <a:lnTo>
                    <a:pt x="81" y="74"/>
                  </a:lnTo>
                  <a:lnTo>
                    <a:pt x="24" y="50"/>
                  </a:lnTo>
                  <a:lnTo>
                    <a:pt x="0" y="109"/>
                  </a:lnTo>
                  <a:lnTo>
                    <a:pt x="59" y="132"/>
                  </a:lnTo>
                  <a:lnTo>
                    <a:pt x="100" y="148"/>
                  </a:lnTo>
                  <a:lnTo>
                    <a:pt x="158" y="171"/>
                  </a:lnTo>
                  <a:lnTo>
                    <a:pt x="181" y="112"/>
                  </a:lnTo>
                  <a:lnTo>
                    <a:pt x="216" y="2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F2E30D25-5BBE-4583-B69D-295700CEB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335438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8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0DACDB29-435D-4130-ADBC-21D32349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3414713"/>
              <a:ext cx="130175" cy="128588"/>
            </a:xfrm>
            <a:custGeom>
              <a:avLst/>
              <a:gdLst>
                <a:gd name="T0" fmla="*/ 82 w 82"/>
                <a:gd name="T1" fmla="*/ 24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2AFF821A-90D7-4999-9A9B-5214483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34766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3 w 80"/>
                <a:gd name="T3" fmla="*/ 0 h 82"/>
                <a:gd name="T4" fmla="*/ 0 w 80"/>
                <a:gd name="T5" fmla="*/ 59 h 82"/>
                <a:gd name="T6" fmla="*/ 58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EDCD8FF8-7C59-4AF7-AA5A-0B2AF50F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779713"/>
              <a:ext cx="285750" cy="190500"/>
            </a:xfrm>
            <a:custGeom>
              <a:avLst/>
              <a:gdLst>
                <a:gd name="T0" fmla="*/ 121 w 180"/>
                <a:gd name="T1" fmla="*/ 39 h 120"/>
                <a:gd name="T2" fmla="*/ 22 w 180"/>
                <a:gd name="T3" fmla="*/ 0 h 120"/>
                <a:gd name="T4" fmla="*/ 0 w 180"/>
                <a:gd name="T5" fmla="*/ 58 h 120"/>
                <a:gd name="T6" fmla="*/ 99 w 180"/>
                <a:gd name="T7" fmla="*/ 98 h 120"/>
                <a:gd name="T8" fmla="*/ 158 w 180"/>
                <a:gd name="T9" fmla="*/ 120 h 120"/>
                <a:gd name="T10" fmla="*/ 180 w 180"/>
                <a:gd name="T11" fmla="*/ 61 h 120"/>
                <a:gd name="T12" fmla="*/ 121 w 180"/>
                <a:gd name="T13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0">
                  <a:moveTo>
                    <a:pt x="121" y="39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99" y="98"/>
                  </a:lnTo>
                  <a:lnTo>
                    <a:pt x="158" y="120"/>
                  </a:lnTo>
                  <a:lnTo>
                    <a:pt x="180" y="61"/>
                  </a:lnTo>
                  <a:lnTo>
                    <a:pt x="121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BAFE6E7C-165B-4D09-AA54-F4E2FEDB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29035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4FB825EC-978D-4662-A6DE-4DD1D314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2963863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6360AC9C-6667-4C84-9410-962CD46A5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3025775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>
              <a:extLst>
                <a:ext uri="{FF2B5EF4-FFF2-40B4-BE49-F238E27FC236}">
                  <a16:creationId xmlns:a16="http://schemas.microsoft.com/office/drawing/2014/main" id="{98F76EF4-87D2-4F40-989F-BFDBE7BD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30876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>
              <a:extLst>
                <a:ext uri="{FF2B5EF4-FFF2-40B4-BE49-F238E27FC236}">
                  <a16:creationId xmlns:a16="http://schemas.microsoft.com/office/drawing/2014/main" id="{D7C46D02-DCBF-417E-81D1-B2B8FE15D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4960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2 w 81"/>
                <a:gd name="T3" fmla="*/ 0 h 82"/>
                <a:gd name="T4" fmla="*/ 0 w 81"/>
                <a:gd name="T5" fmla="*/ 58 h 82"/>
                <a:gd name="T6" fmla="*/ 57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>
              <a:extLst>
                <a:ext uri="{FF2B5EF4-FFF2-40B4-BE49-F238E27FC236}">
                  <a16:creationId xmlns:a16="http://schemas.microsoft.com/office/drawing/2014/main" id="{8FE68757-739E-45A8-B83E-9EA1BBA4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3209925"/>
              <a:ext cx="131763" cy="130175"/>
            </a:xfrm>
            <a:custGeom>
              <a:avLst/>
              <a:gdLst>
                <a:gd name="T0" fmla="*/ 83 w 83"/>
                <a:gd name="T1" fmla="*/ 24 h 82"/>
                <a:gd name="T2" fmla="*/ 24 w 83"/>
                <a:gd name="T3" fmla="*/ 0 h 82"/>
                <a:gd name="T4" fmla="*/ 0 w 83"/>
                <a:gd name="T5" fmla="*/ 59 h 82"/>
                <a:gd name="T6" fmla="*/ 59 w 83"/>
                <a:gd name="T7" fmla="*/ 82 h 82"/>
                <a:gd name="T8" fmla="*/ 83 w 83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3" y="24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>
              <a:extLst>
                <a:ext uri="{FF2B5EF4-FFF2-40B4-BE49-F238E27FC236}">
                  <a16:creationId xmlns:a16="http://schemas.microsoft.com/office/drawing/2014/main" id="{FAF2CD92-C304-4C72-B04B-FE772334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273425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>
              <a:extLst>
                <a:ext uri="{FF2B5EF4-FFF2-40B4-BE49-F238E27FC236}">
                  <a16:creationId xmlns:a16="http://schemas.microsoft.com/office/drawing/2014/main" id="{AE3C543D-205A-4B20-84AA-E015CFF3B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333533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>
              <a:extLst>
                <a:ext uri="{FF2B5EF4-FFF2-40B4-BE49-F238E27FC236}">
                  <a16:creationId xmlns:a16="http://schemas.microsoft.com/office/drawing/2014/main" id="{E0CB8A1C-207E-45CA-8F93-D1B4F006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2636838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>
              <a:extLst>
                <a:ext uri="{FF2B5EF4-FFF2-40B4-BE49-F238E27FC236}">
                  <a16:creationId xmlns:a16="http://schemas.microsoft.com/office/drawing/2014/main" id="{760F84AA-3365-4CA6-B005-B96365B4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269875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B0EC43DE-15B7-4E56-90B7-78846FE2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2759075"/>
              <a:ext cx="130175" cy="130175"/>
            </a:xfrm>
            <a:custGeom>
              <a:avLst/>
              <a:gdLst>
                <a:gd name="T0" fmla="*/ 82 w 82"/>
                <a:gd name="T1" fmla="*/ 24 h 82"/>
                <a:gd name="T2" fmla="*/ 23 w 82"/>
                <a:gd name="T3" fmla="*/ 0 h 82"/>
                <a:gd name="T4" fmla="*/ 0 w 82"/>
                <a:gd name="T5" fmla="*/ 59 h 82"/>
                <a:gd name="T6" fmla="*/ 58 w 82"/>
                <a:gd name="T7" fmla="*/ 82 h 82"/>
                <a:gd name="T8" fmla="*/ 82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A673DDBC-226F-4071-8EB4-0B791096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25" y="28209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4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>
              <a:extLst>
                <a:ext uri="{FF2B5EF4-FFF2-40B4-BE49-F238E27FC236}">
                  <a16:creationId xmlns:a16="http://schemas.microsoft.com/office/drawing/2014/main" id="{A7DCE9C7-8445-438A-9498-F6310F38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288448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7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7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72">
              <a:extLst>
                <a:ext uri="{FF2B5EF4-FFF2-40B4-BE49-F238E27FC236}">
                  <a16:creationId xmlns:a16="http://schemas.microsoft.com/office/drawing/2014/main" id="{7689D4F0-582B-44EB-91C3-B6F0C870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946400"/>
              <a:ext cx="127000" cy="128588"/>
            </a:xfrm>
            <a:custGeom>
              <a:avLst/>
              <a:gdLst>
                <a:gd name="T0" fmla="*/ 80 w 80"/>
                <a:gd name="T1" fmla="*/ 22 h 81"/>
                <a:gd name="T2" fmla="*/ 22 w 80"/>
                <a:gd name="T3" fmla="*/ 0 h 81"/>
                <a:gd name="T4" fmla="*/ 0 w 80"/>
                <a:gd name="T5" fmla="*/ 58 h 81"/>
                <a:gd name="T6" fmla="*/ 58 w 80"/>
                <a:gd name="T7" fmla="*/ 81 h 81"/>
                <a:gd name="T8" fmla="*/ 80 w 80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>
              <a:extLst>
                <a:ext uri="{FF2B5EF4-FFF2-40B4-BE49-F238E27FC236}">
                  <a16:creationId xmlns:a16="http://schemas.microsoft.com/office/drawing/2014/main" id="{2CBC4FE2-17C4-4384-9501-D8740EFB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30067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>
              <a:extLst>
                <a:ext uri="{FF2B5EF4-FFF2-40B4-BE49-F238E27FC236}">
                  <a16:creationId xmlns:a16="http://schemas.microsoft.com/office/drawing/2014/main" id="{CAFC5ABD-B6C3-4753-A60F-EBD35AD4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30686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>
              <a:extLst>
                <a:ext uri="{FF2B5EF4-FFF2-40B4-BE49-F238E27FC236}">
                  <a16:creationId xmlns:a16="http://schemas.microsoft.com/office/drawing/2014/main" id="{E004BA6A-FE48-4C4D-9C06-9F57FA3C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1305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>
              <a:extLst>
                <a:ext uri="{FF2B5EF4-FFF2-40B4-BE49-F238E27FC236}">
                  <a16:creationId xmlns:a16="http://schemas.microsoft.com/office/drawing/2014/main" id="{A3607FAC-280E-4876-B627-CEF801BF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3190875"/>
              <a:ext cx="128588" cy="131763"/>
            </a:xfrm>
            <a:custGeom>
              <a:avLst/>
              <a:gdLst>
                <a:gd name="T0" fmla="*/ 81 w 81"/>
                <a:gd name="T1" fmla="*/ 24 h 83"/>
                <a:gd name="T2" fmla="*/ 22 w 81"/>
                <a:gd name="T3" fmla="*/ 0 h 83"/>
                <a:gd name="T4" fmla="*/ 0 w 81"/>
                <a:gd name="T5" fmla="*/ 59 h 83"/>
                <a:gd name="T6" fmla="*/ 58 w 81"/>
                <a:gd name="T7" fmla="*/ 83 h 83"/>
                <a:gd name="T8" fmla="*/ 81 w 81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3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>
              <a:extLst>
                <a:ext uri="{FF2B5EF4-FFF2-40B4-BE49-F238E27FC236}">
                  <a16:creationId xmlns:a16="http://schemas.microsoft.com/office/drawing/2014/main" id="{513641E6-FF2C-4774-A3D4-E2FCECE2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2389188"/>
              <a:ext cx="641350" cy="223838"/>
            </a:xfrm>
            <a:custGeom>
              <a:avLst/>
              <a:gdLst>
                <a:gd name="T0" fmla="*/ 20 w 345"/>
                <a:gd name="T1" fmla="*/ 106 h 120"/>
                <a:gd name="T2" fmla="*/ 0 w 345"/>
                <a:gd name="T3" fmla="*/ 120 h 120"/>
                <a:gd name="T4" fmla="*/ 345 w 345"/>
                <a:gd name="T5" fmla="*/ 4 h 120"/>
                <a:gd name="T6" fmla="*/ 330 w 345"/>
                <a:gd name="T7" fmla="*/ 2 h 120"/>
                <a:gd name="T8" fmla="*/ 20 w 345"/>
                <a:gd name="T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20">
                  <a:moveTo>
                    <a:pt x="20" y="106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40" y="1"/>
                    <a:pt x="335" y="0"/>
                    <a:pt x="330" y="2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>
              <a:extLst>
                <a:ext uri="{FF2B5EF4-FFF2-40B4-BE49-F238E27FC236}">
                  <a16:creationId xmlns:a16="http://schemas.microsoft.com/office/drawing/2014/main" id="{F5E9F28C-CE37-4A56-AD32-5D4B43EF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2400300"/>
              <a:ext cx="544513" cy="260350"/>
            </a:xfrm>
            <a:custGeom>
              <a:avLst/>
              <a:gdLst>
                <a:gd name="T0" fmla="*/ 326 w 343"/>
                <a:gd name="T1" fmla="*/ 0 h 164"/>
                <a:gd name="T2" fmla="*/ 0 w 343"/>
                <a:gd name="T3" fmla="*/ 110 h 164"/>
                <a:gd name="T4" fmla="*/ 18 w 343"/>
                <a:gd name="T5" fmla="*/ 164 h 164"/>
                <a:gd name="T6" fmla="*/ 343 w 343"/>
                <a:gd name="T7" fmla="*/ 55 h 164"/>
                <a:gd name="T8" fmla="*/ 326 w 34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64">
                  <a:moveTo>
                    <a:pt x="326" y="0"/>
                  </a:moveTo>
                  <a:lnTo>
                    <a:pt x="0" y="110"/>
                  </a:lnTo>
                  <a:lnTo>
                    <a:pt x="18" y="164"/>
                  </a:lnTo>
                  <a:lnTo>
                    <a:pt x="343" y="55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F721A27-2678-4E57-8D60-DE71B04D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2371725"/>
              <a:ext cx="127000" cy="115888"/>
            </a:xfrm>
            <a:custGeom>
              <a:avLst/>
              <a:gdLst>
                <a:gd name="T0" fmla="*/ 32 w 68"/>
                <a:gd name="T1" fmla="*/ 4 h 62"/>
                <a:gd name="T2" fmla="*/ 0 w 68"/>
                <a:gd name="T3" fmla="*/ 15 h 62"/>
                <a:gd name="T4" fmla="*/ 15 w 68"/>
                <a:gd name="T5" fmla="*/ 62 h 62"/>
                <a:gd name="T6" fmla="*/ 48 w 68"/>
                <a:gd name="T7" fmla="*/ 51 h 62"/>
                <a:gd name="T8" fmla="*/ 63 w 68"/>
                <a:gd name="T9" fmla="*/ 20 h 62"/>
                <a:gd name="T10" fmla="*/ 63 w 68"/>
                <a:gd name="T11" fmla="*/ 20 h 62"/>
                <a:gd name="T12" fmla="*/ 32 w 68"/>
                <a:gd name="T1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32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1" y="47"/>
                    <a:pt x="68" y="33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9" y="7"/>
                    <a:pt x="45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A1B203E4-2CA8-4F37-A266-973B4E35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574925"/>
              <a:ext cx="168275" cy="93663"/>
            </a:xfrm>
            <a:custGeom>
              <a:avLst/>
              <a:gdLst>
                <a:gd name="T0" fmla="*/ 0 w 106"/>
                <a:gd name="T1" fmla="*/ 59 h 59"/>
                <a:gd name="T2" fmla="*/ 106 w 106"/>
                <a:gd name="T3" fmla="*/ 54 h 59"/>
                <a:gd name="T4" fmla="*/ 88 w 106"/>
                <a:gd name="T5" fmla="*/ 0 h 59"/>
                <a:gd name="T6" fmla="*/ 0 w 10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9">
                  <a:moveTo>
                    <a:pt x="0" y="59"/>
                  </a:moveTo>
                  <a:lnTo>
                    <a:pt x="106" y="54"/>
                  </a:lnTo>
                  <a:lnTo>
                    <a:pt x="88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Line 81">
              <a:extLst>
                <a:ext uri="{FF2B5EF4-FFF2-40B4-BE49-F238E27FC236}">
                  <a16:creationId xmlns:a16="http://schemas.microsoft.com/office/drawing/2014/main" id="{EBCC65FF-5ECC-487F-9E3F-E4D829913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5" y="2614613"/>
              <a:ext cx="15875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>
              <a:extLst>
                <a:ext uri="{FF2B5EF4-FFF2-40B4-BE49-F238E27FC236}">
                  <a16:creationId xmlns:a16="http://schemas.microsoft.com/office/drawing/2014/main" id="{D2D4D55D-951F-4374-A165-4158A79DC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573338"/>
              <a:ext cx="1460500" cy="1100138"/>
            </a:xfrm>
            <a:custGeom>
              <a:avLst/>
              <a:gdLst>
                <a:gd name="T0" fmla="*/ 920 w 920"/>
                <a:gd name="T1" fmla="*/ 433 h 693"/>
                <a:gd name="T2" fmla="*/ 144 w 920"/>
                <a:gd name="T3" fmla="*/ 693 h 693"/>
                <a:gd name="T4" fmla="*/ 0 w 920"/>
                <a:gd name="T5" fmla="*/ 260 h 693"/>
                <a:gd name="T6" fmla="*/ 774 w 920"/>
                <a:gd name="T7" fmla="*/ 0 h 693"/>
                <a:gd name="T8" fmla="*/ 920 w 920"/>
                <a:gd name="T9" fmla="*/ 43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693">
                  <a:moveTo>
                    <a:pt x="920" y="433"/>
                  </a:moveTo>
                  <a:lnTo>
                    <a:pt x="144" y="693"/>
                  </a:lnTo>
                  <a:lnTo>
                    <a:pt x="0" y="260"/>
                  </a:lnTo>
                  <a:lnTo>
                    <a:pt x="774" y="0"/>
                  </a:lnTo>
                  <a:lnTo>
                    <a:pt x="920" y="43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>
              <a:extLst>
                <a:ext uri="{FF2B5EF4-FFF2-40B4-BE49-F238E27FC236}">
                  <a16:creationId xmlns:a16="http://schemas.microsoft.com/office/drawing/2014/main" id="{E5F19040-3541-437A-B602-C46BF6A7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2679700"/>
              <a:ext cx="1314450" cy="949325"/>
            </a:xfrm>
            <a:custGeom>
              <a:avLst/>
              <a:gdLst>
                <a:gd name="T0" fmla="*/ 828 w 828"/>
                <a:gd name="T1" fmla="*/ 360 h 598"/>
                <a:gd name="T2" fmla="*/ 707 w 828"/>
                <a:gd name="T3" fmla="*/ 0 h 598"/>
                <a:gd name="T4" fmla="*/ 0 w 828"/>
                <a:gd name="T5" fmla="*/ 237 h 598"/>
                <a:gd name="T6" fmla="*/ 120 w 828"/>
                <a:gd name="T7" fmla="*/ 598 h 598"/>
                <a:gd name="T8" fmla="*/ 828 w 828"/>
                <a:gd name="T9" fmla="*/ 36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598">
                  <a:moveTo>
                    <a:pt x="828" y="360"/>
                  </a:moveTo>
                  <a:lnTo>
                    <a:pt x="707" y="0"/>
                  </a:lnTo>
                  <a:lnTo>
                    <a:pt x="0" y="237"/>
                  </a:lnTo>
                  <a:lnTo>
                    <a:pt x="120" y="598"/>
                  </a:lnTo>
                  <a:lnTo>
                    <a:pt x="828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Line 84">
              <a:extLst>
                <a:ext uri="{FF2B5EF4-FFF2-40B4-BE49-F238E27FC236}">
                  <a16:creationId xmlns:a16="http://schemas.microsoft.com/office/drawing/2014/main" id="{BBA54DBD-FD21-4B67-A422-83DBE968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000" y="2917825"/>
              <a:ext cx="228600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Line 85">
              <a:extLst>
                <a:ext uri="{FF2B5EF4-FFF2-40B4-BE49-F238E27FC236}">
                  <a16:creationId xmlns:a16="http://schemas.microsoft.com/office/drawing/2014/main" id="{AAD01A19-D574-4AFE-8C18-DDFA85D81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1163" y="2608263"/>
              <a:ext cx="230188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Line 86">
              <a:extLst>
                <a:ext uri="{FF2B5EF4-FFF2-40B4-BE49-F238E27FC236}">
                  <a16:creationId xmlns:a16="http://schemas.microsoft.com/office/drawing/2014/main" id="{8C156D78-EF1E-4D30-A87F-B1AB1D03E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5813" y="2681288"/>
              <a:ext cx="919163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Line 87">
              <a:extLst>
                <a:ext uri="{FF2B5EF4-FFF2-40B4-BE49-F238E27FC236}">
                  <a16:creationId xmlns:a16="http://schemas.microsoft.com/office/drawing/2014/main" id="{9AFCCF59-0033-4893-AD41-E1E873FC0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6788" y="3222625"/>
              <a:ext cx="920750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Line 88">
              <a:extLst>
                <a:ext uri="{FF2B5EF4-FFF2-40B4-BE49-F238E27FC236}">
                  <a16:creationId xmlns:a16="http://schemas.microsoft.com/office/drawing/2014/main" id="{161933CB-2C0C-4E9E-AC4F-047366E50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8688" y="3370263"/>
              <a:ext cx="147638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Line 89">
              <a:extLst>
                <a:ext uri="{FF2B5EF4-FFF2-40B4-BE49-F238E27FC236}">
                  <a16:creationId xmlns:a16="http://schemas.microsoft.com/office/drawing/2014/main" id="{D7A20BE8-1088-4EB3-A025-B21E77F77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3763" y="3263900"/>
              <a:ext cx="147638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Line 90">
              <a:extLst>
                <a:ext uri="{FF2B5EF4-FFF2-40B4-BE49-F238E27FC236}">
                  <a16:creationId xmlns:a16="http://schemas.microsoft.com/office/drawing/2014/main" id="{52AF829C-BD8C-46D2-A07B-ADC0A0F9B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3157538"/>
              <a:ext cx="146050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Line 91">
              <a:extLst>
                <a:ext uri="{FF2B5EF4-FFF2-40B4-BE49-F238E27FC236}">
                  <a16:creationId xmlns:a16="http://schemas.microsoft.com/office/drawing/2014/main" id="{835DB75A-5D47-4A5D-A4D1-2B09A84E9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2325" y="3054350"/>
              <a:ext cx="147638" cy="476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F7EB5642-12BC-47FD-9AF9-5915E40F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232150"/>
              <a:ext cx="125413" cy="125413"/>
            </a:xfrm>
            <a:custGeom>
              <a:avLst/>
              <a:gdLst>
                <a:gd name="T0" fmla="*/ 5 w 67"/>
                <a:gd name="T1" fmla="*/ 43 h 67"/>
                <a:gd name="T2" fmla="*/ 24 w 67"/>
                <a:gd name="T3" fmla="*/ 5 h 67"/>
                <a:gd name="T4" fmla="*/ 61 w 67"/>
                <a:gd name="T5" fmla="*/ 24 h 67"/>
                <a:gd name="T6" fmla="*/ 43 w 67"/>
                <a:gd name="T7" fmla="*/ 62 h 67"/>
                <a:gd name="T8" fmla="*/ 5 w 67"/>
                <a:gd name="T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" y="43"/>
                  </a:moveTo>
                  <a:cubicBezTo>
                    <a:pt x="0" y="27"/>
                    <a:pt x="8" y="11"/>
                    <a:pt x="24" y="5"/>
                  </a:cubicBezTo>
                  <a:cubicBezTo>
                    <a:pt x="39" y="0"/>
                    <a:pt x="56" y="8"/>
                    <a:pt x="61" y="24"/>
                  </a:cubicBezTo>
                  <a:cubicBezTo>
                    <a:pt x="67" y="40"/>
                    <a:pt x="58" y="57"/>
                    <a:pt x="43" y="62"/>
                  </a:cubicBezTo>
                  <a:cubicBezTo>
                    <a:pt x="27" y="67"/>
                    <a:pt x="10" y="59"/>
                    <a:pt x="5" y="43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6F8C4788-D62B-4B16-90FC-DC5DF414F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827338"/>
              <a:ext cx="109538" cy="158750"/>
            </a:xfrm>
            <a:custGeom>
              <a:avLst/>
              <a:gdLst>
                <a:gd name="T0" fmla="*/ 69 w 69"/>
                <a:gd name="T1" fmla="*/ 86 h 100"/>
                <a:gd name="T2" fmla="*/ 29 w 69"/>
                <a:gd name="T3" fmla="*/ 100 h 100"/>
                <a:gd name="T4" fmla="*/ 0 w 69"/>
                <a:gd name="T5" fmla="*/ 14 h 100"/>
                <a:gd name="T6" fmla="*/ 40 w 69"/>
                <a:gd name="T7" fmla="*/ 0 h 100"/>
                <a:gd name="T8" fmla="*/ 69 w 69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69" y="86"/>
                  </a:moveTo>
                  <a:lnTo>
                    <a:pt x="29" y="100"/>
                  </a:lnTo>
                  <a:lnTo>
                    <a:pt x="0" y="14"/>
                  </a:lnTo>
                  <a:lnTo>
                    <a:pt x="40" y="0"/>
                  </a:lnTo>
                  <a:lnTo>
                    <a:pt x="69" y="8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>
              <a:extLst>
                <a:ext uri="{FF2B5EF4-FFF2-40B4-BE49-F238E27FC236}">
                  <a16:creationId xmlns:a16="http://schemas.microsoft.com/office/drawing/2014/main" id="{4DDFD772-766B-466E-9CF5-3FDE84BD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703638"/>
              <a:ext cx="963613" cy="1171575"/>
            </a:xfrm>
            <a:custGeom>
              <a:avLst/>
              <a:gdLst>
                <a:gd name="T0" fmla="*/ 461 w 607"/>
                <a:gd name="T1" fmla="*/ 738 h 738"/>
                <a:gd name="T2" fmla="*/ 0 w 607"/>
                <a:gd name="T3" fmla="*/ 633 h 738"/>
                <a:gd name="T4" fmla="*/ 145 w 607"/>
                <a:gd name="T5" fmla="*/ 0 h 738"/>
                <a:gd name="T6" fmla="*/ 607 w 607"/>
                <a:gd name="T7" fmla="*/ 106 h 738"/>
                <a:gd name="T8" fmla="*/ 461 w 607"/>
                <a:gd name="T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738">
                  <a:moveTo>
                    <a:pt x="461" y="738"/>
                  </a:moveTo>
                  <a:lnTo>
                    <a:pt x="0" y="633"/>
                  </a:lnTo>
                  <a:lnTo>
                    <a:pt x="145" y="0"/>
                  </a:lnTo>
                  <a:lnTo>
                    <a:pt x="607" y="106"/>
                  </a:lnTo>
                  <a:lnTo>
                    <a:pt x="461" y="73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>
              <a:extLst>
                <a:ext uri="{FF2B5EF4-FFF2-40B4-BE49-F238E27FC236}">
                  <a16:creationId xmlns:a16="http://schemas.microsoft.com/office/drawing/2014/main" id="{DB37A2C8-6A42-4D17-ABF9-06849338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3913188"/>
              <a:ext cx="190500" cy="190500"/>
            </a:xfrm>
            <a:custGeom>
              <a:avLst/>
              <a:gdLst>
                <a:gd name="T0" fmla="*/ 98 w 120"/>
                <a:gd name="T1" fmla="*/ 120 h 120"/>
                <a:gd name="T2" fmla="*/ 0 w 120"/>
                <a:gd name="T3" fmla="*/ 98 h 120"/>
                <a:gd name="T4" fmla="*/ 22 w 120"/>
                <a:gd name="T5" fmla="*/ 0 h 120"/>
                <a:gd name="T6" fmla="*/ 120 w 120"/>
                <a:gd name="T7" fmla="*/ 22 h 120"/>
                <a:gd name="T8" fmla="*/ 98 w 12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8" y="120"/>
                  </a:moveTo>
                  <a:lnTo>
                    <a:pt x="0" y="98"/>
                  </a:lnTo>
                  <a:lnTo>
                    <a:pt x="22" y="0"/>
                  </a:lnTo>
                  <a:lnTo>
                    <a:pt x="120" y="22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Line 96">
              <a:extLst>
                <a:ext uri="{FF2B5EF4-FFF2-40B4-BE49-F238E27FC236}">
                  <a16:creationId xmlns:a16="http://schemas.microsoft.com/office/drawing/2014/main" id="{15127E09-A5BF-420F-BBAD-233CBD466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3350" y="419735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Line 97">
              <a:extLst>
                <a:ext uri="{FF2B5EF4-FFF2-40B4-BE49-F238E27FC236}">
                  <a16:creationId xmlns:a16="http://schemas.microsoft.com/office/drawing/2014/main" id="{FED911A7-6C2E-404C-8103-37AD73299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1125" y="4291013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Line 98">
              <a:extLst>
                <a:ext uri="{FF2B5EF4-FFF2-40B4-BE49-F238E27FC236}">
                  <a16:creationId xmlns:a16="http://schemas.microsoft.com/office/drawing/2014/main" id="{16343F7A-DA5D-4969-8189-C00DF1E92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4383088"/>
              <a:ext cx="414338" cy="968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Line 99">
              <a:extLst>
                <a:ext uri="{FF2B5EF4-FFF2-40B4-BE49-F238E27FC236}">
                  <a16:creationId xmlns:a16="http://schemas.microsoft.com/office/drawing/2014/main" id="{D0441AC6-02F9-4DCE-B35A-FCAC37048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263" y="4478338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Line 100">
              <a:extLst>
                <a:ext uri="{FF2B5EF4-FFF2-40B4-BE49-F238E27FC236}">
                  <a16:creationId xmlns:a16="http://schemas.microsoft.com/office/drawing/2014/main" id="{A0F6A818-AB01-4BDC-990A-EA0CD183E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5" y="457200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53C667F0-EB5F-4989-9F98-28D13CD2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9263" y="3883025"/>
              <a:ext cx="1265238" cy="1344613"/>
            </a:xfrm>
            <a:custGeom>
              <a:avLst/>
              <a:gdLst>
                <a:gd name="T0" fmla="*/ 494 w 797"/>
                <a:gd name="T1" fmla="*/ 847 h 847"/>
                <a:gd name="T2" fmla="*/ 0 w 797"/>
                <a:gd name="T3" fmla="*/ 597 h 847"/>
                <a:gd name="T4" fmla="*/ 302 w 797"/>
                <a:gd name="T5" fmla="*/ 0 h 847"/>
                <a:gd name="T6" fmla="*/ 797 w 797"/>
                <a:gd name="T7" fmla="*/ 250 h 847"/>
                <a:gd name="T8" fmla="*/ 494 w 797"/>
                <a:gd name="T9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847">
                  <a:moveTo>
                    <a:pt x="494" y="847"/>
                  </a:moveTo>
                  <a:lnTo>
                    <a:pt x="0" y="597"/>
                  </a:lnTo>
                  <a:lnTo>
                    <a:pt x="302" y="0"/>
                  </a:lnTo>
                  <a:lnTo>
                    <a:pt x="797" y="250"/>
                  </a:lnTo>
                  <a:lnTo>
                    <a:pt x="494" y="84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>
              <a:extLst>
                <a:ext uri="{FF2B5EF4-FFF2-40B4-BE49-F238E27FC236}">
                  <a16:creationId xmlns:a16="http://schemas.microsoft.com/office/drawing/2014/main" id="{505AE120-99C3-49D5-924E-8FEB59FD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1311275" cy="1443038"/>
            </a:xfrm>
            <a:custGeom>
              <a:avLst/>
              <a:gdLst>
                <a:gd name="T0" fmla="*/ 493 w 826"/>
                <a:gd name="T1" fmla="*/ 909 h 909"/>
                <a:gd name="T2" fmla="*/ 0 w 826"/>
                <a:gd name="T3" fmla="*/ 659 h 909"/>
                <a:gd name="T4" fmla="*/ 331 w 826"/>
                <a:gd name="T5" fmla="*/ 0 h 909"/>
                <a:gd name="T6" fmla="*/ 826 w 826"/>
                <a:gd name="T7" fmla="*/ 252 h 909"/>
                <a:gd name="T8" fmla="*/ 493 w 826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909">
                  <a:moveTo>
                    <a:pt x="493" y="909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826" y="252"/>
                  </a:lnTo>
                  <a:lnTo>
                    <a:pt x="493" y="90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>
              <a:extLst>
                <a:ext uri="{FF2B5EF4-FFF2-40B4-BE49-F238E27FC236}">
                  <a16:creationId xmlns:a16="http://schemas.microsoft.com/office/drawing/2014/main" id="{7376F985-4F39-4BB2-9E56-ACAC2525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0" y="3822700"/>
              <a:ext cx="1195388" cy="1365250"/>
            </a:xfrm>
            <a:custGeom>
              <a:avLst/>
              <a:gdLst>
                <a:gd name="T0" fmla="*/ 428 w 753"/>
                <a:gd name="T1" fmla="*/ 860 h 860"/>
                <a:gd name="T2" fmla="*/ 753 w 753"/>
                <a:gd name="T3" fmla="*/ 217 h 860"/>
                <a:gd name="T4" fmla="*/ 325 w 753"/>
                <a:gd name="T5" fmla="*/ 0 h 860"/>
                <a:gd name="T6" fmla="*/ 0 w 753"/>
                <a:gd name="T7" fmla="*/ 643 h 860"/>
                <a:gd name="T8" fmla="*/ 428 w 753"/>
                <a:gd name="T9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860">
                  <a:moveTo>
                    <a:pt x="428" y="860"/>
                  </a:moveTo>
                  <a:lnTo>
                    <a:pt x="753" y="217"/>
                  </a:lnTo>
                  <a:lnTo>
                    <a:pt x="325" y="0"/>
                  </a:lnTo>
                  <a:lnTo>
                    <a:pt x="0" y="643"/>
                  </a:lnTo>
                  <a:lnTo>
                    <a:pt x="428" y="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>
              <a:extLst>
                <a:ext uri="{FF2B5EF4-FFF2-40B4-BE49-F238E27FC236}">
                  <a16:creationId xmlns:a16="http://schemas.microsoft.com/office/drawing/2014/main" id="{D54D703D-ADB5-4A54-9FE9-F5E01D68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4403725"/>
              <a:ext cx="493713" cy="385763"/>
            </a:xfrm>
            <a:custGeom>
              <a:avLst/>
              <a:gdLst>
                <a:gd name="T0" fmla="*/ 254 w 311"/>
                <a:gd name="T1" fmla="*/ 243 h 243"/>
                <a:gd name="T2" fmla="*/ 0 w 311"/>
                <a:gd name="T3" fmla="*/ 114 h 243"/>
                <a:gd name="T4" fmla="*/ 57 w 311"/>
                <a:gd name="T5" fmla="*/ 0 h 243"/>
                <a:gd name="T6" fmla="*/ 311 w 311"/>
                <a:gd name="T7" fmla="*/ 129 h 243"/>
                <a:gd name="T8" fmla="*/ 254 w 31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3">
                  <a:moveTo>
                    <a:pt x="254" y="243"/>
                  </a:moveTo>
                  <a:lnTo>
                    <a:pt x="0" y="114"/>
                  </a:lnTo>
                  <a:lnTo>
                    <a:pt x="57" y="0"/>
                  </a:lnTo>
                  <a:lnTo>
                    <a:pt x="311" y="129"/>
                  </a:lnTo>
                  <a:lnTo>
                    <a:pt x="254" y="24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>
              <a:extLst>
                <a:ext uri="{FF2B5EF4-FFF2-40B4-BE49-F238E27FC236}">
                  <a16:creationId xmlns:a16="http://schemas.microsoft.com/office/drawing/2014/main" id="{5BFF6AAF-5AB7-425E-939A-2DEE8803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938" y="4075113"/>
              <a:ext cx="215900" cy="231775"/>
            </a:xfrm>
            <a:custGeom>
              <a:avLst/>
              <a:gdLst>
                <a:gd name="T0" fmla="*/ 83 w 136"/>
                <a:gd name="T1" fmla="*/ 146 h 146"/>
                <a:gd name="T2" fmla="*/ 52 w 136"/>
                <a:gd name="T3" fmla="*/ 106 h 146"/>
                <a:gd name="T4" fmla="*/ 0 w 136"/>
                <a:gd name="T5" fmla="*/ 104 h 146"/>
                <a:gd name="T6" fmla="*/ 53 w 136"/>
                <a:gd name="T7" fmla="*/ 0 h 146"/>
                <a:gd name="T8" fmla="*/ 136 w 136"/>
                <a:gd name="T9" fmla="*/ 42 h 146"/>
                <a:gd name="T10" fmla="*/ 83 w 136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46">
                  <a:moveTo>
                    <a:pt x="83" y="146"/>
                  </a:moveTo>
                  <a:lnTo>
                    <a:pt x="52" y="106"/>
                  </a:lnTo>
                  <a:lnTo>
                    <a:pt x="0" y="104"/>
                  </a:lnTo>
                  <a:lnTo>
                    <a:pt x="53" y="0"/>
                  </a:lnTo>
                  <a:lnTo>
                    <a:pt x="136" y="42"/>
                  </a:lnTo>
                  <a:lnTo>
                    <a:pt x="83" y="14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>
              <a:extLst>
                <a:ext uri="{FF2B5EF4-FFF2-40B4-BE49-F238E27FC236}">
                  <a16:creationId xmlns:a16="http://schemas.microsoft.com/office/drawing/2014/main" id="{9BD0614F-7039-465B-9240-3B515FF9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633413" cy="1100138"/>
            </a:xfrm>
            <a:custGeom>
              <a:avLst/>
              <a:gdLst>
                <a:gd name="T0" fmla="*/ 66 w 399"/>
                <a:gd name="T1" fmla="*/ 693 h 693"/>
                <a:gd name="T2" fmla="*/ 0 w 399"/>
                <a:gd name="T3" fmla="*/ 659 h 693"/>
                <a:gd name="T4" fmla="*/ 331 w 399"/>
                <a:gd name="T5" fmla="*/ 0 h 693"/>
                <a:gd name="T6" fmla="*/ 399 w 399"/>
                <a:gd name="T7" fmla="*/ 36 h 693"/>
                <a:gd name="T8" fmla="*/ 66 w 399"/>
                <a:gd name="T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93">
                  <a:moveTo>
                    <a:pt x="66" y="693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399" y="36"/>
                  </a:lnTo>
                  <a:lnTo>
                    <a:pt x="66" y="69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>
              <a:extLst>
                <a:ext uri="{FF2B5EF4-FFF2-40B4-BE49-F238E27FC236}">
                  <a16:creationId xmlns:a16="http://schemas.microsoft.com/office/drawing/2014/main" id="{B7500433-4A80-4024-A80A-60047A589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465638"/>
              <a:ext cx="292100" cy="587375"/>
            </a:xfrm>
            <a:custGeom>
              <a:avLst/>
              <a:gdLst>
                <a:gd name="T0" fmla="*/ 62 w 184"/>
                <a:gd name="T1" fmla="*/ 370 h 370"/>
                <a:gd name="T2" fmla="*/ 0 w 184"/>
                <a:gd name="T3" fmla="*/ 348 h 370"/>
                <a:gd name="T4" fmla="*/ 122 w 184"/>
                <a:gd name="T5" fmla="*/ 0 h 370"/>
                <a:gd name="T6" fmla="*/ 184 w 184"/>
                <a:gd name="T7" fmla="*/ 21 h 370"/>
                <a:gd name="T8" fmla="*/ 62 w 184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70">
                  <a:moveTo>
                    <a:pt x="62" y="370"/>
                  </a:moveTo>
                  <a:lnTo>
                    <a:pt x="0" y="348"/>
                  </a:lnTo>
                  <a:lnTo>
                    <a:pt x="122" y="0"/>
                  </a:lnTo>
                  <a:lnTo>
                    <a:pt x="184" y="21"/>
                  </a:lnTo>
                  <a:lnTo>
                    <a:pt x="62" y="37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>
              <a:extLst>
                <a:ext uri="{FF2B5EF4-FFF2-40B4-BE49-F238E27FC236}">
                  <a16:creationId xmlns:a16="http://schemas.microsoft.com/office/drawing/2014/main" id="{8235117D-E464-4063-A4C0-BECA901A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388" y="4365625"/>
              <a:ext cx="95250" cy="128588"/>
            </a:xfrm>
            <a:custGeom>
              <a:avLst/>
              <a:gdLst>
                <a:gd name="T0" fmla="*/ 37 w 51"/>
                <a:gd name="T1" fmla="*/ 3 h 69"/>
                <a:gd name="T2" fmla="*/ 37 w 51"/>
                <a:gd name="T3" fmla="*/ 3 h 69"/>
                <a:gd name="T4" fmla="*/ 15 w 51"/>
                <a:gd name="T5" fmla="*/ 13 h 69"/>
                <a:gd name="T6" fmla="*/ 0 w 51"/>
                <a:gd name="T7" fmla="*/ 57 h 69"/>
                <a:gd name="T8" fmla="*/ 32 w 51"/>
                <a:gd name="T9" fmla="*/ 69 h 69"/>
                <a:gd name="T10" fmla="*/ 47 w 51"/>
                <a:gd name="T11" fmla="*/ 24 h 69"/>
                <a:gd name="T12" fmla="*/ 37 w 51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9"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28" y="0"/>
                    <a:pt x="18" y="4"/>
                    <a:pt x="15" y="1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6"/>
                    <a:pt x="46" y="6"/>
                    <a:pt x="37" y="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1F84F54A-487E-4794-90FC-DDCC7D65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5018088"/>
              <a:ext cx="98425" cy="106363"/>
            </a:xfrm>
            <a:custGeom>
              <a:avLst/>
              <a:gdLst>
                <a:gd name="T0" fmla="*/ 0 w 53"/>
                <a:gd name="T1" fmla="*/ 0 h 57"/>
                <a:gd name="T2" fmla="*/ 4 w 53"/>
                <a:gd name="T3" fmla="*/ 43 h 57"/>
                <a:gd name="T4" fmla="*/ 23 w 53"/>
                <a:gd name="T5" fmla="*/ 50 h 57"/>
                <a:gd name="T6" fmla="*/ 53 w 53"/>
                <a:gd name="T7" fmla="*/ 18 h 57"/>
                <a:gd name="T8" fmla="*/ 0 w 5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5" y="53"/>
                    <a:pt x="16" y="57"/>
                    <a:pt x="23" y="50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>
              <a:extLst>
                <a:ext uri="{FF2B5EF4-FFF2-40B4-BE49-F238E27FC236}">
                  <a16:creationId xmlns:a16="http://schemas.microsoft.com/office/drawing/2014/main" id="{B7ACF900-41EA-4717-A322-1FCA113B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886325"/>
              <a:ext cx="144463" cy="166688"/>
            </a:xfrm>
            <a:custGeom>
              <a:avLst/>
              <a:gdLst>
                <a:gd name="T0" fmla="*/ 91 w 91"/>
                <a:gd name="T1" fmla="*/ 21 h 105"/>
                <a:gd name="T2" fmla="*/ 29 w 91"/>
                <a:gd name="T3" fmla="*/ 0 h 105"/>
                <a:gd name="T4" fmla="*/ 0 w 91"/>
                <a:gd name="T5" fmla="*/ 83 h 105"/>
                <a:gd name="T6" fmla="*/ 62 w 91"/>
                <a:gd name="T7" fmla="*/ 105 h 105"/>
                <a:gd name="T8" fmla="*/ 91 w 91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5">
                  <a:moveTo>
                    <a:pt x="91" y="21"/>
                  </a:moveTo>
                  <a:lnTo>
                    <a:pt x="29" y="0"/>
                  </a:lnTo>
                  <a:lnTo>
                    <a:pt x="0" y="83"/>
                  </a:lnTo>
                  <a:lnTo>
                    <a:pt x="62" y="105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>
              <a:extLst>
                <a:ext uri="{FF2B5EF4-FFF2-40B4-BE49-F238E27FC236}">
                  <a16:creationId xmlns:a16="http://schemas.microsoft.com/office/drawing/2014/main" id="{AD4793CA-F89F-4B75-8C8A-FB96C658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518025"/>
              <a:ext cx="149225" cy="293688"/>
            </a:xfrm>
            <a:custGeom>
              <a:avLst/>
              <a:gdLst>
                <a:gd name="T0" fmla="*/ 0 w 94"/>
                <a:gd name="T1" fmla="*/ 0 h 185"/>
                <a:gd name="T2" fmla="*/ 94 w 94"/>
                <a:gd name="T3" fmla="*/ 33 h 185"/>
                <a:gd name="T4" fmla="*/ 40 w 94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85">
                  <a:moveTo>
                    <a:pt x="0" y="0"/>
                  </a:moveTo>
                  <a:lnTo>
                    <a:pt x="94" y="33"/>
                  </a:lnTo>
                  <a:lnTo>
                    <a:pt x="40" y="185"/>
                  </a:ln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>
              <a:extLst>
                <a:ext uri="{FF2B5EF4-FFF2-40B4-BE49-F238E27FC236}">
                  <a16:creationId xmlns:a16="http://schemas.microsoft.com/office/drawing/2014/main" id="{64EF34EA-33F2-4C3A-B612-13547E0A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63" y="3221038"/>
              <a:ext cx="819150" cy="904875"/>
            </a:xfrm>
            <a:custGeom>
              <a:avLst/>
              <a:gdLst>
                <a:gd name="T0" fmla="*/ 409 w 440"/>
                <a:gd name="T1" fmla="*/ 398 h 486"/>
                <a:gd name="T2" fmla="*/ 158 w 440"/>
                <a:gd name="T3" fmla="*/ 479 h 486"/>
                <a:gd name="T4" fmla="*/ 110 w 440"/>
                <a:gd name="T5" fmla="*/ 455 h 486"/>
                <a:gd name="T6" fmla="*/ 7 w 440"/>
                <a:gd name="T7" fmla="*/ 136 h 486"/>
                <a:gd name="T8" fmla="*/ 31 w 440"/>
                <a:gd name="T9" fmla="*/ 88 h 486"/>
                <a:gd name="T10" fmla="*/ 283 w 440"/>
                <a:gd name="T11" fmla="*/ 6 h 486"/>
                <a:gd name="T12" fmla="*/ 331 w 440"/>
                <a:gd name="T13" fmla="*/ 31 h 486"/>
                <a:gd name="T14" fmla="*/ 434 w 440"/>
                <a:gd name="T15" fmla="*/ 350 h 486"/>
                <a:gd name="T16" fmla="*/ 409 w 440"/>
                <a:gd name="T17" fmla="*/ 39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86">
                  <a:moveTo>
                    <a:pt x="409" y="398"/>
                  </a:moveTo>
                  <a:cubicBezTo>
                    <a:pt x="158" y="479"/>
                    <a:pt x="158" y="479"/>
                    <a:pt x="158" y="479"/>
                  </a:cubicBezTo>
                  <a:cubicBezTo>
                    <a:pt x="138" y="486"/>
                    <a:pt x="117" y="475"/>
                    <a:pt x="110" y="45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0" y="116"/>
                    <a:pt x="11" y="94"/>
                    <a:pt x="31" y="88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303" y="0"/>
                    <a:pt x="324" y="11"/>
                    <a:pt x="331" y="31"/>
                  </a:cubicBezTo>
                  <a:cubicBezTo>
                    <a:pt x="434" y="350"/>
                    <a:pt x="434" y="350"/>
                    <a:pt x="434" y="350"/>
                  </a:cubicBezTo>
                  <a:cubicBezTo>
                    <a:pt x="440" y="370"/>
                    <a:pt x="429" y="391"/>
                    <a:pt x="409" y="39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>
              <a:extLst>
                <a:ext uri="{FF2B5EF4-FFF2-40B4-BE49-F238E27FC236}">
                  <a16:creationId xmlns:a16="http://schemas.microsoft.com/office/drawing/2014/main" id="{A0FFE3C0-78AA-4F0D-87E2-48816509F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3324225"/>
              <a:ext cx="487363" cy="263525"/>
            </a:xfrm>
            <a:custGeom>
              <a:avLst/>
              <a:gdLst>
                <a:gd name="T0" fmla="*/ 307 w 307"/>
                <a:gd name="T1" fmla="*/ 74 h 166"/>
                <a:gd name="T2" fmla="*/ 24 w 307"/>
                <a:gd name="T3" fmla="*/ 166 h 166"/>
                <a:gd name="T4" fmla="*/ 0 w 307"/>
                <a:gd name="T5" fmla="*/ 91 h 166"/>
                <a:gd name="T6" fmla="*/ 282 w 307"/>
                <a:gd name="T7" fmla="*/ 0 h 166"/>
                <a:gd name="T8" fmla="*/ 307 w 307"/>
                <a:gd name="T9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66">
                  <a:moveTo>
                    <a:pt x="307" y="74"/>
                  </a:moveTo>
                  <a:lnTo>
                    <a:pt x="24" y="166"/>
                  </a:lnTo>
                  <a:lnTo>
                    <a:pt x="0" y="91"/>
                  </a:lnTo>
                  <a:lnTo>
                    <a:pt x="282" y="0"/>
                  </a:lnTo>
                  <a:lnTo>
                    <a:pt x="307" y="7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>
              <a:extLst>
                <a:ext uri="{FF2B5EF4-FFF2-40B4-BE49-F238E27FC236}">
                  <a16:creationId xmlns:a16="http://schemas.microsoft.com/office/drawing/2014/main" id="{A47C2CB2-4783-4248-8352-14F5B020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3370263"/>
              <a:ext cx="401638" cy="185738"/>
            </a:xfrm>
            <a:custGeom>
              <a:avLst/>
              <a:gdLst>
                <a:gd name="T0" fmla="*/ 253 w 253"/>
                <a:gd name="T1" fmla="*/ 40 h 117"/>
                <a:gd name="T2" fmla="*/ 241 w 253"/>
                <a:gd name="T3" fmla="*/ 0 h 117"/>
                <a:gd name="T4" fmla="*/ 0 w 253"/>
                <a:gd name="T5" fmla="*/ 78 h 117"/>
                <a:gd name="T6" fmla="*/ 13 w 253"/>
                <a:gd name="T7" fmla="*/ 117 h 117"/>
                <a:gd name="T8" fmla="*/ 253 w 253"/>
                <a:gd name="T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17">
                  <a:moveTo>
                    <a:pt x="253" y="40"/>
                  </a:moveTo>
                  <a:lnTo>
                    <a:pt x="241" y="0"/>
                  </a:lnTo>
                  <a:lnTo>
                    <a:pt x="0" y="78"/>
                  </a:lnTo>
                  <a:lnTo>
                    <a:pt x="13" y="117"/>
                  </a:lnTo>
                  <a:lnTo>
                    <a:pt x="253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>
              <a:extLst>
                <a:ext uri="{FF2B5EF4-FFF2-40B4-BE49-F238E27FC236}">
                  <a16:creationId xmlns:a16="http://schemas.microsoft.com/office/drawing/2014/main" id="{DF05772C-FFAC-4110-89E1-28CCC8DB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3616325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8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>
              <a:extLst>
                <a:ext uri="{FF2B5EF4-FFF2-40B4-BE49-F238E27FC236}">
                  <a16:creationId xmlns:a16="http://schemas.microsoft.com/office/drawing/2014/main" id="{62E7C080-0B1B-44AF-B9B0-54C2C82D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3562350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9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9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>
              <a:extLst>
                <a:ext uri="{FF2B5EF4-FFF2-40B4-BE49-F238E27FC236}">
                  <a16:creationId xmlns:a16="http://schemas.microsoft.com/office/drawing/2014/main" id="{FC4B2B77-4BB8-4EE6-8060-65814891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3506788"/>
              <a:ext cx="120650" cy="76200"/>
            </a:xfrm>
            <a:custGeom>
              <a:avLst/>
              <a:gdLst>
                <a:gd name="T0" fmla="*/ 76 w 76"/>
                <a:gd name="T1" fmla="*/ 26 h 48"/>
                <a:gd name="T2" fmla="*/ 8 w 76"/>
                <a:gd name="T3" fmla="*/ 48 h 48"/>
                <a:gd name="T4" fmla="*/ 0 w 76"/>
                <a:gd name="T5" fmla="*/ 22 h 48"/>
                <a:gd name="T6" fmla="*/ 68 w 76"/>
                <a:gd name="T7" fmla="*/ 0 h 48"/>
                <a:gd name="T8" fmla="*/ 76 w 76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8">
                  <a:moveTo>
                    <a:pt x="76" y="26"/>
                  </a:moveTo>
                  <a:lnTo>
                    <a:pt x="8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18">
              <a:extLst>
                <a:ext uri="{FF2B5EF4-FFF2-40B4-BE49-F238E27FC236}">
                  <a16:creationId xmlns:a16="http://schemas.microsoft.com/office/drawing/2014/main" id="{B661F9DD-27E6-46BA-9C1D-CAEEC22B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741738"/>
              <a:ext cx="127000" cy="90488"/>
            </a:xfrm>
            <a:custGeom>
              <a:avLst/>
              <a:gdLst>
                <a:gd name="T0" fmla="*/ 80 w 80"/>
                <a:gd name="T1" fmla="*/ 36 h 57"/>
                <a:gd name="T2" fmla="*/ 11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>
              <a:extLst>
                <a:ext uri="{FF2B5EF4-FFF2-40B4-BE49-F238E27FC236}">
                  <a16:creationId xmlns:a16="http://schemas.microsoft.com/office/drawing/2014/main" id="{D35D58AF-D955-4308-BF9C-0019AFDD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687763"/>
              <a:ext cx="125413" cy="90488"/>
            </a:xfrm>
            <a:custGeom>
              <a:avLst/>
              <a:gdLst>
                <a:gd name="T0" fmla="*/ 79 w 79"/>
                <a:gd name="T1" fmla="*/ 35 h 57"/>
                <a:gd name="T2" fmla="*/ 12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5"/>
                  </a:moveTo>
                  <a:lnTo>
                    <a:pt x="12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9D5425EE-9D78-4730-BAD8-F5191F369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3630613"/>
              <a:ext cx="128588" cy="92075"/>
            </a:xfrm>
            <a:custGeom>
              <a:avLst/>
              <a:gdLst>
                <a:gd name="T0" fmla="*/ 81 w 81"/>
                <a:gd name="T1" fmla="*/ 36 h 58"/>
                <a:gd name="T2" fmla="*/ 12 w 81"/>
                <a:gd name="T3" fmla="*/ 58 h 58"/>
                <a:gd name="T4" fmla="*/ 0 w 81"/>
                <a:gd name="T5" fmla="*/ 23 h 58"/>
                <a:gd name="T6" fmla="*/ 70 w 81"/>
                <a:gd name="T7" fmla="*/ 0 h 58"/>
                <a:gd name="T8" fmla="*/ 81 w 81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81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70" y="0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>
              <a:extLst>
                <a:ext uri="{FF2B5EF4-FFF2-40B4-BE49-F238E27FC236}">
                  <a16:creationId xmlns:a16="http://schemas.microsoft.com/office/drawing/2014/main" id="{0E1B406C-A6A3-4225-B9B4-D0A5F68F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384333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1 h 58"/>
                <a:gd name="T6" fmla="*/ 69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1"/>
                  </a:lnTo>
                  <a:lnTo>
                    <a:pt x="69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>
              <a:extLst>
                <a:ext uri="{FF2B5EF4-FFF2-40B4-BE49-F238E27FC236}">
                  <a16:creationId xmlns:a16="http://schemas.microsoft.com/office/drawing/2014/main" id="{514C01FB-BA54-4A49-9BC7-26DA1032E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87775"/>
              <a:ext cx="127000" cy="90488"/>
            </a:xfrm>
            <a:custGeom>
              <a:avLst/>
              <a:gdLst>
                <a:gd name="T0" fmla="*/ 80 w 80"/>
                <a:gd name="T1" fmla="*/ 35 h 57"/>
                <a:gd name="T2" fmla="*/ 10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5"/>
                  </a:moveTo>
                  <a:lnTo>
                    <a:pt x="10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>
              <a:extLst>
                <a:ext uri="{FF2B5EF4-FFF2-40B4-BE49-F238E27FC236}">
                  <a16:creationId xmlns:a16="http://schemas.microsoft.com/office/drawing/2014/main" id="{7982AF34-0416-4D7A-9742-DCCF7798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732213"/>
              <a:ext cx="125413" cy="90488"/>
            </a:xfrm>
            <a:custGeom>
              <a:avLst/>
              <a:gdLst>
                <a:gd name="T0" fmla="*/ 79 w 79"/>
                <a:gd name="T1" fmla="*/ 36 h 57"/>
                <a:gd name="T2" fmla="*/ 11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>
              <a:extLst>
                <a:ext uri="{FF2B5EF4-FFF2-40B4-BE49-F238E27FC236}">
                  <a16:creationId xmlns:a16="http://schemas.microsoft.com/office/drawing/2014/main" id="{9EE3B777-F3F1-476F-894E-04C4A390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943350"/>
              <a:ext cx="127000" cy="92075"/>
            </a:xfrm>
            <a:custGeom>
              <a:avLst/>
              <a:gdLst>
                <a:gd name="T0" fmla="*/ 80 w 80"/>
                <a:gd name="T1" fmla="*/ 36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>
              <a:extLst>
                <a:ext uri="{FF2B5EF4-FFF2-40B4-BE49-F238E27FC236}">
                  <a16:creationId xmlns:a16="http://schemas.microsoft.com/office/drawing/2014/main" id="{D4BF524A-C1D8-4F7A-A8A1-6B95B8BD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88778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>
              <a:extLst>
                <a:ext uri="{FF2B5EF4-FFF2-40B4-BE49-F238E27FC236}">
                  <a16:creationId xmlns:a16="http://schemas.microsoft.com/office/drawing/2014/main" id="{AD1F30B4-3ABF-4CBC-A11F-637EBAAB1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3833813"/>
              <a:ext cx="125413" cy="92075"/>
            </a:xfrm>
            <a:custGeom>
              <a:avLst/>
              <a:gdLst>
                <a:gd name="T0" fmla="*/ 79 w 79"/>
                <a:gd name="T1" fmla="*/ 35 h 58"/>
                <a:gd name="T2" fmla="*/ 10 w 79"/>
                <a:gd name="T3" fmla="*/ 58 h 58"/>
                <a:gd name="T4" fmla="*/ 0 w 79"/>
                <a:gd name="T5" fmla="*/ 21 h 58"/>
                <a:gd name="T6" fmla="*/ 68 w 79"/>
                <a:gd name="T7" fmla="*/ 0 h 58"/>
                <a:gd name="T8" fmla="*/ 79 w 79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79" y="35"/>
                  </a:moveTo>
                  <a:lnTo>
                    <a:pt x="10" y="58"/>
                  </a:lnTo>
                  <a:lnTo>
                    <a:pt x="0" y="21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>
              <a:extLst>
                <a:ext uri="{FF2B5EF4-FFF2-40B4-BE49-F238E27FC236}">
                  <a16:creationId xmlns:a16="http://schemas.microsoft.com/office/drawing/2014/main" id="{05C08D35-014D-4B17-B25B-6687AAC2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122613"/>
              <a:ext cx="549275" cy="496888"/>
            </a:xfrm>
            <a:custGeom>
              <a:avLst/>
              <a:gdLst>
                <a:gd name="T0" fmla="*/ 117 w 346"/>
                <a:gd name="T1" fmla="*/ 0 h 313"/>
                <a:gd name="T2" fmla="*/ 0 w 346"/>
                <a:gd name="T3" fmla="*/ 228 h 313"/>
                <a:gd name="T4" fmla="*/ 167 w 346"/>
                <a:gd name="T5" fmla="*/ 313 h 313"/>
                <a:gd name="T6" fmla="*/ 198 w 346"/>
                <a:gd name="T7" fmla="*/ 251 h 313"/>
                <a:gd name="T8" fmla="*/ 260 w 346"/>
                <a:gd name="T9" fmla="*/ 284 h 313"/>
                <a:gd name="T10" fmla="*/ 346 w 346"/>
                <a:gd name="T11" fmla="*/ 117 h 313"/>
                <a:gd name="T12" fmla="*/ 117 w 346"/>
                <a:gd name="T1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13">
                  <a:moveTo>
                    <a:pt x="117" y="0"/>
                  </a:moveTo>
                  <a:lnTo>
                    <a:pt x="0" y="228"/>
                  </a:lnTo>
                  <a:lnTo>
                    <a:pt x="167" y="313"/>
                  </a:lnTo>
                  <a:lnTo>
                    <a:pt x="198" y="251"/>
                  </a:lnTo>
                  <a:lnTo>
                    <a:pt x="260" y="284"/>
                  </a:lnTo>
                  <a:lnTo>
                    <a:pt x="346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>
              <a:extLst>
                <a:ext uri="{FF2B5EF4-FFF2-40B4-BE49-F238E27FC236}">
                  <a16:creationId xmlns:a16="http://schemas.microsoft.com/office/drawing/2014/main" id="{AB539A2E-84B6-42B6-9F2E-E2D73509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3521075"/>
              <a:ext cx="147638" cy="98425"/>
            </a:xfrm>
            <a:custGeom>
              <a:avLst/>
              <a:gdLst>
                <a:gd name="T0" fmla="*/ 0 w 93"/>
                <a:gd name="T1" fmla="*/ 62 h 62"/>
                <a:gd name="T2" fmla="*/ 93 w 93"/>
                <a:gd name="T3" fmla="*/ 33 h 62"/>
                <a:gd name="T4" fmla="*/ 31 w 93"/>
                <a:gd name="T5" fmla="*/ 0 h 62"/>
                <a:gd name="T6" fmla="*/ 0 w 9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2">
                  <a:moveTo>
                    <a:pt x="0" y="62"/>
                  </a:moveTo>
                  <a:lnTo>
                    <a:pt x="93" y="33"/>
                  </a:lnTo>
                  <a:lnTo>
                    <a:pt x="3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>
              <a:extLst>
                <a:ext uri="{FF2B5EF4-FFF2-40B4-BE49-F238E27FC236}">
                  <a16:creationId xmlns:a16="http://schemas.microsoft.com/office/drawing/2014/main" id="{4C305CDF-F2D9-4065-8076-1AEEE2BD1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3190875"/>
              <a:ext cx="88900" cy="46038"/>
            </a:xfrm>
            <a:custGeom>
              <a:avLst/>
              <a:gdLst>
                <a:gd name="T0" fmla="*/ 0 w 56"/>
                <a:gd name="T1" fmla="*/ 0 h 29"/>
                <a:gd name="T2" fmla="*/ 56 w 56"/>
                <a:gd name="T3" fmla="*/ 29 h 29"/>
                <a:gd name="T4" fmla="*/ 0 w 56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9">
                  <a:moveTo>
                    <a:pt x="0" y="0"/>
                  </a:moveTo>
                  <a:lnTo>
                    <a:pt x="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Line 130">
              <a:extLst>
                <a:ext uri="{FF2B5EF4-FFF2-40B4-BE49-F238E27FC236}">
                  <a16:creationId xmlns:a16="http://schemas.microsoft.com/office/drawing/2014/main" id="{4D1C74B7-EB4C-4D10-9575-88665AF90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050" y="3190875"/>
              <a:ext cx="88900" cy="460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31">
              <a:extLst>
                <a:ext uri="{FF2B5EF4-FFF2-40B4-BE49-F238E27FC236}">
                  <a16:creationId xmlns:a16="http://schemas.microsoft.com/office/drawing/2014/main" id="{DA50AE63-4788-45A4-AD7C-BC61C657C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3273425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128 w 128"/>
                <a:gd name="T3" fmla="*/ 66 h 66"/>
                <a:gd name="T4" fmla="*/ 0 w 128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12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Line 132">
              <a:extLst>
                <a:ext uri="{FF2B5EF4-FFF2-40B4-BE49-F238E27FC236}">
                  <a16:creationId xmlns:a16="http://schemas.microsoft.com/office/drawing/2014/main" id="{15EC93B2-72DF-4596-9423-BB4AF1658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88" y="3273425"/>
              <a:ext cx="203200" cy="10477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>
              <a:extLst>
                <a:ext uri="{FF2B5EF4-FFF2-40B4-BE49-F238E27FC236}">
                  <a16:creationId xmlns:a16="http://schemas.microsoft.com/office/drawing/2014/main" id="{36502151-5C3A-4C91-B238-58C26DDD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373313"/>
              <a:ext cx="581025" cy="581025"/>
            </a:xfrm>
            <a:custGeom>
              <a:avLst/>
              <a:gdLst>
                <a:gd name="T0" fmla="*/ 285 w 312"/>
                <a:gd name="T1" fmla="*/ 106 h 312"/>
                <a:gd name="T2" fmla="*/ 206 w 312"/>
                <a:gd name="T3" fmla="*/ 284 h 312"/>
                <a:gd name="T4" fmla="*/ 28 w 312"/>
                <a:gd name="T5" fmla="*/ 206 h 312"/>
                <a:gd name="T6" fmla="*/ 107 w 312"/>
                <a:gd name="T7" fmla="*/ 27 h 312"/>
                <a:gd name="T8" fmla="*/ 285 w 312"/>
                <a:gd name="T9" fmla="*/ 1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285" y="106"/>
                  </a:moveTo>
                  <a:cubicBezTo>
                    <a:pt x="312" y="177"/>
                    <a:pt x="277" y="257"/>
                    <a:pt x="206" y="284"/>
                  </a:cubicBezTo>
                  <a:cubicBezTo>
                    <a:pt x="135" y="312"/>
                    <a:pt x="55" y="277"/>
                    <a:pt x="28" y="206"/>
                  </a:cubicBezTo>
                  <a:cubicBezTo>
                    <a:pt x="0" y="135"/>
                    <a:pt x="36" y="55"/>
                    <a:pt x="107" y="27"/>
                  </a:cubicBezTo>
                  <a:cubicBezTo>
                    <a:pt x="177" y="0"/>
                    <a:pt x="257" y="35"/>
                    <a:pt x="285" y="10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A692C1C0-4008-417B-9B98-7CA330882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2295525"/>
              <a:ext cx="550863" cy="279400"/>
            </a:xfrm>
            <a:custGeom>
              <a:avLst/>
              <a:gdLst>
                <a:gd name="T0" fmla="*/ 0 w 296"/>
                <a:gd name="T1" fmla="*/ 121 h 150"/>
                <a:gd name="T2" fmla="*/ 235 w 296"/>
                <a:gd name="T3" fmla="*/ 5 h 150"/>
                <a:gd name="T4" fmla="*/ 269 w 296"/>
                <a:gd name="T5" fmla="*/ 5 h 150"/>
                <a:gd name="T6" fmla="*/ 269 w 296"/>
                <a:gd name="T7" fmla="*/ 5 h 150"/>
                <a:gd name="T8" fmla="*/ 288 w 296"/>
                <a:gd name="T9" fmla="*/ 55 h 150"/>
                <a:gd name="T10" fmla="*/ 288 w 296"/>
                <a:gd name="T11" fmla="*/ 55 h 150"/>
                <a:gd name="T12" fmla="*/ 263 w 296"/>
                <a:gd name="T13" fmla="*/ 78 h 150"/>
                <a:gd name="T14" fmla="*/ 11 w 296"/>
                <a:gd name="T15" fmla="*/ 150 h 150"/>
                <a:gd name="T16" fmla="*/ 0 w 296"/>
                <a:gd name="T17" fmla="*/ 1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50">
                  <a:moveTo>
                    <a:pt x="0" y="121"/>
                  </a:moveTo>
                  <a:cubicBezTo>
                    <a:pt x="235" y="5"/>
                    <a:pt x="235" y="5"/>
                    <a:pt x="235" y="5"/>
                  </a:cubicBezTo>
                  <a:cubicBezTo>
                    <a:pt x="246" y="0"/>
                    <a:pt x="258" y="0"/>
                    <a:pt x="269" y="5"/>
                  </a:cubicBezTo>
                  <a:cubicBezTo>
                    <a:pt x="269" y="5"/>
                    <a:pt x="269" y="5"/>
                    <a:pt x="269" y="5"/>
                  </a:cubicBezTo>
                  <a:cubicBezTo>
                    <a:pt x="288" y="14"/>
                    <a:pt x="296" y="36"/>
                    <a:pt x="288" y="55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4" y="66"/>
                    <a:pt x="275" y="74"/>
                    <a:pt x="263" y="78"/>
                  </a:cubicBezTo>
                  <a:cubicBezTo>
                    <a:pt x="11" y="150"/>
                    <a:pt x="11" y="150"/>
                    <a:pt x="11" y="15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8817F3BA-2474-4998-84FF-FCB839E41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2505075"/>
              <a:ext cx="98425" cy="111125"/>
            </a:xfrm>
            <a:custGeom>
              <a:avLst/>
              <a:gdLst>
                <a:gd name="T0" fmla="*/ 12 w 53"/>
                <a:gd name="T1" fmla="*/ 36 h 60"/>
                <a:gd name="T2" fmla="*/ 19 w 53"/>
                <a:gd name="T3" fmla="*/ 60 h 60"/>
                <a:gd name="T4" fmla="*/ 53 w 53"/>
                <a:gd name="T5" fmla="*/ 47 h 60"/>
                <a:gd name="T6" fmla="*/ 34 w 53"/>
                <a:gd name="T7" fmla="*/ 0 h 60"/>
                <a:gd name="T8" fmla="*/ 0 w 53"/>
                <a:gd name="T9" fmla="*/ 13 h 60"/>
                <a:gd name="T10" fmla="*/ 12 w 53"/>
                <a:gd name="T11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0">
                  <a:moveTo>
                    <a:pt x="12" y="36"/>
                  </a:moveTo>
                  <a:cubicBezTo>
                    <a:pt x="15" y="44"/>
                    <a:pt x="17" y="52"/>
                    <a:pt x="19" y="6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21"/>
                    <a:pt x="9" y="28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>
              <a:extLst>
                <a:ext uri="{FF2B5EF4-FFF2-40B4-BE49-F238E27FC236}">
                  <a16:creationId xmlns:a16="http://schemas.microsoft.com/office/drawing/2014/main" id="{1649C1B0-4BBB-4A05-9AF1-CF3DF550F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451100"/>
              <a:ext cx="430213" cy="427038"/>
            </a:xfrm>
            <a:custGeom>
              <a:avLst/>
              <a:gdLst>
                <a:gd name="T0" fmla="*/ 210 w 231"/>
                <a:gd name="T1" fmla="*/ 78 h 230"/>
                <a:gd name="T2" fmla="*/ 152 w 231"/>
                <a:gd name="T3" fmla="*/ 210 h 230"/>
                <a:gd name="T4" fmla="*/ 20 w 231"/>
                <a:gd name="T5" fmla="*/ 152 h 230"/>
                <a:gd name="T6" fmla="*/ 78 w 231"/>
                <a:gd name="T7" fmla="*/ 20 h 230"/>
                <a:gd name="T8" fmla="*/ 210 w 231"/>
                <a:gd name="T9" fmla="*/ 7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0">
                  <a:moveTo>
                    <a:pt x="210" y="78"/>
                  </a:moveTo>
                  <a:cubicBezTo>
                    <a:pt x="231" y="131"/>
                    <a:pt x="205" y="190"/>
                    <a:pt x="152" y="210"/>
                  </a:cubicBezTo>
                  <a:cubicBezTo>
                    <a:pt x="100" y="230"/>
                    <a:pt x="41" y="204"/>
                    <a:pt x="20" y="152"/>
                  </a:cubicBezTo>
                  <a:cubicBezTo>
                    <a:pt x="0" y="99"/>
                    <a:pt x="26" y="40"/>
                    <a:pt x="78" y="20"/>
                  </a:cubicBezTo>
                  <a:cubicBezTo>
                    <a:pt x="131" y="0"/>
                    <a:pt x="190" y="26"/>
                    <a:pt x="210" y="7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>
              <a:extLst>
                <a:ext uri="{FF2B5EF4-FFF2-40B4-BE49-F238E27FC236}">
                  <a16:creationId xmlns:a16="http://schemas.microsoft.com/office/drawing/2014/main" id="{96A7A14A-A835-45C7-A9FE-824E73EE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2465388"/>
              <a:ext cx="331788" cy="336550"/>
            </a:xfrm>
            <a:custGeom>
              <a:avLst/>
              <a:gdLst>
                <a:gd name="T0" fmla="*/ 130 w 178"/>
                <a:gd name="T1" fmla="*/ 162 h 181"/>
                <a:gd name="T2" fmla="*/ 173 w 178"/>
                <a:gd name="T3" fmla="*/ 128 h 181"/>
                <a:gd name="T4" fmla="*/ 169 w 178"/>
                <a:gd name="T5" fmla="*/ 73 h 181"/>
                <a:gd name="T6" fmla="*/ 47 w 178"/>
                <a:gd name="T7" fmla="*/ 19 h 181"/>
                <a:gd name="T8" fmla="*/ 4 w 178"/>
                <a:gd name="T9" fmla="*/ 53 h 181"/>
                <a:gd name="T10" fmla="*/ 8 w 178"/>
                <a:gd name="T11" fmla="*/ 108 h 181"/>
                <a:gd name="T12" fmla="*/ 130 w 178"/>
                <a:gd name="T13" fmla="*/ 16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1">
                  <a:moveTo>
                    <a:pt x="130" y="162"/>
                  </a:moveTo>
                  <a:cubicBezTo>
                    <a:pt x="148" y="155"/>
                    <a:pt x="163" y="143"/>
                    <a:pt x="173" y="128"/>
                  </a:cubicBezTo>
                  <a:cubicBezTo>
                    <a:pt x="178" y="109"/>
                    <a:pt x="176" y="90"/>
                    <a:pt x="169" y="73"/>
                  </a:cubicBezTo>
                  <a:cubicBezTo>
                    <a:pt x="151" y="24"/>
                    <a:pt x="96" y="0"/>
                    <a:pt x="47" y="19"/>
                  </a:cubicBezTo>
                  <a:cubicBezTo>
                    <a:pt x="30" y="26"/>
                    <a:pt x="15" y="37"/>
                    <a:pt x="4" y="53"/>
                  </a:cubicBezTo>
                  <a:cubicBezTo>
                    <a:pt x="0" y="71"/>
                    <a:pt x="1" y="90"/>
                    <a:pt x="8" y="108"/>
                  </a:cubicBezTo>
                  <a:cubicBezTo>
                    <a:pt x="27" y="157"/>
                    <a:pt x="81" y="181"/>
                    <a:pt x="130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>
              <a:extLst>
                <a:ext uri="{FF2B5EF4-FFF2-40B4-BE49-F238E27FC236}">
                  <a16:creationId xmlns:a16="http://schemas.microsoft.com/office/drawing/2014/main" id="{9CAC7FC7-EE3D-4088-A05E-E1BC6B1E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305050"/>
              <a:ext cx="52388" cy="136525"/>
            </a:xfrm>
            <a:custGeom>
              <a:avLst/>
              <a:gdLst>
                <a:gd name="T0" fmla="*/ 33 w 33"/>
                <a:gd name="T1" fmla="*/ 86 h 86"/>
                <a:gd name="T2" fmla="*/ 0 w 33"/>
                <a:gd name="T3" fmla="*/ 0 h 86"/>
                <a:gd name="T4" fmla="*/ 33 w 3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6">
                  <a:moveTo>
                    <a:pt x="33" y="86"/>
                  </a:moveTo>
                  <a:lnTo>
                    <a:pt x="0" y="0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Line 139">
              <a:extLst>
                <a:ext uri="{FF2B5EF4-FFF2-40B4-BE49-F238E27FC236}">
                  <a16:creationId xmlns:a16="http://schemas.microsoft.com/office/drawing/2014/main" id="{30C46CBE-0DFB-45B0-80A6-88D33CC5B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8975" y="2305050"/>
              <a:ext cx="52388" cy="1365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40">
              <a:extLst>
                <a:ext uri="{FF2B5EF4-FFF2-40B4-BE49-F238E27FC236}">
                  <a16:creationId xmlns:a16="http://schemas.microsoft.com/office/drawing/2014/main" id="{4A8B6CF9-72DE-4D24-BAFA-281AF9B3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2524125"/>
              <a:ext cx="392113" cy="233363"/>
            </a:xfrm>
            <a:custGeom>
              <a:avLst/>
              <a:gdLst>
                <a:gd name="T0" fmla="*/ 180 w 211"/>
                <a:gd name="T1" fmla="*/ 38 h 125"/>
                <a:gd name="T2" fmla="*/ 55 w 211"/>
                <a:gd name="T3" fmla="*/ 5 h 125"/>
                <a:gd name="T4" fmla="*/ 11 w 211"/>
                <a:gd name="T5" fmla="*/ 31 h 125"/>
                <a:gd name="T6" fmla="*/ 0 w 211"/>
                <a:gd name="T7" fmla="*/ 75 h 125"/>
                <a:gd name="T8" fmla="*/ 194 w 211"/>
                <a:gd name="T9" fmla="*/ 125 h 125"/>
                <a:gd name="T10" fmla="*/ 206 w 211"/>
                <a:gd name="T11" fmla="*/ 82 h 125"/>
                <a:gd name="T12" fmla="*/ 180 w 211"/>
                <a:gd name="T13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25">
                  <a:moveTo>
                    <a:pt x="180" y="38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36" y="0"/>
                    <a:pt x="16" y="12"/>
                    <a:pt x="11" y="3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11" y="62"/>
                    <a:pt x="199" y="43"/>
                    <a:pt x="180" y="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3A4862C1-89BA-4C50-A355-401E2957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281238"/>
              <a:ext cx="174625" cy="293688"/>
            </a:xfrm>
            <a:custGeom>
              <a:avLst/>
              <a:gdLst>
                <a:gd name="T0" fmla="*/ 82 w 94"/>
                <a:gd name="T1" fmla="*/ 69 h 158"/>
                <a:gd name="T2" fmla="*/ 89 w 94"/>
                <a:gd name="T3" fmla="*/ 56 h 158"/>
                <a:gd name="T4" fmla="*/ 59 w 94"/>
                <a:gd name="T5" fmla="*/ 6 h 158"/>
                <a:gd name="T6" fmla="*/ 10 w 94"/>
                <a:gd name="T7" fmla="*/ 35 h 158"/>
                <a:gd name="T8" fmla="*/ 9 w 94"/>
                <a:gd name="T9" fmla="*/ 39 h 158"/>
                <a:gd name="T10" fmla="*/ 9 w 94"/>
                <a:gd name="T11" fmla="*/ 40 h 158"/>
                <a:gd name="T12" fmla="*/ 0 w 94"/>
                <a:gd name="T13" fmla="*/ 147 h 158"/>
                <a:gd name="T14" fmla="*/ 21 w 94"/>
                <a:gd name="T15" fmla="*/ 152 h 158"/>
                <a:gd name="T16" fmla="*/ 21 w 94"/>
                <a:gd name="T17" fmla="*/ 152 h 158"/>
                <a:gd name="T18" fmla="*/ 42 w 94"/>
                <a:gd name="T19" fmla="*/ 158 h 158"/>
                <a:gd name="T20" fmla="*/ 82 w 94"/>
                <a:gd name="T21" fmla="*/ 6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58">
                  <a:moveTo>
                    <a:pt x="82" y="69"/>
                  </a:moveTo>
                  <a:cubicBezTo>
                    <a:pt x="85" y="65"/>
                    <a:pt x="87" y="61"/>
                    <a:pt x="89" y="56"/>
                  </a:cubicBezTo>
                  <a:cubicBezTo>
                    <a:pt x="94" y="34"/>
                    <a:pt x="81" y="12"/>
                    <a:pt x="59" y="6"/>
                  </a:cubicBezTo>
                  <a:cubicBezTo>
                    <a:pt x="38" y="0"/>
                    <a:pt x="15" y="14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4" y="72"/>
                    <a:pt x="25" y="132"/>
                    <a:pt x="0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29" y="135"/>
                    <a:pt x="67" y="98"/>
                    <a:pt x="82" y="69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3CFBD25D-27FE-4CC6-9931-25455205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2670175"/>
              <a:ext cx="331788" cy="122238"/>
            </a:xfrm>
            <a:custGeom>
              <a:avLst/>
              <a:gdLst>
                <a:gd name="T0" fmla="*/ 203 w 209"/>
                <a:gd name="T1" fmla="*/ 77 h 77"/>
                <a:gd name="T2" fmla="*/ 0 w 209"/>
                <a:gd name="T3" fmla="*/ 25 h 77"/>
                <a:gd name="T4" fmla="*/ 7 w 209"/>
                <a:gd name="T5" fmla="*/ 0 h 77"/>
                <a:gd name="T6" fmla="*/ 209 w 209"/>
                <a:gd name="T7" fmla="*/ 52 h 77"/>
                <a:gd name="T8" fmla="*/ 203 w 20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7">
                  <a:moveTo>
                    <a:pt x="203" y="77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209" y="52"/>
                  </a:lnTo>
                  <a:lnTo>
                    <a:pt x="203" y="7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Line 143">
              <a:extLst>
                <a:ext uri="{FF2B5EF4-FFF2-40B4-BE49-F238E27FC236}">
                  <a16:creationId xmlns:a16="http://schemas.microsoft.com/office/drawing/2014/main" id="{514612F5-A6CB-4FCF-99DE-E74724CFB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300" y="2619375"/>
              <a:ext cx="127000" cy="317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1513" y="2209384"/>
            <a:ext cx="10848976" cy="558799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5594644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5901898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1513" y="1174344"/>
            <a:ext cx="10848976" cy="1010167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74750" y="2070997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1174750" y="2962933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4D42DF5-023E-4D78-882C-AE7CBCE14B70}"/>
              </a:ext>
            </a:extLst>
          </p:cNvPr>
          <p:cNvCxnSpPr>
            <a:cxnSpLocks/>
          </p:cNvCxnSpPr>
          <p:nvPr userDrawn="1"/>
        </p:nvCxnSpPr>
        <p:spPr>
          <a:xfrm>
            <a:off x="6857460" y="462852"/>
            <a:ext cx="5334540" cy="24545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89DEE66A-A5FC-4F9F-AC6C-8DF7AF0BE1C7}"/>
              </a:ext>
            </a:extLst>
          </p:cNvPr>
          <p:cNvSpPr/>
          <p:nvPr userDrawn="1"/>
        </p:nvSpPr>
        <p:spPr>
          <a:xfrm>
            <a:off x="6273129" y="1"/>
            <a:ext cx="5918871" cy="2704140"/>
          </a:xfrm>
          <a:custGeom>
            <a:avLst/>
            <a:gdLst>
              <a:gd name="connsiteX0" fmla="*/ 0 w 6570490"/>
              <a:gd name="connsiteY0" fmla="*/ 0 h 2798314"/>
              <a:gd name="connsiteX1" fmla="*/ 6570490 w 6570490"/>
              <a:gd name="connsiteY1" fmla="*/ 0 h 2798314"/>
              <a:gd name="connsiteX2" fmla="*/ 6570490 w 6570490"/>
              <a:gd name="connsiteY2" fmla="*/ 2798314 h 27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0490" h="2798314">
                <a:moveTo>
                  <a:pt x="0" y="0"/>
                </a:moveTo>
                <a:lnTo>
                  <a:pt x="6570490" y="0"/>
                </a:lnTo>
                <a:lnTo>
                  <a:pt x="6570490" y="27983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3DEF0C5-8FB9-4E6B-BD6E-2F5BCD66D692}"/>
              </a:ext>
            </a:extLst>
          </p:cNvPr>
          <p:cNvCxnSpPr>
            <a:cxnSpLocks/>
          </p:cNvCxnSpPr>
          <p:nvPr userDrawn="1"/>
        </p:nvCxnSpPr>
        <p:spPr>
          <a:xfrm>
            <a:off x="5863771" y="0"/>
            <a:ext cx="771417" cy="354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90A3ABB-8A52-46A1-AFB5-EED56A41003C}"/>
              </a:ext>
            </a:extLst>
          </p:cNvPr>
          <p:cNvCxnSpPr>
            <a:cxnSpLocks/>
          </p:cNvCxnSpPr>
          <p:nvPr userDrawn="1"/>
        </p:nvCxnSpPr>
        <p:spPr>
          <a:xfrm>
            <a:off x="7837714" y="0"/>
            <a:ext cx="3753817" cy="172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5F0E081-B044-487C-8F3C-575D91BBC05C}"/>
              </a:ext>
            </a:extLst>
          </p:cNvPr>
          <p:cNvCxnSpPr>
            <a:cxnSpLocks/>
          </p:cNvCxnSpPr>
          <p:nvPr userDrawn="1"/>
        </p:nvCxnSpPr>
        <p:spPr>
          <a:xfrm>
            <a:off x="10740571" y="1553029"/>
            <a:ext cx="1451429" cy="667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4E1F5D-CF46-443F-B5C8-518D6F896429}"/>
              </a:ext>
            </a:extLst>
          </p:cNvPr>
          <p:cNvGrpSpPr/>
          <p:nvPr userDrawn="1"/>
        </p:nvGrpSpPr>
        <p:grpSpPr>
          <a:xfrm flipH="1" flipV="1">
            <a:off x="-2" y="4876799"/>
            <a:ext cx="3323771" cy="1981199"/>
            <a:chOff x="5167085" y="0"/>
            <a:chExt cx="7024915" cy="3018971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3572018-011F-460F-A04B-E0014BF5139E}"/>
                </a:ext>
              </a:extLst>
            </p:cNvPr>
            <p:cNvCxnSpPr>
              <a:cxnSpLocks/>
            </p:cNvCxnSpPr>
            <p:nvPr/>
          </p:nvCxnSpPr>
          <p:spPr>
            <a:xfrm>
              <a:off x="6270171" y="478971"/>
              <a:ext cx="5921829" cy="254000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235374E-4858-4D29-B5C8-002268683302}"/>
                </a:ext>
              </a:extLst>
            </p:cNvPr>
            <p:cNvSpPr/>
            <p:nvPr/>
          </p:nvSpPr>
          <p:spPr>
            <a:xfrm>
              <a:off x="5621510" y="1"/>
              <a:ext cx="6570490" cy="2798314"/>
            </a:xfrm>
            <a:custGeom>
              <a:avLst/>
              <a:gdLst>
                <a:gd name="connsiteX0" fmla="*/ 0 w 6570490"/>
                <a:gd name="connsiteY0" fmla="*/ 0 h 2798314"/>
                <a:gd name="connsiteX1" fmla="*/ 6570490 w 6570490"/>
                <a:gd name="connsiteY1" fmla="*/ 0 h 2798314"/>
                <a:gd name="connsiteX2" fmla="*/ 6570490 w 6570490"/>
                <a:gd name="connsiteY2" fmla="*/ 2798314 h 279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0490" h="2798314">
                  <a:moveTo>
                    <a:pt x="0" y="0"/>
                  </a:moveTo>
                  <a:lnTo>
                    <a:pt x="6570490" y="0"/>
                  </a:lnTo>
                  <a:lnTo>
                    <a:pt x="6570490" y="27983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66742C-66D6-4C45-9306-8D53D6A8370B}"/>
                </a:ext>
              </a:extLst>
            </p:cNvPr>
            <p:cNvCxnSpPr>
              <a:cxnSpLocks/>
            </p:cNvCxnSpPr>
            <p:nvPr/>
          </p:nvCxnSpPr>
          <p:spPr>
            <a:xfrm>
              <a:off x="5167085" y="0"/>
              <a:ext cx="856344" cy="367304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289049" y="1130300"/>
            <a:ext cx="4127502" cy="1458321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75449" y="1404362"/>
            <a:ext cx="35115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75449" y="1719996"/>
            <a:ext cx="35115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29CA6C0-09E8-42FA-A1BC-899894F47397}"/>
              </a:ext>
            </a:extLst>
          </p:cNvPr>
          <p:cNvGrpSpPr/>
          <p:nvPr userDrawn="1"/>
        </p:nvGrpSpPr>
        <p:grpSpPr>
          <a:xfrm rot="10800000">
            <a:off x="910771" y="2574749"/>
            <a:ext cx="8324850" cy="3923113"/>
            <a:chOff x="5275263" y="2190750"/>
            <a:chExt cx="6599238" cy="310991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2481625-8A7D-47B4-A452-AA6B1D86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4195763"/>
              <a:ext cx="890588" cy="977900"/>
            </a:xfrm>
            <a:custGeom>
              <a:avLst/>
              <a:gdLst>
                <a:gd name="T0" fmla="*/ 244 w 479"/>
                <a:gd name="T1" fmla="*/ 12 h 525"/>
                <a:gd name="T2" fmla="*/ 33 w 479"/>
                <a:gd name="T3" fmla="*/ 121 h 525"/>
                <a:gd name="T4" fmla="*/ 12 w 479"/>
                <a:gd name="T5" fmla="*/ 186 h 525"/>
                <a:gd name="T6" fmla="*/ 15 w 479"/>
                <a:gd name="T7" fmla="*/ 191 h 525"/>
                <a:gd name="T8" fmla="*/ 32 w 479"/>
                <a:gd name="T9" fmla="*/ 225 h 525"/>
                <a:gd name="T10" fmla="*/ 150 w 479"/>
                <a:gd name="T11" fmla="*/ 453 h 525"/>
                <a:gd name="T12" fmla="*/ 167 w 479"/>
                <a:gd name="T13" fmla="*/ 487 h 525"/>
                <a:gd name="T14" fmla="*/ 170 w 479"/>
                <a:gd name="T15" fmla="*/ 492 h 525"/>
                <a:gd name="T16" fmla="*/ 235 w 479"/>
                <a:gd name="T17" fmla="*/ 513 h 525"/>
                <a:gd name="T18" fmla="*/ 446 w 479"/>
                <a:gd name="T19" fmla="*/ 404 h 525"/>
                <a:gd name="T20" fmla="*/ 467 w 479"/>
                <a:gd name="T21" fmla="*/ 339 h 525"/>
                <a:gd name="T22" fmla="*/ 464 w 479"/>
                <a:gd name="T23" fmla="*/ 334 h 525"/>
                <a:gd name="T24" fmla="*/ 447 w 479"/>
                <a:gd name="T25" fmla="*/ 300 h 525"/>
                <a:gd name="T26" fmla="*/ 329 w 479"/>
                <a:gd name="T27" fmla="*/ 72 h 525"/>
                <a:gd name="T28" fmla="*/ 312 w 479"/>
                <a:gd name="T29" fmla="*/ 38 h 525"/>
                <a:gd name="T30" fmla="*/ 309 w 479"/>
                <a:gd name="T31" fmla="*/ 33 h 525"/>
                <a:gd name="T32" fmla="*/ 244 w 479"/>
                <a:gd name="T33" fmla="*/ 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525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150" y="453"/>
                    <a:pt x="150" y="453"/>
                    <a:pt x="150" y="453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0" y="492"/>
                    <a:pt x="170" y="492"/>
                    <a:pt x="170" y="492"/>
                  </a:cubicBezTo>
                  <a:cubicBezTo>
                    <a:pt x="182" y="516"/>
                    <a:pt x="211" y="525"/>
                    <a:pt x="235" y="513"/>
                  </a:cubicBezTo>
                  <a:cubicBezTo>
                    <a:pt x="446" y="404"/>
                    <a:pt x="446" y="404"/>
                    <a:pt x="446" y="404"/>
                  </a:cubicBezTo>
                  <a:cubicBezTo>
                    <a:pt x="470" y="392"/>
                    <a:pt x="479" y="363"/>
                    <a:pt x="467" y="339"/>
                  </a:cubicBezTo>
                  <a:cubicBezTo>
                    <a:pt x="464" y="334"/>
                    <a:pt x="464" y="334"/>
                    <a:pt x="464" y="334"/>
                  </a:cubicBezTo>
                  <a:cubicBezTo>
                    <a:pt x="447" y="300"/>
                    <a:pt x="447" y="300"/>
                    <a:pt x="447" y="300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10"/>
                    <a:pt x="268" y="0"/>
                    <a:pt x="24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72CD95E-8681-487A-863D-2F25E84E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4133850"/>
              <a:ext cx="922338" cy="1039813"/>
            </a:xfrm>
            <a:custGeom>
              <a:avLst/>
              <a:gdLst>
                <a:gd name="T0" fmla="*/ 244 w 496"/>
                <a:gd name="T1" fmla="*/ 12 h 558"/>
                <a:gd name="T2" fmla="*/ 33 w 496"/>
                <a:gd name="T3" fmla="*/ 121 h 558"/>
                <a:gd name="T4" fmla="*/ 12 w 496"/>
                <a:gd name="T5" fmla="*/ 186 h 558"/>
                <a:gd name="T6" fmla="*/ 187 w 496"/>
                <a:gd name="T7" fmla="*/ 525 h 558"/>
                <a:gd name="T8" fmla="*/ 252 w 496"/>
                <a:gd name="T9" fmla="*/ 546 h 558"/>
                <a:gd name="T10" fmla="*/ 463 w 496"/>
                <a:gd name="T11" fmla="*/ 437 h 558"/>
                <a:gd name="T12" fmla="*/ 484 w 496"/>
                <a:gd name="T13" fmla="*/ 372 h 558"/>
                <a:gd name="T14" fmla="*/ 309 w 496"/>
                <a:gd name="T15" fmla="*/ 33 h 558"/>
                <a:gd name="T16" fmla="*/ 244 w 496"/>
                <a:gd name="T17" fmla="*/ 1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558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87" y="525"/>
                    <a:pt x="187" y="525"/>
                    <a:pt x="187" y="525"/>
                  </a:cubicBezTo>
                  <a:cubicBezTo>
                    <a:pt x="199" y="549"/>
                    <a:pt x="228" y="558"/>
                    <a:pt x="252" y="546"/>
                  </a:cubicBezTo>
                  <a:cubicBezTo>
                    <a:pt x="463" y="437"/>
                    <a:pt x="463" y="437"/>
                    <a:pt x="463" y="437"/>
                  </a:cubicBezTo>
                  <a:cubicBezTo>
                    <a:pt x="487" y="425"/>
                    <a:pt x="496" y="396"/>
                    <a:pt x="484" y="372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9"/>
                    <a:pt x="268" y="0"/>
                    <a:pt x="244" y="12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A652704-AEDB-494F-9603-BFB9F0D8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4265613"/>
              <a:ext cx="804863" cy="773113"/>
            </a:xfrm>
            <a:custGeom>
              <a:avLst/>
              <a:gdLst>
                <a:gd name="T0" fmla="*/ 507 w 507"/>
                <a:gd name="T1" fmla="*/ 308 h 487"/>
                <a:gd name="T2" fmla="*/ 159 w 507"/>
                <a:gd name="T3" fmla="*/ 487 h 487"/>
                <a:gd name="T4" fmla="*/ 0 w 507"/>
                <a:gd name="T5" fmla="*/ 180 h 487"/>
                <a:gd name="T6" fmla="*/ 348 w 507"/>
                <a:gd name="T7" fmla="*/ 0 h 487"/>
                <a:gd name="T8" fmla="*/ 507 w 507"/>
                <a:gd name="T9" fmla="*/ 30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87">
                  <a:moveTo>
                    <a:pt x="507" y="308"/>
                  </a:moveTo>
                  <a:lnTo>
                    <a:pt x="159" y="487"/>
                  </a:lnTo>
                  <a:lnTo>
                    <a:pt x="0" y="180"/>
                  </a:lnTo>
                  <a:lnTo>
                    <a:pt x="348" y="0"/>
                  </a:lnTo>
                  <a:lnTo>
                    <a:pt x="507" y="30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2EE72E3-3FD1-43B9-AFE8-8F18F33D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29188"/>
              <a:ext cx="84138" cy="85725"/>
            </a:xfrm>
            <a:custGeom>
              <a:avLst/>
              <a:gdLst>
                <a:gd name="T0" fmla="*/ 5 w 45"/>
                <a:gd name="T1" fmla="*/ 32 h 46"/>
                <a:gd name="T2" fmla="*/ 14 w 45"/>
                <a:gd name="T3" fmla="*/ 5 h 46"/>
                <a:gd name="T4" fmla="*/ 40 w 45"/>
                <a:gd name="T5" fmla="*/ 14 h 46"/>
                <a:gd name="T6" fmla="*/ 32 w 45"/>
                <a:gd name="T7" fmla="*/ 41 h 46"/>
                <a:gd name="T8" fmla="*/ 5 w 45"/>
                <a:gd name="T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32"/>
                  </a:moveTo>
                  <a:cubicBezTo>
                    <a:pt x="0" y="22"/>
                    <a:pt x="4" y="10"/>
                    <a:pt x="14" y="5"/>
                  </a:cubicBezTo>
                  <a:cubicBezTo>
                    <a:pt x="23" y="0"/>
                    <a:pt x="35" y="4"/>
                    <a:pt x="40" y="14"/>
                  </a:cubicBezTo>
                  <a:cubicBezTo>
                    <a:pt x="45" y="24"/>
                    <a:pt x="42" y="36"/>
                    <a:pt x="32" y="41"/>
                  </a:cubicBezTo>
                  <a:cubicBezTo>
                    <a:pt x="22" y="46"/>
                    <a:pt x="10" y="42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EDBA5BE-DACC-4696-A953-B9EE57EE8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225925"/>
              <a:ext cx="52388" cy="49213"/>
            </a:xfrm>
            <a:custGeom>
              <a:avLst/>
              <a:gdLst>
                <a:gd name="T0" fmla="*/ 3 w 28"/>
                <a:gd name="T1" fmla="*/ 19 h 27"/>
                <a:gd name="T2" fmla="*/ 9 w 28"/>
                <a:gd name="T3" fmla="*/ 3 h 27"/>
                <a:gd name="T4" fmla="*/ 25 w 28"/>
                <a:gd name="T5" fmla="*/ 8 h 27"/>
                <a:gd name="T6" fmla="*/ 19 w 28"/>
                <a:gd name="T7" fmla="*/ 24 h 27"/>
                <a:gd name="T8" fmla="*/ 3 w 2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19"/>
                  </a:moveTo>
                  <a:cubicBezTo>
                    <a:pt x="0" y="13"/>
                    <a:pt x="3" y="6"/>
                    <a:pt x="9" y="3"/>
                  </a:cubicBezTo>
                  <a:cubicBezTo>
                    <a:pt x="14" y="0"/>
                    <a:pt x="22" y="2"/>
                    <a:pt x="25" y="8"/>
                  </a:cubicBezTo>
                  <a:cubicBezTo>
                    <a:pt x="28" y="14"/>
                    <a:pt x="25" y="21"/>
                    <a:pt x="19" y="24"/>
                  </a:cubicBezTo>
                  <a:cubicBezTo>
                    <a:pt x="14" y="27"/>
                    <a:pt x="6" y="25"/>
                    <a:pt x="3" y="19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FCE73DF-D04B-451E-8E9D-AA6E0F9E1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4259263"/>
              <a:ext cx="223838" cy="144463"/>
            </a:xfrm>
            <a:custGeom>
              <a:avLst/>
              <a:gdLst>
                <a:gd name="T0" fmla="*/ 110 w 120"/>
                <a:gd name="T1" fmla="*/ 30 h 78"/>
                <a:gd name="T2" fmla="*/ 23 w 120"/>
                <a:gd name="T3" fmla="*/ 75 h 78"/>
                <a:gd name="T4" fmla="*/ 3 w 120"/>
                <a:gd name="T5" fmla="*/ 68 h 78"/>
                <a:gd name="T6" fmla="*/ 3 w 120"/>
                <a:gd name="T7" fmla="*/ 68 h 78"/>
                <a:gd name="T8" fmla="*/ 10 w 120"/>
                <a:gd name="T9" fmla="*/ 48 h 78"/>
                <a:gd name="T10" fmla="*/ 96 w 120"/>
                <a:gd name="T11" fmla="*/ 4 h 78"/>
                <a:gd name="T12" fmla="*/ 116 w 120"/>
                <a:gd name="T13" fmla="*/ 10 h 78"/>
                <a:gd name="T14" fmla="*/ 116 w 120"/>
                <a:gd name="T15" fmla="*/ 10 h 78"/>
                <a:gd name="T16" fmla="*/ 110 w 120"/>
                <a:gd name="T17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8">
                  <a:moveTo>
                    <a:pt x="110" y="30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16" y="78"/>
                    <a:pt x="7" y="75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1"/>
                    <a:pt x="2" y="52"/>
                    <a:pt x="10" y="4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4" y="0"/>
                    <a:pt x="112" y="3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20" y="17"/>
                    <a:pt x="117" y="26"/>
                    <a:pt x="110" y="30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7A96E7B2-450B-474A-8E56-3EF3ACB4F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20000">
              <a:off x="8897938" y="4468813"/>
              <a:ext cx="3651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>
                  <a:ln>
                    <a:noFill/>
                  </a:ln>
                  <a:solidFill>
                    <a:srgbClr val="8F959E"/>
                  </a:solidFill>
                  <a:effectLst/>
                  <a:latin typeface="Times New Roman" panose="02020603050405020304" pitchFamily="18" charset="0"/>
                </a:rPr>
                <a:t>A+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FE8F837-01CD-4C4C-82F7-268C50F9C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4270375"/>
              <a:ext cx="63500" cy="76200"/>
            </a:xfrm>
            <a:custGeom>
              <a:avLst/>
              <a:gdLst>
                <a:gd name="T0" fmla="*/ 40 w 40"/>
                <a:gd name="T1" fmla="*/ 39 h 48"/>
                <a:gd name="T2" fmla="*/ 20 w 40"/>
                <a:gd name="T3" fmla="*/ 48 h 48"/>
                <a:gd name="T4" fmla="*/ 0 w 40"/>
                <a:gd name="T5" fmla="*/ 10 h 48"/>
                <a:gd name="T6" fmla="*/ 20 w 40"/>
                <a:gd name="T7" fmla="*/ 0 h 48"/>
                <a:gd name="T8" fmla="*/ 40 w 40"/>
                <a:gd name="T9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9"/>
                  </a:moveTo>
                  <a:lnTo>
                    <a:pt x="20" y="48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1C3BA71-CBF5-47D0-9890-A6D3395B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4368800"/>
              <a:ext cx="63500" cy="76200"/>
            </a:xfrm>
            <a:custGeom>
              <a:avLst/>
              <a:gdLst>
                <a:gd name="T0" fmla="*/ 40 w 40"/>
                <a:gd name="T1" fmla="*/ 38 h 48"/>
                <a:gd name="T2" fmla="*/ 20 w 40"/>
                <a:gd name="T3" fmla="*/ 48 h 48"/>
                <a:gd name="T4" fmla="*/ 0 w 40"/>
                <a:gd name="T5" fmla="*/ 9 h 48"/>
                <a:gd name="T6" fmla="*/ 20 w 40"/>
                <a:gd name="T7" fmla="*/ 0 h 48"/>
                <a:gd name="T8" fmla="*/ 40 w 40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01108F3-58D0-4A85-B1D9-275D02281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4905375"/>
              <a:ext cx="61913" cy="76200"/>
            </a:xfrm>
            <a:custGeom>
              <a:avLst/>
              <a:gdLst>
                <a:gd name="T0" fmla="*/ 39 w 39"/>
                <a:gd name="T1" fmla="*/ 37 h 48"/>
                <a:gd name="T2" fmla="*/ 20 w 39"/>
                <a:gd name="T3" fmla="*/ 48 h 48"/>
                <a:gd name="T4" fmla="*/ 0 w 39"/>
                <a:gd name="T5" fmla="*/ 9 h 48"/>
                <a:gd name="T6" fmla="*/ 20 w 39"/>
                <a:gd name="T7" fmla="*/ 0 h 48"/>
                <a:gd name="T8" fmla="*/ 39 w 39"/>
                <a:gd name="T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39" y="37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8F959E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D0348F4-F0C7-45A3-AB30-D3DD7B56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4945063"/>
              <a:ext cx="341313" cy="274638"/>
            </a:xfrm>
            <a:custGeom>
              <a:avLst/>
              <a:gdLst>
                <a:gd name="T0" fmla="*/ 90 w 184"/>
                <a:gd name="T1" fmla="*/ 143 h 148"/>
                <a:gd name="T2" fmla="*/ 54 w 184"/>
                <a:gd name="T3" fmla="*/ 137 h 148"/>
                <a:gd name="T4" fmla="*/ 6 w 184"/>
                <a:gd name="T5" fmla="*/ 68 h 148"/>
                <a:gd name="T6" fmla="*/ 10 w 184"/>
                <a:gd name="T7" fmla="*/ 44 h 148"/>
                <a:gd name="T8" fmla="*/ 38 w 184"/>
                <a:gd name="T9" fmla="*/ 12 h 148"/>
                <a:gd name="T10" fmla="*/ 53 w 184"/>
                <a:gd name="T11" fmla="*/ 8 h 148"/>
                <a:gd name="T12" fmla="*/ 132 w 184"/>
                <a:gd name="T13" fmla="*/ 14 h 148"/>
                <a:gd name="T14" fmla="*/ 155 w 184"/>
                <a:gd name="T15" fmla="*/ 25 h 148"/>
                <a:gd name="T16" fmla="*/ 175 w 184"/>
                <a:gd name="T17" fmla="*/ 77 h 148"/>
                <a:gd name="T18" fmla="*/ 164 w 184"/>
                <a:gd name="T19" fmla="*/ 102 h 148"/>
                <a:gd name="T20" fmla="*/ 90 w 184"/>
                <a:gd name="T21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48">
                  <a:moveTo>
                    <a:pt x="90" y="143"/>
                  </a:moveTo>
                  <a:cubicBezTo>
                    <a:pt x="54" y="137"/>
                    <a:pt x="54" y="137"/>
                    <a:pt x="54" y="137"/>
                  </a:cubicBezTo>
                  <a:cubicBezTo>
                    <a:pt x="22" y="131"/>
                    <a:pt x="0" y="100"/>
                    <a:pt x="6" y="6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29"/>
                    <a:pt x="23" y="17"/>
                    <a:pt x="38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79" y="0"/>
                    <a:pt x="107" y="3"/>
                    <a:pt x="132" y="14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75" y="34"/>
                    <a:pt x="184" y="57"/>
                    <a:pt x="175" y="7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2" y="132"/>
                    <a:pt x="121" y="148"/>
                    <a:pt x="90" y="14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727C6B7A-5C18-4932-A2A5-2533404D2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4388" y="5014913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3FDEE57-1891-4733-B23B-6BC7920B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5021263"/>
              <a:ext cx="317500" cy="279400"/>
            </a:xfrm>
            <a:custGeom>
              <a:avLst/>
              <a:gdLst>
                <a:gd name="T0" fmla="*/ 60 w 171"/>
                <a:gd name="T1" fmla="*/ 138 h 150"/>
                <a:gd name="T2" fmla="*/ 96 w 171"/>
                <a:gd name="T3" fmla="*/ 144 h 150"/>
                <a:gd name="T4" fmla="*/ 165 w 171"/>
                <a:gd name="T5" fmla="*/ 95 h 150"/>
                <a:gd name="T6" fmla="*/ 169 w 171"/>
                <a:gd name="T7" fmla="*/ 71 h 150"/>
                <a:gd name="T8" fmla="*/ 153 w 171"/>
                <a:gd name="T9" fmla="*/ 32 h 150"/>
                <a:gd name="T10" fmla="*/ 140 w 171"/>
                <a:gd name="T11" fmla="*/ 23 h 150"/>
                <a:gd name="T12" fmla="*/ 63 w 171"/>
                <a:gd name="T13" fmla="*/ 2 h 150"/>
                <a:gd name="T14" fmla="*/ 38 w 171"/>
                <a:gd name="T15" fmla="*/ 5 h 150"/>
                <a:gd name="T16" fmla="*/ 2 w 171"/>
                <a:gd name="T17" fmla="*/ 47 h 150"/>
                <a:gd name="T18" fmla="*/ 4 w 171"/>
                <a:gd name="T19" fmla="*/ 75 h 150"/>
                <a:gd name="T20" fmla="*/ 60 w 171"/>
                <a:gd name="T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0">
                  <a:moveTo>
                    <a:pt x="60" y="138"/>
                  </a:moveTo>
                  <a:cubicBezTo>
                    <a:pt x="96" y="144"/>
                    <a:pt x="96" y="144"/>
                    <a:pt x="96" y="144"/>
                  </a:cubicBezTo>
                  <a:cubicBezTo>
                    <a:pt x="128" y="150"/>
                    <a:pt x="159" y="128"/>
                    <a:pt x="165" y="95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1" y="56"/>
                    <a:pt x="165" y="41"/>
                    <a:pt x="153" y="3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18" y="7"/>
                    <a:pt x="90" y="0"/>
                    <a:pt x="63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16" y="7"/>
                    <a:pt x="0" y="26"/>
                    <a:pt x="2" y="4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107"/>
                    <a:pt x="29" y="133"/>
                    <a:pt x="60" y="1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7CD9EE2E-1216-4208-B51F-8B65C7F0A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5" y="5153025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7AC57C60-65EB-476A-8A7E-B4B5BA13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991100"/>
              <a:ext cx="123825" cy="69850"/>
            </a:xfrm>
            <a:custGeom>
              <a:avLst/>
              <a:gdLst>
                <a:gd name="T0" fmla="*/ 0 w 67"/>
                <a:gd name="T1" fmla="*/ 26 h 38"/>
                <a:gd name="T2" fmla="*/ 67 w 67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38">
                  <a:moveTo>
                    <a:pt x="0" y="26"/>
                  </a:moveTo>
                  <a:cubicBezTo>
                    <a:pt x="0" y="26"/>
                    <a:pt x="40" y="0"/>
                    <a:pt x="67" y="38"/>
                  </a:cubicBez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4D58796-F21E-4B92-B64D-AA307985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5035550"/>
              <a:ext cx="220663" cy="84138"/>
            </a:xfrm>
            <a:custGeom>
              <a:avLst/>
              <a:gdLst>
                <a:gd name="T0" fmla="*/ 1 w 119"/>
                <a:gd name="T1" fmla="*/ 39 h 45"/>
                <a:gd name="T2" fmla="*/ 1 w 119"/>
                <a:gd name="T3" fmla="*/ 44 h 45"/>
                <a:gd name="T4" fmla="*/ 119 w 119"/>
                <a:gd name="T5" fmla="*/ 15 h 45"/>
                <a:gd name="T6" fmla="*/ 84 w 119"/>
                <a:gd name="T7" fmla="*/ 2 h 45"/>
                <a:gd name="T8" fmla="*/ 56 w 119"/>
                <a:gd name="T9" fmla="*/ 1 h 45"/>
                <a:gd name="T10" fmla="*/ 30 w 119"/>
                <a:gd name="T11" fmla="*/ 4 h 45"/>
                <a:gd name="T12" fmla="*/ 1 w 119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5">
                  <a:moveTo>
                    <a:pt x="1" y="39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48" y="45"/>
                    <a:pt x="91" y="34"/>
                    <a:pt x="119" y="15"/>
                  </a:cubicBezTo>
                  <a:cubicBezTo>
                    <a:pt x="108" y="9"/>
                    <a:pt x="96" y="5"/>
                    <a:pt x="84" y="2"/>
                  </a:cubicBezTo>
                  <a:cubicBezTo>
                    <a:pt x="75" y="1"/>
                    <a:pt x="65" y="0"/>
                    <a:pt x="56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13" y="6"/>
                    <a:pt x="0" y="21"/>
                    <a:pt x="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FD2F031-F225-4B36-84C2-BF5A34A1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4959350"/>
              <a:ext cx="212725" cy="131763"/>
            </a:xfrm>
            <a:custGeom>
              <a:avLst/>
              <a:gdLst>
                <a:gd name="T0" fmla="*/ 105 w 114"/>
                <a:gd name="T1" fmla="*/ 71 h 71"/>
                <a:gd name="T2" fmla="*/ 107 w 114"/>
                <a:gd name="T3" fmla="*/ 66 h 71"/>
                <a:gd name="T4" fmla="*/ 90 w 114"/>
                <a:gd name="T5" fmla="*/ 23 h 71"/>
                <a:gd name="T6" fmla="*/ 90 w 114"/>
                <a:gd name="T7" fmla="*/ 23 h 71"/>
                <a:gd name="T8" fmla="*/ 67 w 114"/>
                <a:gd name="T9" fmla="*/ 13 h 71"/>
                <a:gd name="T10" fmla="*/ 0 w 114"/>
                <a:gd name="T11" fmla="*/ 5 h 71"/>
                <a:gd name="T12" fmla="*/ 105 w 11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1">
                  <a:moveTo>
                    <a:pt x="105" y="71"/>
                  </a:moveTo>
                  <a:cubicBezTo>
                    <a:pt x="107" y="66"/>
                    <a:pt x="107" y="66"/>
                    <a:pt x="107" y="66"/>
                  </a:cubicBezTo>
                  <a:cubicBezTo>
                    <a:pt x="114" y="50"/>
                    <a:pt x="107" y="31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6" y="3"/>
                    <a:pt x="23" y="0"/>
                    <a:pt x="0" y="5"/>
                  </a:cubicBezTo>
                  <a:cubicBezTo>
                    <a:pt x="21" y="33"/>
                    <a:pt x="59" y="57"/>
                    <a:pt x="10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96B9889-26D8-490E-84BD-1F7B78E7A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13" y="3767138"/>
              <a:ext cx="758825" cy="758825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B59BF37-141F-4ADB-B2E9-756B7C46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3871913"/>
              <a:ext cx="717550" cy="549275"/>
            </a:xfrm>
            <a:custGeom>
              <a:avLst/>
              <a:gdLst>
                <a:gd name="T0" fmla="*/ 365 w 386"/>
                <a:gd name="T1" fmla="*/ 126 h 295"/>
                <a:gd name="T2" fmla="*/ 293 w 386"/>
                <a:gd name="T3" fmla="*/ 126 h 295"/>
                <a:gd name="T4" fmla="*/ 147 w 386"/>
                <a:gd name="T5" fmla="*/ 0 h 295"/>
                <a:gd name="T6" fmla="*/ 0 w 386"/>
                <a:gd name="T7" fmla="*/ 148 h 295"/>
                <a:gd name="T8" fmla="*/ 147 w 386"/>
                <a:gd name="T9" fmla="*/ 295 h 295"/>
                <a:gd name="T10" fmla="*/ 293 w 386"/>
                <a:gd name="T11" fmla="*/ 169 h 295"/>
                <a:gd name="T12" fmla="*/ 365 w 386"/>
                <a:gd name="T13" fmla="*/ 169 h 295"/>
                <a:gd name="T14" fmla="*/ 386 w 386"/>
                <a:gd name="T15" fmla="*/ 148 h 295"/>
                <a:gd name="T16" fmla="*/ 365 w 386"/>
                <a:gd name="T17" fmla="*/ 12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295">
                  <a:moveTo>
                    <a:pt x="365" y="126"/>
                  </a:moveTo>
                  <a:cubicBezTo>
                    <a:pt x="293" y="126"/>
                    <a:pt x="293" y="126"/>
                    <a:pt x="293" y="126"/>
                  </a:cubicBezTo>
                  <a:cubicBezTo>
                    <a:pt x="283" y="55"/>
                    <a:pt x="221" y="0"/>
                    <a:pt x="147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29"/>
                    <a:pt x="66" y="295"/>
                    <a:pt x="147" y="295"/>
                  </a:cubicBezTo>
                  <a:cubicBezTo>
                    <a:pt x="221" y="295"/>
                    <a:pt x="283" y="240"/>
                    <a:pt x="293" y="169"/>
                  </a:cubicBezTo>
                  <a:cubicBezTo>
                    <a:pt x="365" y="169"/>
                    <a:pt x="365" y="169"/>
                    <a:pt x="365" y="169"/>
                  </a:cubicBezTo>
                  <a:cubicBezTo>
                    <a:pt x="377" y="169"/>
                    <a:pt x="386" y="159"/>
                    <a:pt x="386" y="148"/>
                  </a:cubicBezTo>
                  <a:cubicBezTo>
                    <a:pt x="386" y="136"/>
                    <a:pt x="377" y="126"/>
                    <a:pt x="365" y="12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24">
              <a:extLst>
                <a:ext uri="{FF2B5EF4-FFF2-40B4-BE49-F238E27FC236}">
                  <a16:creationId xmlns:a16="http://schemas.microsoft.com/office/drawing/2014/main" id="{0858E423-D641-40B7-A477-C4A28FCC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3929063"/>
              <a:ext cx="436563" cy="433388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DFC58891-B298-43A6-9414-45A7AF8E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941763"/>
              <a:ext cx="344488" cy="342900"/>
            </a:xfrm>
            <a:custGeom>
              <a:avLst/>
              <a:gdLst>
                <a:gd name="T0" fmla="*/ 185 w 185"/>
                <a:gd name="T1" fmla="*/ 29 h 184"/>
                <a:gd name="T2" fmla="*/ 110 w 185"/>
                <a:gd name="T3" fmla="*/ 0 h 184"/>
                <a:gd name="T4" fmla="*/ 0 w 185"/>
                <a:gd name="T5" fmla="*/ 110 h 184"/>
                <a:gd name="T6" fmla="*/ 29 w 185"/>
                <a:gd name="T7" fmla="*/ 184 h 184"/>
                <a:gd name="T8" fmla="*/ 24 w 185"/>
                <a:gd name="T9" fmla="*/ 147 h 184"/>
                <a:gd name="T10" fmla="*/ 148 w 185"/>
                <a:gd name="T11" fmla="*/ 23 h 184"/>
                <a:gd name="T12" fmla="*/ 185 w 185"/>
                <a:gd name="T13" fmla="*/ 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4">
                  <a:moveTo>
                    <a:pt x="185" y="29"/>
                  </a:moveTo>
                  <a:cubicBezTo>
                    <a:pt x="165" y="10"/>
                    <a:pt x="138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ubicBezTo>
                    <a:pt x="0" y="138"/>
                    <a:pt x="11" y="164"/>
                    <a:pt x="29" y="184"/>
                  </a:cubicBezTo>
                  <a:cubicBezTo>
                    <a:pt x="26" y="172"/>
                    <a:pt x="24" y="160"/>
                    <a:pt x="24" y="147"/>
                  </a:cubicBezTo>
                  <a:cubicBezTo>
                    <a:pt x="24" y="79"/>
                    <a:pt x="79" y="23"/>
                    <a:pt x="148" y="23"/>
                  </a:cubicBezTo>
                  <a:cubicBezTo>
                    <a:pt x="160" y="23"/>
                    <a:pt x="173" y="25"/>
                    <a:pt x="18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F26BB9E5-DDCC-41F0-ACF2-041AFE5F9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2489200"/>
              <a:ext cx="2268538" cy="1836738"/>
            </a:xfrm>
            <a:custGeom>
              <a:avLst/>
              <a:gdLst>
                <a:gd name="T0" fmla="*/ 932 w 1220"/>
                <a:gd name="T1" fmla="*/ 975 h 986"/>
                <a:gd name="T2" fmla="*/ 41 w 1220"/>
                <a:gd name="T3" fmla="*/ 627 h 986"/>
                <a:gd name="T4" fmla="*/ 11 w 1220"/>
                <a:gd name="T5" fmla="*/ 557 h 986"/>
                <a:gd name="T6" fmla="*/ 228 w 1220"/>
                <a:gd name="T7" fmla="*/ 0 h 986"/>
                <a:gd name="T8" fmla="*/ 1220 w 1220"/>
                <a:gd name="T9" fmla="*/ 388 h 986"/>
                <a:gd name="T10" fmla="*/ 1002 w 1220"/>
                <a:gd name="T11" fmla="*/ 944 h 986"/>
                <a:gd name="T12" fmla="*/ 932 w 1220"/>
                <a:gd name="T13" fmla="*/ 97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986">
                  <a:moveTo>
                    <a:pt x="932" y="975"/>
                  </a:moveTo>
                  <a:cubicBezTo>
                    <a:pt x="41" y="627"/>
                    <a:pt x="41" y="627"/>
                    <a:pt x="41" y="627"/>
                  </a:cubicBezTo>
                  <a:cubicBezTo>
                    <a:pt x="13" y="616"/>
                    <a:pt x="0" y="585"/>
                    <a:pt x="11" y="55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220" y="388"/>
                    <a:pt x="1220" y="388"/>
                    <a:pt x="1220" y="388"/>
                  </a:cubicBezTo>
                  <a:cubicBezTo>
                    <a:pt x="1002" y="944"/>
                    <a:pt x="1002" y="944"/>
                    <a:pt x="1002" y="944"/>
                  </a:cubicBezTo>
                  <a:cubicBezTo>
                    <a:pt x="991" y="972"/>
                    <a:pt x="960" y="986"/>
                    <a:pt x="932" y="975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6F46A1BB-BBBB-4838-954B-1E7E3AE26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273300"/>
              <a:ext cx="2014538" cy="938213"/>
            </a:xfrm>
            <a:custGeom>
              <a:avLst/>
              <a:gdLst>
                <a:gd name="T0" fmla="*/ 1170 w 1269"/>
                <a:gd name="T1" fmla="*/ 591 h 591"/>
                <a:gd name="T2" fmla="*/ 8 w 1269"/>
                <a:gd name="T3" fmla="*/ 136 h 591"/>
                <a:gd name="T4" fmla="*/ 0 w 1269"/>
                <a:gd name="T5" fmla="*/ 0 h 591"/>
                <a:gd name="T6" fmla="*/ 1269 w 1269"/>
                <a:gd name="T7" fmla="*/ 498 h 591"/>
                <a:gd name="T8" fmla="*/ 1170 w 1269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591">
                  <a:moveTo>
                    <a:pt x="1170" y="591"/>
                  </a:moveTo>
                  <a:lnTo>
                    <a:pt x="8" y="136"/>
                  </a:lnTo>
                  <a:lnTo>
                    <a:pt x="0" y="0"/>
                  </a:lnTo>
                  <a:lnTo>
                    <a:pt x="1269" y="498"/>
                  </a:lnTo>
                  <a:lnTo>
                    <a:pt x="1170" y="59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BFE61A03-6434-4FA8-8924-4EDE38A37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190750"/>
              <a:ext cx="2035175" cy="873125"/>
            </a:xfrm>
            <a:custGeom>
              <a:avLst/>
              <a:gdLst>
                <a:gd name="T0" fmla="*/ 1050 w 1094"/>
                <a:gd name="T1" fmla="*/ 392 h 468"/>
                <a:gd name="T2" fmla="*/ 75 w 1094"/>
                <a:gd name="T3" fmla="*/ 12 h 468"/>
                <a:gd name="T4" fmla="*/ 0 w 1094"/>
                <a:gd name="T5" fmla="*/ 44 h 468"/>
                <a:gd name="T6" fmla="*/ 0 w 1094"/>
                <a:gd name="T7" fmla="*/ 44 h 468"/>
                <a:gd name="T8" fmla="*/ 1083 w 1094"/>
                <a:gd name="T9" fmla="*/ 468 h 468"/>
                <a:gd name="T10" fmla="*/ 1083 w 1094"/>
                <a:gd name="T11" fmla="*/ 468 h 468"/>
                <a:gd name="T12" fmla="*/ 1050 w 1094"/>
                <a:gd name="T13" fmla="*/ 39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468">
                  <a:moveTo>
                    <a:pt x="1050" y="39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45" y="0"/>
                    <a:pt x="11" y="1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94" y="438"/>
                    <a:pt x="1080" y="404"/>
                    <a:pt x="1050" y="39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49C90144-DE4A-4711-B74A-90A33C210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4AC1AAAE-4D1D-4CCC-A74D-19042723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F114CAE-1221-4AF8-B53C-8E6C8AD8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3581400"/>
              <a:ext cx="560388" cy="407988"/>
            </a:xfrm>
            <a:custGeom>
              <a:avLst/>
              <a:gdLst>
                <a:gd name="T0" fmla="*/ 353 w 353"/>
                <a:gd name="T1" fmla="*/ 116 h 257"/>
                <a:gd name="T2" fmla="*/ 55 w 353"/>
                <a:gd name="T3" fmla="*/ 0 h 257"/>
                <a:gd name="T4" fmla="*/ 0 w 353"/>
                <a:gd name="T5" fmla="*/ 139 h 257"/>
                <a:gd name="T6" fmla="*/ 298 w 353"/>
                <a:gd name="T7" fmla="*/ 257 h 257"/>
                <a:gd name="T8" fmla="*/ 353 w 353"/>
                <a:gd name="T9" fmla="*/ 1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57">
                  <a:moveTo>
                    <a:pt x="353" y="116"/>
                  </a:moveTo>
                  <a:lnTo>
                    <a:pt x="55" y="0"/>
                  </a:lnTo>
                  <a:lnTo>
                    <a:pt x="0" y="139"/>
                  </a:lnTo>
                  <a:lnTo>
                    <a:pt x="298" y="257"/>
                  </a:lnTo>
                  <a:lnTo>
                    <a:pt x="353" y="11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5EFCD5F7-4E6D-4BD9-B78A-DD709B00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3733800"/>
              <a:ext cx="153988" cy="61913"/>
            </a:xfrm>
            <a:custGeom>
              <a:avLst/>
              <a:gdLst>
                <a:gd name="T0" fmla="*/ 0 w 97"/>
                <a:gd name="T1" fmla="*/ 0 h 39"/>
                <a:gd name="T2" fmla="*/ 97 w 97"/>
                <a:gd name="T3" fmla="*/ 39 h 39"/>
                <a:gd name="T4" fmla="*/ 0 w 9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lnTo>
                    <a:pt x="9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33">
              <a:extLst>
                <a:ext uri="{FF2B5EF4-FFF2-40B4-BE49-F238E27FC236}">
                  <a16:creationId xmlns:a16="http://schemas.microsoft.com/office/drawing/2014/main" id="{66B6EDCC-89F0-4C82-BA53-850F4ADF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500" y="3733800"/>
              <a:ext cx="153988" cy="619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F6B73756-C969-4882-A180-77A9199B6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3859213"/>
              <a:ext cx="153988" cy="5873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37 h 37"/>
                <a:gd name="T4" fmla="*/ 0 w 9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C553B3A6-A111-4792-ACA6-5FDBFCBF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588" y="3859213"/>
              <a:ext cx="153988" cy="587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A20D245-B55A-427F-98DE-040814BD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3206750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86CAF49-EAB5-4447-B251-DE4729D7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3268663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1B8B3A70-E7EB-4CBF-BA52-ABFB70EB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328988"/>
              <a:ext cx="758825" cy="376238"/>
            </a:xfrm>
            <a:custGeom>
              <a:avLst/>
              <a:gdLst>
                <a:gd name="T0" fmla="*/ 420 w 478"/>
                <a:gd name="T1" fmla="*/ 156 h 237"/>
                <a:gd name="T2" fmla="*/ 23 w 478"/>
                <a:gd name="T3" fmla="*/ 0 h 237"/>
                <a:gd name="T4" fmla="*/ 0 w 478"/>
                <a:gd name="T5" fmla="*/ 59 h 237"/>
                <a:gd name="T6" fmla="*/ 398 w 478"/>
                <a:gd name="T7" fmla="*/ 215 h 237"/>
                <a:gd name="T8" fmla="*/ 456 w 478"/>
                <a:gd name="T9" fmla="*/ 237 h 237"/>
                <a:gd name="T10" fmla="*/ 478 w 478"/>
                <a:gd name="T11" fmla="*/ 179 h 237"/>
                <a:gd name="T12" fmla="*/ 420 w 478"/>
                <a:gd name="T13" fmla="*/ 15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37">
                  <a:moveTo>
                    <a:pt x="420" y="156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398" y="215"/>
                  </a:lnTo>
                  <a:lnTo>
                    <a:pt x="456" y="237"/>
                  </a:lnTo>
                  <a:lnTo>
                    <a:pt x="478" y="179"/>
                  </a:lnTo>
                  <a:lnTo>
                    <a:pt x="420" y="15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1AACA002-5C18-463F-85FD-DA449C94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63855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F5695C71-DF2A-4EBA-AF99-4CF8B112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0" y="37004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8 h 81"/>
                <a:gd name="T6" fmla="*/ 57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05A161FF-B0B5-4663-8035-C1AA42D5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3065463"/>
              <a:ext cx="287338" cy="188913"/>
            </a:xfrm>
            <a:custGeom>
              <a:avLst/>
              <a:gdLst>
                <a:gd name="T0" fmla="*/ 122 w 181"/>
                <a:gd name="T1" fmla="*/ 38 h 119"/>
                <a:gd name="T2" fmla="*/ 24 w 181"/>
                <a:gd name="T3" fmla="*/ 0 h 119"/>
                <a:gd name="T4" fmla="*/ 0 w 181"/>
                <a:gd name="T5" fmla="*/ 57 h 119"/>
                <a:gd name="T6" fmla="*/ 100 w 181"/>
                <a:gd name="T7" fmla="*/ 97 h 119"/>
                <a:gd name="T8" fmla="*/ 158 w 181"/>
                <a:gd name="T9" fmla="*/ 119 h 119"/>
                <a:gd name="T10" fmla="*/ 181 w 181"/>
                <a:gd name="T11" fmla="*/ 61 h 119"/>
                <a:gd name="T12" fmla="*/ 122 w 181"/>
                <a:gd name="T13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9">
                  <a:moveTo>
                    <a:pt x="122" y="38"/>
                  </a:moveTo>
                  <a:lnTo>
                    <a:pt x="24" y="0"/>
                  </a:lnTo>
                  <a:lnTo>
                    <a:pt x="0" y="57"/>
                  </a:lnTo>
                  <a:lnTo>
                    <a:pt x="100" y="97"/>
                  </a:lnTo>
                  <a:lnTo>
                    <a:pt x="158" y="119"/>
                  </a:lnTo>
                  <a:lnTo>
                    <a:pt x="181" y="6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4FA06FA5-4573-473E-9362-35F872CB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318770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8C52B4C3-F73D-4D22-934A-1607B951F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3249613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1B412EF9-16E1-4644-95EC-E38327A5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3115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29D76242-2BBF-420C-AEA5-F1D3860B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3495675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2C5157C0-CD8F-4C08-BA93-503A3CC6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3559175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7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7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7763D8EC-A3BC-4597-87E1-039C5EED6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19500"/>
              <a:ext cx="185738" cy="269875"/>
            </a:xfrm>
            <a:custGeom>
              <a:avLst/>
              <a:gdLst>
                <a:gd name="T0" fmla="*/ 59 w 117"/>
                <a:gd name="T1" fmla="*/ 0 h 170"/>
                <a:gd name="T2" fmla="*/ 35 w 117"/>
                <a:gd name="T3" fmla="*/ 59 h 170"/>
                <a:gd name="T4" fmla="*/ 0 w 117"/>
                <a:gd name="T5" fmla="*/ 148 h 170"/>
                <a:gd name="T6" fmla="*/ 59 w 117"/>
                <a:gd name="T7" fmla="*/ 170 h 170"/>
                <a:gd name="T8" fmla="*/ 94 w 117"/>
                <a:gd name="T9" fmla="*/ 81 h 170"/>
                <a:gd name="T10" fmla="*/ 117 w 117"/>
                <a:gd name="T11" fmla="*/ 23 h 170"/>
                <a:gd name="T12" fmla="*/ 59 w 117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70">
                  <a:moveTo>
                    <a:pt x="59" y="0"/>
                  </a:moveTo>
                  <a:lnTo>
                    <a:pt x="35" y="59"/>
                  </a:lnTo>
                  <a:lnTo>
                    <a:pt x="0" y="148"/>
                  </a:lnTo>
                  <a:lnTo>
                    <a:pt x="59" y="170"/>
                  </a:lnTo>
                  <a:lnTo>
                    <a:pt x="94" y="81"/>
                  </a:lnTo>
                  <a:lnTo>
                    <a:pt x="117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A98007A2-C43F-4403-9311-E08261FA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2921000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9687C750-88A4-425B-AF0A-71FB1CB0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2982913"/>
              <a:ext cx="128588" cy="130175"/>
            </a:xfrm>
            <a:custGeom>
              <a:avLst/>
              <a:gdLst>
                <a:gd name="T0" fmla="*/ 81 w 81"/>
                <a:gd name="T1" fmla="*/ 24 h 82"/>
                <a:gd name="T2" fmla="*/ 22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B3499572-035C-4E6E-AA54-C0B7B985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5" y="30448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2 w 80"/>
                <a:gd name="T3" fmla="*/ 0 h 82"/>
                <a:gd name="T4" fmla="*/ 0 w 80"/>
                <a:gd name="T5" fmla="*/ 58 h 82"/>
                <a:gd name="T6" fmla="*/ 57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F07A7F18-5739-4776-BE5B-E1C2744F5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3106738"/>
              <a:ext cx="130175" cy="130175"/>
            </a:xfrm>
            <a:custGeom>
              <a:avLst/>
              <a:gdLst>
                <a:gd name="T0" fmla="*/ 82 w 82"/>
                <a:gd name="T1" fmla="*/ 23 h 82"/>
                <a:gd name="T2" fmla="*/ 23 w 82"/>
                <a:gd name="T3" fmla="*/ 0 h 82"/>
                <a:gd name="T4" fmla="*/ 0 w 82"/>
                <a:gd name="T5" fmla="*/ 58 h 82"/>
                <a:gd name="T6" fmla="*/ 59 w 82"/>
                <a:gd name="T7" fmla="*/ 82 h 82"/>
                <a:gd name="T8" fmla="*/ 82 w 82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21274C8B-EA7C-4079-B7DE-DDB059A9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86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1DF6BD19-6739-46D4-9481-E699FE3E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32305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231A7E81-3248-4CB2-BC15-AD02B473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292475"/>
              <a:ext cx="342900" cy="271463"/>
            </a:xfrm>
            <a:custGeom>
              <a:avLst/>
              <a:gdLst>
                <a:gd name="T0" fmla="*/ 157 w 216"/>
                <a:gd name="T1" fmla="*/ 0 h 171"/>
                <a:gd name="T2" fmla="*/ 122 w 216"/>
                <a:gd name="T3" fmla="*/ 89 h 171"/>
                <a:gd name="T4" fmla="*/ 81 w 216"/>
                <a:gd name="T5" fmla="*/ 74 h 171"/>
                <a:gd name="T6" fmla="*/ 24 w 216"/>
                <a:gd name="T7" fmla="*/ 50 h 171"/>
                <a:gd name="T8" fmla="*/ 0 w 216"/>
                <a:gd name="T9" fmla="*/ 109 h 171"/>
                <a:gd name="T10" fmla="*/ 59 w 216"/>
                <a:gd name="T11" fmla="*/ 132 h 171"/>
                <a:gd name="T12" fmla="*/ 100 w 216"/>
                <a:gd name="T13" fmla="*/ 148 h 171"/>
                <a:gd name="T14" fmla="*/ 158 w 216"/>
                <a:gd name="T15" fmla="*/ 171 h 171"/>
                <a:gd name="T16" fmla="*/ 181 w 216"/>
                <a:gd name="T17" fmla="*/ 112 h 171"/>
                <a:gd name="T18" fmla="*/ 216 w 216"/>
                <a:gd name="T19" fmla="*/ 22 h 171"/>
                <a:gd name="T20" fmla="*/ 157 w 216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1">
                  <a:moveTo>
                    <a:pt x="157" y="0"/>
                  </a:moveTo>
                  <a:lnTo>
                    <a:pt x="122" y="89"/>
                  </a:lnTo>
                  <a:lnTo>
                    <a:pt x="81" y="74"/>
                  </a:lnTo>
                  <a:lnTo>
                    <a:pt x="24" y="50"/>
                  </a:lnTo>
                  <a:lnTo>
                    <a:pt x="0" y="109"/>
                  </a:lnTo>
                  <a:lnTo>
                    <a:pt x="59" y="132"/>
                  </a:lnTo>
                  <a:lnTo>
                    <a:pt x="100" y="148"/>
                  </a:lnTo>
                  <a:lnTo>
                    <a:pt x="158" y="171"/>
                  </a:lnTo>
                  <a:lnTo>
                    <a:pt x="181" y="112"/>
                  </a:lnTo>
                  <a:lnTo>
                    <a:pt x="216" y="2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5BDF6131-89D1-4BEA-9B7B-4D2818B8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335438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8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DA735BCF-2AD5-46C4-AC02-811D9111A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3414713"/>
              <a:ext cx="130175" cy="128588"/>
            </a:xfrm>
            <a:custGeom>
              <a:avLst/>
              <a:gdLst>
                <a:gd name="T0" fmla="*/ 82 w 82"/>
                <a:gd name="T1" fmla="*/ 24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147422B6-21AD-426B-ADEC-B1571B97E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34766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3 w 80"/>
                <a:gd name="T3" fmla="*/ 0 h 82"/>
                <a:gd name="T4" fmla="*/ 0 w 80"/>
                <a:gd name="T5" fmla="*/ 59 h 82"/>
                <a:gd name="T6" fmla="*/ 58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3AA23F7F-2643-4103-AF4F-F735A70A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779713"/>
              <a:ext cx="285750" cy="190500"/>
            </a:xfrm>
            <a:custGeom>
              <a:avLst/>
              <a:gdLst>
                <a:gd name="T0" fmla="*/ 121 w 180"/>
                <a:gd name="T1" fmla="*/ 39 h 120"/>
                <a:gd name="T2" fmla="*/ 22 w 180"/>
                <a:gd name="T3" fmla="*/ 0 h 120"/>
                <a:gd name="T4" fmla="*/ 0 w 180"/>
                <a:gd name="T5" fmla="*/ 58 h 120"/>
                <a:gd name="T6" fmla="*/ 99 w 180"/>
                <a:gd name="T7" fmla="*/ 98 h 120"/>
                <a:gd name="T8" fmla="*/ 158 w 180"/>
                <a:gd name="T9" fmla="*/ 120 h 120"/>
                <a:gd name="T10" fmla="*/ 180 w 180"/>
                <a:gd name="T11" fmla="*/ 61 h 120"/>
                <a:gd name="T12" fmla="*/ 121 w 180"/>
                <a:gd name="T13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0">
                  <a:moveTo>
                    <a:pt x="121" y="39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99" y="98"/>
                  </a:lnTo>
                  <a:lnTo>
                    <a:pt x="158" y="120"/>
                  </a:lnTo>
                  <a:lnTo>
                    <a:pt x="180" y="61"/>
                  </a:lnTo>
                  <a:lnTo>
                    <a:pt x="121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4A1B2FD9-C808-4D28-9DAE-32AC60968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29035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0B05AB9A-0B90-4EE7-9CEF-AC2DBB0AD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2963863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0EE3458A-2EDD-48FF-A713-0667235BE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3025775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0B7E63E2-F99C-4AE8-8606-5F57BDEE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30876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B9555E85-EC7C-4676-AAAA-0EDD75235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4960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2 w 81"/>
                <a:gd name="T3" fmla="*/ 0 h 82"/>
                <a:gd name="T4" fmla="*/ 0 w 81"/>
                <a:gd name="T5" fmla="*/ 58 h 82"/>
                <a:gd name="T6" fmla="*/ 57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895C64B5-066D-4437-8002-8142B32CD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3209925"/>
              <a:ext cx="131763" cy="130175"/>
            </a:xfrm>
            <a:custGeom>
              <a:avLst/>
              <a:gdLst>
                <a:gd name="T0" fmla="*/ 83 w 83"/>
                <a:gd name="T1" fmla="*/ 24 h 82"/>
                <a:gd name="T2" fmla="*/ 24 w 83"/>
                <a:gd name="T3" fmla="*/ 0 h 82"/>
                <a:gd name="T4" fmla="*/ 0 w 83"/>
                <a:gd name="T5" fmla="*/ 59 h 82"/>
                <a:gd name="T6" fmla="*/ 59 w 83"/>
                <a:gd name="T7" fmla="*/ 82 h 82"/>
                <a:gd name="T8" fmla="*/ 83 w 83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3" y="24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04CDAD7C-7358-4552-BFEC-9E98C3DF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273425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B7DE3934-63E6-4F1E-A728-E7D887FF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333533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BF2949F4-0CAD-4388-9E25-66E85629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2636838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8">
              <a:extLst>
                <a:ext uri="{FF2B5EF4-FFF2-40B4-BE49-F238E27FC236}">
                  <a16:creationId xmlns:a16="http://schemas.microsoft.com/office/drawing/2014/main" id="{CF25388F-6060-4431-87FD-7B074431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269875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9">
              <a:extLst>
                <a:ext uri="{FF2B5EF4-FFF2-40B4-BE49-F238E27FC236}">
                  <a16:creationId xmlns:a16="http://schemas.microsoft.com/office/drawing/2014/main" id="{CD53422F-D16B-4597-8D18-8A7BCFE0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2759075"/>
              <a:ext cx="130175" cy="130175"/>
            </a:xfrm>
            <a:custGeom>
              <a:avLst/>
              <a:gdLst>
                <a:gd name="T0" fmla="*/ 82 w 82"/>
                <a:gd name="T1" fmla="*/ 24 h 82"/>
                <a:gd name="T2" fmla="*/ 23 w 82"/>
                <a:gd name="T3" fmla="*/ 0 h 82"/>
                <a:gd name="T4" fmla="*/ 0 w 82"/>
                <a:gd name="T5" fmla="*/ 59 h 82"/>
                <a:gd name="T6" fmla="*/ 58 w 82"/>
                <a:gd name="T7" fmla="*/ 82 h 82"/>
                <a:gd name="T8" fmla="*/ 82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521F38CA-F35A-4465-97FB-DE552C905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25" y="28209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4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64376752-100F-450B-8B4A-4C08F2F6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288448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7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7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747E9EDD-1004-4660-B28D-D6BA7D59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946400"/>
              <a:ext cx="127000" cy="128588"/>
            </a:xfrm>
            <a:custGeom>
              <a:avLst/>
              <a:gdLst>
                <a:gd name="T0" fmla="*/ 80 w 80"/>
                <a:gd name="T1" fmla="*/ 22 h 81"/>
                <a:gd name="T2" fmla="*/ 22 w 80"/>
                <a:gd name="T3" fmla="*/ 0 h 81"/>
                <a:gd name="T4" fmla="*/ 0 w 80"/>
                <a:gd name="T5" fmla="*/ 58 h 81"/>
                <a:gd name="T6" fmla="*/ 58 w 80"/>
                <a:gd name="T7" fmla="*/ 81 h 81"/>
                <a:gd name="T8" fmla="*/ 80 w 80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39FFC6BC-A594-463D-8430-98431367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30067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FBAC836B-0EC0-4B83-89A1-872EFFEDA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30686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B0714DC7-F82F-45BE-8BC2-B3906B91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1305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A8A81251-FB01-4665-85A9-E994D3DC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3190875"/>
              <a:ext cx="128588" cy="131763"/>
            </a:xfrm>
            <a:custGeom>
              <a:avLst/>
              <a:gdLst>
                <a:gd name="T0" fmla="*/ 81 w 81"/>
                <a:gd name="T1" fmla="*/ 24 h 83"/>
                <a:gd name="T2" fmla="*/ 22 w 81"/>
                <a:gd name="T3" fmla="*/ 0 h 83"/>
                <a:gd name="T4" fmla="*/ 0 w 81"/>
                <a:gd name="T5" fmla="*/ 59 h 83"/>
                <a:gd name="T6" fmla="*/ 58 w 81"/>
                <a:gd name="T7" fmla="*/ 83 h 83"/>
                <a:gd name="T8" fmla="*/ 81 w 81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3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504F646C-7346-4112-AB9A-D106DB6C5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2389188"/>
              <a:ext cx="641350" cy="223838"/>
            </a:xfrm>
            <a:custGeom>
              <a:avLst/>
              <a:gdLst>
                <a:gd name="T0" fmla="*/ 20 w 345"/>
                <a:gd name="T1" fmla="*/ 106 h 120"/>
                <a:gd name="T2" fmla="*/ 0 w 345"/>
                <a:gd name="T3" fmla="*/ 120 h 120"/>
                <a:gd name="T4" fmla="*/ 345 w 345"/>
                <a:gd name="T5" fmla="*/ 4 h 120"/>
                <a:gd name="T6" fmla="*/ 330 w 345"/>
                <a:gd name="T7" fmla="*/ 2 h 120"/>
                <a:gd name="T8" fmla="*/ 20 w 345"/>
                <a:gd name="T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20">
                  <a:moveTo>
                    <a:pt x="20" y="106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40" y="1"/>
                    <a:pt x="335" y="0"/>
                    <a:pt x="330" y="2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360D1686-7130-442F-9AB4-8771CDAF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2400300"/>
              <a:ext cx="544513" cy="260350"/>
            </a:xfrm>
            <a:custGeom>
              <a:avLst/>
              <a:gdLst>
                <a:gd name="T0" fmla="*/ 326 w 343"/>
                <a:gd name="T1" fmla="*/ 0 h 164"/>
                <a:gd name="T2" fmla="*/ 0 w 343"/>
                <a:gd name="T3" fmla="*/ 110 h 164"/>
                <a:gd name="T4" fmla="*/ 18 w 343"/>
                <a:gd name="T5" fmla="*/ 164 h 164"/>
                <a:gd name="T6" fmla="*/ 343 w 343"/>
                <a:gd name="T7" fmla="*/ 55 h 164"/>
                <a:gd name="T8" fmla="*/ 326 w 34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64">
                  <a:moveTo>
                    <a:pt x="326" y="0"/>
                  </a:moveTo>
                  <a:lnTo>
                    <a:pt x="0" y="110"/>
                  </a:lnTo>
                  <a:lnTo>
                    <a:pt x="18" y="164"/>
                  </a:lnTo>
                  <a:lnTo>
                    <a:pt x="343" y="55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73190643-82B9-433E-ABDD-26D0994E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2371725"/>
              <a:ext cx="127000" cy="115888"/>
            </a:xfrm>
            <a:custGeom>
              <a:avLst/>
              <a:gdLst>
                <a:gd name="T0" fmla="*/ 32 w 68"/>
                <a:gd name="T1" fmla="*/ 4 h 62"/>
                <a:gd name="T2" fmla="*/ 0 w 68"/>
                <a:gd name="T3" fmla="*/ 15 h 62"/>
                <a:gd name="T4" fmla="*/ 15 w 68"/>
                <a:gd name="T5" fmla="*/ 62 h 62"/>
                <a:gd name="T6" fmla="*/ 48 w 68"/>
                <a:gd name="T7" fmla="*/ 51 h 62"/>
                <a:gd name="T8" fmla="*/ 63 w 68"/>
                <a:gd name="T9" fmla="*/ 20 h 62"/>
                <a:gd name="T10" fmla="*/ 63 w 68"/>
                <a:gd name="T11" fmla="*/ 20 h 62"/>
                <a:gd name="T12" fmla="*/ 32 w 68"/>
                <a:gd name="T1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32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1" y="47"/>
                    <a:pt x="68" y="33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9" y="7"/>
                    <a:pt x="45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2CE6DB77-24B3-4A8B-B6EA-86BCBCCD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574925"/>
              <a:ext cx="168275" cy="93663"/>
            </a:xfrm>
            <a:custGeom>
              <a:avLst/>
              <a:gdLst>
                <a:gd name="T0" fmla="*/ 0 w 106"/>
                <a:gd name="T1" fmla="*/ 59 h 59"/>
                <a:gd name="T2" fmla="*/ 106 w 106"/>
                <a:gd name="T3" fmla="*/ 54 h 59"/>
                <a:gd name="T4" fmla="*/ 88 w 106"/>
                <a:gd name="T5" fmla="*/ 0 h 59"/>
                <a:gd name="T6" fmla="*/ 0 w 10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9">
                  <a:moveTo>
                    <a:pt x="0" y="59"/>
                  </a:moveTo>
                  <a:lnTo>
                    <a:pt x="106" y="54"/>
                  </a:lnTo>
                  <a:lnTo>
                    <a:pt x="88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Line 81">
              <a:extLst>
                <a:ext uri="{FF2B5EF4-FFF2-40B4-BE49-F238E27FC236}">
                  <a16:creationId xmlns:a16="http://schemas.microsoft.com/office/drawing/2014/main" id="{386EFDCD-D434-427E-9552-00260393C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5" y="2614613"/>
              <a:ext cx="15875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2">
              <a:extLst>
                <a:ext uri="{FF2B5EF4-FFF2-40B4-BE49-F238E27FC236}">
                  <a16:creationId xmlns:a16="http://schemas.microsoft.com/office/drawing/2014/main" id="{CA6B00BA-4E5E-4E6C-B2C2-199524A07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573338"/>
              <a:ext cx="1460500" cy="1100138"/>
            </a:xfrm>
            <a:custGeom>
              <a:avLst/>
              <a:gdLst>
                <a:gd name="T0" fmla="*/ 920 w 920"/>
                <a:gd name="T1" fmla="*/ 433 h 693"/>
                <a:gd name="T2" fmla="*/ 144 w 920"/>
                <a:gd name="T3" fmla="*/ 693 h 693"/>
                <a:gd name="T4" fmla="*/ 0 w 920"/>
                <a:gd name="T5" fmla="*/ 260 h 693"/>
                <a:gd name="T6" fmla="*/ 774 w 920"/>
                <a:gd name="T7" fmla="*/ 0 h 693"/>
                <a:gd name="T8" fmla="*/ 920 w 920"/>
                <a:gd name="T9" fmla="*/ 43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693">
                  <a:moveTo>
                    <a:pt x="920" y="433"/>
                  </a:moveTo>
                  <a:lnTo>
                    <a:pt x="144" y="693"/>
                  </a:lnTo>
                  <a:lnTo>
                    <a:pt x="0" y="260"/>
                  </a:lnTo>
                  <a:lnTo>
                    <a:pt x="774" y="0"/>
                  </a:lnTo>
                  <a:lnTo>
                    <a:pt x="920" y="43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3">
              <a:extLst>
                <a:ext uri="{FF2B5EF4-FFF2-40B4-BE49-F238E27FC236}">
                  <a16:creationId xmlns:a16="http://schemas.microsoft.com/office/drawing/2014/main" id="{A2A24EB7-88F9-491D-AF86-5C91D2EB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2679700"/>
              <a:ext cx="1314450" cy="949325"/>
            </a:xfrm>
            <a:custGeom>
              <a:avLst/>
              <a:gdLst>
                <a:gd name="T0" fmla="*/ 828 w 828"/>
                <a:gd name="T1" fmla="*/ 360 h 598"/>
                <a:gd name="T2" fmla="*/ 707 w 828"/>
                <a:gd name="T3" fmla="*/ 0 h 598"/>
                <a:gd name="T4" fmla="*/ 0 w 828"/>
                <a:gd name="T5" fmla="*/ 237 h 598"/>
                <a:gd name="T6" fmla="*/ 120 w 828"/>
                <a:gd name="T7" fmla="*/ 598 h 598"/>
                <a:gd name="T8" fmla="*/ 828 w 828"/>
                <a:gd name="T9" fmla="*/ 36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598">
                  <a:moveTo>
                    <a:pt x="828" y="360"/>
                  </a:moveTo>
                  <a:lnTo>
                    <a:pt x="707" y="0"/>
                  </a:lnTo>
                  <a:lnTo>
                    <a:pt x="0" y="237"/>
                  </a:lnTo>
                  <a:lnTo>
                    <a:pt x="120" y="598"/>
                  </a:lnTo>
                  <a:lnTo>
                    <a:pt x="828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84">
              <a:extLst>
                <a:ext uri="{FF2B5EF4-FFF2-40B4-BE49-F238E27FC236}">
                  <a16:creationId xmlns:a16="http://schemas.microsoft.com/office/drawing/2014/main" id="{8B165968-3F40-42D2-8143-2AF93DE5D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000" y="2917825"/>
              <a:ext cx="228600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85">
              <a:extLst>
                <a:ext uri="{FF2B5EF4-FFF2-40B4-BE49-F238E27FC236}">
                  <a16:creationId xmlns:a16="http://schemas.microsoft.com/office/drawing/2014/main" id="{16B19AA9-FAE5-4136-8633-DBACEA17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1163" y="2608263"/>
              <a:ext cx="230188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86">
              <a:extLst>
                <a:ext uri="{FF2B5EF4-FFF2-40B4-BE49-F238E27FC236}">
                  <a16:creationId xmlns:a16="http://schemas.microsoft.com/office/drawing/2014/main" id="{F830763B-57A6-4E5D-9D67-A51570E52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5813" y="2681288"/>
              <a:ext cx="919163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87">
              <a:extLst>
                <a:ext uri="{FF2B5EF4-FFF2-40B4-BE49-F238E27FC236}">
                  <a16:creationId xmlns:a16="http://schemas.microsoft.com/office/drawing/2014/main" id="{58D6A9D0-063C-4C77-A3AB-ACEB2B524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6788" y="3222625"/>
              <a:ext cx="920750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88">
              <a:extLst>
                <a:ext uri="{FF2B5EF4-FFF2-40B4-BE49-F238E27FC236}">
                  <a16:creationId xmlns:a16="http://schemas.microsoft.com/office/drawing/2014/main" id="{462F4C8A-7803-4D15-A3DA-956F7F09F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8688" y="3370263"/>
              <a:ext cx="147638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89">
              <a:extLst>
                <a:ext uri="{FF2B5EF4-FFF2-40B4-BE49-F238E27FC236}">
                  <a16:creationId xmlns:a16="http://schemas.microsoft.com/office/drawing/2014/main" id="{30EBA3AE-4B10-48E7-9042-5B1129E71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3763" y="3263900"/>
              <a:ext cx="147638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90">
              <a:extLst>
                <a:ext uri="{FF2B5EF4-FFF2-40B4-BE49-F238E27FC236}">
                  <a16:creationId xmlns:a16="http://schemas.microsoft.com/office/drawing/2014/main" id="{F636274B-1972-418A-9E50-D33164B61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3157538"/>
              <a:ext cx="146050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91">
              <a:extLst>
                <a:ext uri="{FF2B5EF4-FFF2-40B4-BE49-F238E27FC236}">
                  <a16:creationId xmlns:a16="http://schemas.microsoft.com/office/drawing/2014/main" id="{EA678495-F694-4CE9-B48B-E237990EA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2325" y="3054350"/>
              <a:ext cx="147638" cy="476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2">
              <a:extLst>
                <a:ext uri="{FF2B5EF4-FFF2-40B4-BE49-F238E27FC236}">
                  <a16:creationId xmlns:a16="http://schemas.microsoft.com/office/drawing/2014/main" id="{81A1AECB-1F60-4C06-8C7F-0C0C3499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232150"/>
              <a:ext cx="125413" cy="125413"/>
            </a:xfrm>
            <a:custGeom>
              <a:avLst/>
              <a:gdLst>
                <a:gd name="T0" fmla="*/ 5 w 67"/>
                <a:gd name="T1" fmla="*/ 43 h 67"/>
                <a:gd name="T2" fmla="*/ 24 w 67"/>
                <a:gd name="T3" fmla="*/ 5 h 67"/>
                <a:gd name="T4" fmla="*/ 61 w 67"/>
                <a:gd name="T5" fmla="*/ 24 h 67"/>
                <a:gd name="T6" fmla="*/ 43 w 67"/>
                <a:gd name="T7" fmla="*/ 62 h 67"/>
                <a:gd name="T8" fmla="*/ 5 w 67"/>
                <a:gd name="T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" y="43"/>
                  </a:moveTo>
                  <a:cubicBezTo>
                    <a:pt x="0" y="27"/>
                    <a:pt x="8" y="11"/>
                    <a:pt x="24" y="5"/>
                  </a:cubicBezTo>
                  <a:cubicBezTo>
                    <a:pt x="39" y="0"/>
                    <a:pt x="56" y="8"/>
                    <a:pt x="61" y="24"/>
                  </a:cubicBezTo>
                  <a:cubicBezTo>
                    <a:pt x="67" y="40"/>
                    <a:pt x="58" y="57"/>
                    <a:pt x="43" y="62"/>
                  </a:cubicBezTo>
                  <a:cubicBezTo>
                    <a:pt x="27" y="67"/>
                    <a:pt x="10" y="59"/>
                    <a:pt x="5" y="43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93">
              <a:extLst>
                <a:ext uri="{FF2B5EF4-FFF2-40B4-BE49-F238E27FC236}">
                  <a16:creationId xmlns:a16="http://schemas.microsoft.com/office/drawing/2014/main" id="{B147D5F2-C1BA-4D4B-BB6D-3DC5CE7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827338"/>
              <a:ext cx="109538" cy="158750"/>
            </a:xfrm>
            <a:custGeom>
              <a:avLst/>
              <a:gdLst>
                <a:gd name="T0" fmla="*/ 69 w 69"/>
                <a:gd name="T1" fmla="*/ 86 h 100"/>
                <a:gd name="T2" fmla="*/ 29 w 69"/>
                <a:gd name="T3" fmla="*/ 100 h 100"/>
                <a:gd name="T4" fmla="*/ 0 w 69"/>
                <a:gd name="T5" fmla="*/ 14 h 100"/>
                <a:gd name="T6" fmla="*/ 40 w 69"/>
                <a:gd name="T7" fmla="*/ 0 h 100"/>
                <a:gd name="T8" fmla="*/ 69 w 69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69" y="86"/>
                  </a:moveTo>
                  <a:lnTo>
                    <a:pt x="29" y="100"/>
                  </a:lnTo>
                  <a:lnTo>
                    <a:pt x="0" y="14"/>
                  </a:lnTo>
                  <a:lnTo>
                    <a:pt x="40" y="0"/>
                  </a:lnTo>
                  <a:lnTo>
                    <a:pt x="69" y="8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CF5A7456-676C-45F5-9DD9-CFEE50F3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703638"/>
              <a:ext cx="963613" cy="1171575"/>
            </a:xfrm>
            <a:custGeom>
              <a:avLst/>
              <a:gdLst>
                <a:gd name="T0" fmla="*/ 461 w 607"/>
                <a:gd name="T1" fmla="*/ 738 h 738"/>
                <a:gd name="T2" fmla="*/ 0 w 607"/>
                <a:gd name="T3" fmla="*/ 633 h 738"/>
                <a:gd name="T4" fmla="*/ 145 w 607"/>
                <a:gd name="T5" fmla="*/ 0 h 738"/>
                <a:gd name="T6" fmla="*/ 607 w 607"/>
                <a:gd name="T7" fmla="*/ 106 h 738"/>
                <a:gd name="T8" fmla="*/ 461 w 607"/>
                <a:gd name="T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738">
                  <a:moveTo>
                    <a:pt x="461" y="738"/>
                  </a:moveTo>
                  <a:lnTo>
                    <a:pt x="0" y="633"/>
                  </a:lnTo>
                  <a:lnTo>
                    <a:pt x="145" y="0"/>
                  </a:lnTo>
                  <a:lnTo>
                    <a:pt x="607" y="106"/>
                  </a:lnTo>
                  <a:lnTo>
                    <a:pt x="461" y="73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95">
              <a:extLst>
                <a:ext uri="{FF2B5EF4-FFF2-40B4-BE49-F238E27FC236}">
                  <a16:creationId xmlns:a16="http://schemas.microsoft.com/office/drawing/2014/main" id="{8BBD7771-0E86-46EB-8B5A-3521A0BE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3913188"/>
              <a:ext cx="190500" cy="190500"/>
            </a:xfrm>
            <a:custGeom>
              <a:avLst/>
              <a:gdLst>
                <a:gd name="T0" fmla="*/ 98 w 120"/>
                <a:gd name="T1" fmla="*/ 120 h 120"/>
                <a:gd name="T2" fmla="*/ 0 w 120"/>
                <a:gd name="T3" fmla="*/ 98 h 120"/>
                <a:gd name="T4" fmla="*/ 22 w 120"/>
                <a:gd name="T5" fmla="*/ 0 h 120"/>
                <a:gd name="T6" fmla="*/ 120 w 120"/>
                <a:gd name="T7" fmla="*/ 22 h 120"/>
                <a:gd name="T8" fmla="*/ 98 w 12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8" y="120"/>
                  </a:moveTo>
                  <a:lnTo>
                    <a:pt x="0" y="98"/>
                  </a:lnTo>
                  <a:lnTo>
                    <a:pt x="22" y="0"/>
                  </a:lnTo>
                  <a:lnTo>
                    <a:pt x="120" y="22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Line 96">
              <a:extLst>
                <a:ext uri="{FF2B5EF4-FFF2-40B4-BE49-F238E27FC236}">
                  <a16:creationId xmlns:a16="http://schemas.microsoft.com/office/drawing/2014/main" id="{17D2C3F8-5539-4261-AC51-B84969DAA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3350" y="419735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Line 97">
              <a:extLst>
                <a:ext uri="{FF2B5EF4-FFF2-40B4-BE49-F238E27FC236}">
                  <a16:creationId xmlns:a16="http://schemas.microsoft.com/office/drawing/2014/main" id="{CD0CDE2B-94B4-4656-82D9-2704AE36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1125" y="4291013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Line 98">
              <a:extLst>
                <a:ext uri="{FF2B5EF4-FFF2-40B4-BE49-F238E27FC236}">
                  <a16:creationId xmlns:a16="http://schemas.microsoft.com/office/drawing/2014/main" id="{E9940CB9-3152-4EB5-8B67-312A0D2B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4383088"/>
              <a:ext cx="414338" cy="968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Line 99">
              <a:extLst>
                <a:ext uri="{FF2B5EF4-FFF2-40B4-BE49-F238E27FC236}">
                  <a16:creationId xmlns:a16="http://schemas.microsoft.com/office/drawing/2014/main" id="{94F3DB44-BBEE-4C61-A511-7109195BF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263" y="4478338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4589519A-9F1A-4791-997E-B983F5A24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5" y="457200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1">
              <a:extLst>
                <a:ext uri="{FF2B5EF4-FFF2-40B4-BE49-F238E27FC236}">
                  <a16:creationId xmlns:a16="http://schemas.microsoft.com/office/drawing/2014/main" id="{58E09A6A-64AE-458B-9F22-C0A5C966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9263" y="3883025"/>
              <a:ext cx="1265238" cy="1344613"/>
            </a:xfrm>
            <a:custGeom>
              <a:avLst/>
              <a:gdLst>
                <a:gd name="T0" fmla="*/ 494 w 797"/>
                <a:gd name="T1" fmla="*/ 847 h 847"/>
                <a:gd name="T2" fmla="*/ 0 w 797"/>
                <a:gd name="T3" fmla="*/ 597 h 847"/>
                <a:gd name="T4" fmla="*/ 302 w 797"/>
                <a:gd name="T5" fmla="*/ 0 h 847"/>
                <a:gd name="T6" fmla="*/ 797 w 797"/>
                <a:gd name="T7" fmla="*/ 250 h 847"/>
                <a:gd name="T8" fmla="*/ 494 w 797"/>
                <a:gd name="T9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847">
                  <a:moveTo>
                    <a:pt x="494" y="847"/>
                  </a:moveTo>
                  <a:lnTo>
                    <a:pt x="0" y="597"/>
                  </a:lnTo>
                  <a:lnTo>
                    <a:pt x="302" y="0"/>
                  </a:lnTo>
                  <a:lnTo>
                    <a:pt x="797" y="250"/>
                  </a:lnTo>
                  <a:lnTo>
                    <a:pt x="494" y="84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2">
              <a:extLst>
                <a:ext uri="{FF2B5EF4-FFF2-40B4-BE49-F238E27FC236}">
                  <a16:creationId xmlns:a16="http://schemas.microsoft.com/office/drawing/2014/main" id="{C2E6C98F-4490-4D6C-B3DA-EFF738D6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1311275" cy="1443038"/>
            </a:xfrm>
            <a:custGeom>
              <a:avLst/>
              <a:gdLst>
                <a:gd name="T0" fmla="*/ 493 w 826"/>
                <a:gd name="T1" fmla="*/ 909 h 909"/>
                <a:gd name="T2" fmla="*/ 0 w 826"/>
                <a:gd name="T3" fmla="*/ 659 h 909"/>
                <a:gd name="T4" fmla="*/ 331 w 826"/>
                <a:gd name="T5" fmla="*/ 0 h 909"/>
                <a:gd name="T6" fmla="*/ 826 w 826"/>
                <a:gd name="T7" fmla="*/ 252 h 909"/>
                <a:gd name="T8" fmla="*/ 493 w 826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909">
                  <a:moveTo>
                    <a:pt x="493" y="909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826" y="252"/>
                  </a:lnTo>
                  <a:lnTo>
                    <a:pt x="493" y="90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03">
              <a:extLst>
                <a:ext uri="{FF2B5EF4-FFF2-40B4-BE49-F238E27FC236}">
                  <a16:creationId xmlns:a16="http://schemas.microsoft.com/office/drawing/2014/main" id="{2DE9C7DD-83DA-4FF9-9A2B-44CFE88B8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0" y="3822700"/>
              <a:ext cx="1195388" cy="1365250"/>
            </a:xfrm>
            <a:custGeom>
              <a:avLst/>
              <a:gdLst>
                <a:gd name="T0" fmla="*/ 428 w 753"/>
                <a:gd name="T1" fmla="*/ 860 h 860"/>
                <a:gd name="T2" fmla="*/ 753 w 753"/>
                <a:gd name="T3" fmla="*/ 217 h 860"/>
                <a:gd name="T4" fmla="*/ 325 w 753"/>
                <a:gd name="T5" fmla="*/ 0 h 860"/>
                <a:gd name="T6" fmla="*/ 0 w 753"/>
                <a:gd name="T7" fmla="*/ 643 h 860"/>
                <a:gd name="T8" fmla="*/ 428 w 753"/>
                <a:gd name="T9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860">
                  <a:moveTo>
                    <a:pt x="428" y="860"/>
                  </a:moveTo>
                  <a:lnTo>
                    <a:pt x="753" y="217"/>
                  </a:lnTo>
                  <a:lnTo>
                    <a:pt x="325" y="0"/>
                  </a:lnTo>
                  <a:lnTo>
                    <a:pt x="0" y="643"/>
                  </a:lnTo>
                  <a:lnTo>
                    <a:pt x="428" y="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04">
              <a:extLst>
                <a:ext uri="{FF2B5EF4-FFF2-40B4-BE49-F238E27FC236}">
                  <a16:creationId xmlns:a16="http://schemas.microsoft.com/office/drawing/2014/main" id="{8131B656-F37F-406E-B260-9FCE4DE3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4403725"/>
              <a:ext cx="493713" cy="385763"/>
            </a:xfrm>
            <a:custGeom>
              <a:avLst/>
              <a:gdLst>
                <a:gd name="T0" fmla="*/ 254 w 311"/>
                <a:gd name="T1" fmla="*/ 243 h 243"/>
                <a:gd name="T2" fmla="*/ 0 w 311"/>
                <a:gd name="T3" fmla="*/ 114 h 243"/>
                <a:gd name="T4" fmla="*/ 57 w 311"/>
                <a:gd name="T5" fmla="*/ 0 h 243"/>
                <a:gd name="T6" fmla="*/ 311 w 311"/>
                <a:gd name="T7" fmla="*/ 129 h 243"/>
                <a:gd name="T8" fmla="*/ 254 w 31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3">
                  <a:moveTo>
                    <a:pt x="254" y="243"/>
                  </a:moveTo>
                  <a:lnTo>
                    <a:pt x="0" y="114"/>
                  </a:lnTo>
                  <a:lnTo>
                    <a:pt x="57" y="0"/>
                  </a:lnTo>
                  <a:lnTo>
                    <a:pt x="311" y="129"/>
                  </a:lnTo>
                  <a:lnTo>
                    <a:pt x="254" y="24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05">
              <a:extLst>
                <a:ext uri="{FF2B5EF4-FFF2-40B4-BE49-F238E27FC236}">
                  <a16:creationId xmlns:a16="http://schemas.microsoft.com/office/drawing/2014/main" id="{1CD1F251-8D78-4E11-92E0-ABFBBFFC0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938" y="4075113"/>
              <a:ext cx="215900" cy="231775"/>
            </a:xfrm>
            <a:custGeom>
              <a:avLst/>
              <a:gdLst>
                <a:gd name="T0" fmla="*/ 83 w 136"/>
                <a:gd name="T1" fmla="*/ 146 h 146"/>
                <a:gd name="T2" fmla="*/ 52 w 136"/>
                <a:gd name="T3" fmla="*/ 106 h 146"/>
                <a:gd name="T4" fmla="*/ 0 w 136"/>
                <a:gd name="T5" fmla="*/ 104 h 146"/>
                <a:gd name="T6" fmla="*/ 53 w 136"/>
                <a:gd name="T7" fmla="*/ 0 h 146"/>
                <a:gd name="T8" fmla="*/ 136 w 136"/>
                <a:gd name="T9" fmla="*/ 42 h 146"/>
                <a:gd name="T10" fmla="*/ 83 w 136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46">
                  <a:moveTo>
                    <a:pt x="83" y="146"/>
                  </a:moveTo>
                  <a:lnTo>
                    <a:pt x="52" y="106"/>
                  </a:lnTo>
                  <a:lnTo>
                    <a:pt x="0" y="104"/>
                  </a:lnTo>
                  <a:lnTo>
                    <a:pt x="53" y="0"/>
                  </a:lnTo>
                  <a:lnTo>
                    <a:pt x="136" y="42"/>
                  </a:lnTo>
                  <a:lnTo>
                    <a:pt x="83" y="14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E03795D3-D9E7-498C-AC17-BD1418CD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633413" cy="1100138"/>
            </a:xfrm>
            <a:custGeom>
              <a:avLst/>
              <a:gdLst>
                <a:gd name="T0" fmla="*/ 66 w 399"/>
                <a:gd name="T1" fmla="*/ 693 h 693"/>
                <a:gd name="T2" fmla="*/ 0 w 399"/>
                <a:gd name="T3" fmla="*/ 659 h 693"/>
                <a:gd name="T4" fmla="*/ 331 w 399"/>
                <a:gd name="T5" fmla="*/ 0 h 693"/>
                <a:gd name="T6" fmla="*/ 399 w 399"/>
                <a:gd name="T7" fmla="*/ 36 h 693"/>
                <a:gd name="T8" fmla="*/ 66 w 399"/>
                <a:gd name="T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93">
                  <a:moveTo>
                    <a:pt x="66" y="693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399" y="36"/>
                  </a:lnTo>
                  <a:lnTo>
                    <a:pt x="66" y="69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07">
              <a:extLst>
                <a:ext uri="{FF2B5EF4-FFF2-40B4-BE49-F238E27FC236}">
                  <a16:creationId xmlns:a16="http://schemas.microsoft.com/office/drawing/2014/main" id="{8A8F1A49-2DDA-40FB-89D5-56C598C1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465638"/>
              <a:ext cx="292100" cy="587375"/>
            </a:xfrm>
            <a:custGeom>
              <a:avLst/>
              <a:gdLst>
                <a:gd name="T0" fmla="*/ 62 w 184"/>
                <a:gd name="T1" fmla="*/ 370 h 370"/>
                <a:gd name="T2" fmla="*/ 0 w 184"/>
                <a:gd name="T3" fmla="*/ 348 h 370"/>
                <a:gd name="T4" fmla="*/ 122 w 184"/>
                <a:gd name="T5" fmla="*/ 0 h 370"/>
                <a:gd name="T6" fmla="*/ 184 w 184"/>
                <a:gd name="T7" fmla="*/ 21 h 370"/>
                <a:gd name="T8" fmla="*/ 62 w 184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70">
                  <a:moveTo>
                    <a:pt x="62" y="370"/>
                  </a:moveTo>
                  <a:lnTo>
                    <a:pt x="0" y="348"/>
                  </a:lnTo>
                  <a:lnTo>
                    <a:pt x="122" y="0"/>
                  </a:lnTo>
                  <a:lnTo>
                    <a:pt x="184" y="21"/>
                  </a:lnTo>
                  <a:lnTo>
                    <a:pt x="62" y="37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08">
              <a:extLst>
                <a:ext uri="{FF2B5EF4-FFF2-40B4-BE49-F238E27FC236}">
                  <a16:creationId xmlns:a16="http://schemas.microsoft.com/office/drawing/2014/main" id="{C8E875A1-92D5-4756-A24C-1B9C84AC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388" y="4365625"/>
              <a:ext cx="95250" cy="128588"/>
            </a:xfrm>
            <a:custGeom>
              <a:avLst/>
              <a:gdLst>
                <a:gd name="T0" fmla="*/ 37 w 51"/>
                <a:gd name="T1" fmla="*/ 3 h 69"/>
                <a:gd name="T2" fmla="*/ 37 w 51"/>
                <a:gd name="T3" fmla="*/ 3 h 69"/>
                <a:gd name="T4" fmla="*/ 15 w 51"/>
                <a:gd name="T5" fmla="*/ 13 h 69"/>
                <a:gd name="T6" fmla="*/ 0 w 51"/>
                <a:gd name="T7" fmla="*/ 57 h 69"/>
                <a:gd name="T8" fmla="*/ 32 w 51"/>
                <a:gd name="T9" fmla="*/ 69 h 69"/>
                <a:gd name="T10" fmla="*/ 47 w 51"/>
                <a:gd name="T11" fmla="*/ 24 h 69"/>
                <a:gd name="T12" fmla="*/ 37 w 51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9"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28" y="0"/>
                    <a:pt x="18" y="4"/>
                    <a:pt x="15" y="1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6"/>
                    <a:pt x="46" y="6"/>
                    <a:pt x="37" y="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9">
              <a:extLst>
                <a:ext uri="{FF2B5EF4-FFF2-40B4-BE49-F238E27FC236}">
                  <a16:creationId xmlns:a16="http://schemas.microsoft.com/office/drawing/2014/main" id="{4B9E7FD5-3B12-4E16-B2D1-0FE9B2F4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5018088"/>
              <a:ext cx="98425" cy="106363"/>
            </a:xfrm>
            <a:custGeom>
              <a:avLst/>
              <a:gdLst>
                <a:gd name="T0" fmla="*/ 0 w 53"/>
                <a:gd name="T1" fmla="*/ 0 h 57"/>
                <a:gd name="T2" fmla="*/ 4 w 53"/>
                <a:gd name="T3" fmla="*/ 43 h 57"/>
                <a:gd name="T4" fmla="*/ 23 w 53"/>
                <a:gd name="T5" fmla="*/ 50 h 57"/>
                <a:gd name="T6" fmla="*/ 53 w 53"/>
                <a:gd name="T7" fmla="*/ 18 h 57"/>
                <a:gd name="T8" fmla="*/ 0 w 5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5" y="53"/>
                    <a:pt x="16" y="57"/>
                    <a:pt x="23" y="50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0">
              <a:extLst>
                <a:ext uri="{FF2B5EF4-FFF2-40B4-BE49-F238E27FC236}">
                  <a16:creationId xmlns:a16="http://schemas.microsoft.com/office/drawing/2014/main" id="{244FF842-C629-4F5C-969F-F13698E0A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886325"/>
              <a:ext cx="144463" cy="166688"/>
            </a:xfrm>
            <a:custGeom>
              <a:avLst/>
              <a:gdLst>
                <a:gd name="T0" fmla="*/ 91 w 91"/>
                <a:gd name="T1" fmla="*/ 21 h 105"/>
                <a:gd name="T2" fmla="*/ 29 w 91"/>
                <a:gd name="T3" fmla="*/ 0 h 105"/>
                <a:gd name="T4" fmla="*/ 0 w 91"/>
                <a:gd name="T5" fmla="*/ 83 h 105"/>
                <a:gd name="T6" fmla="*/ 62 w 91"/>
                <a:gd name="T7" fmla="*/ 105 h 105"/>
                <a:gd name="T8" fmla="*/ 91 w 91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5">
                  <a:moveTo>
                    <a:pt x="91" y="21"/>
                  </a:moveTo>
                  <a:lnTo>
                    <a:pt x="29" y="0"/>
                  </a:lnTo>
                  <a:lnTo>
                    <a:pt x="0" y="83"/>
                  </a:lnTo>
                  <a:lnTo>
                    <a:pt x="62" y="105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1">
              <a:extLst>
                <a:ext uri="{FF2B5EF4-FFF2-40B4-BE49-F238E27FC236}">
                  <a16:creationId xmlns:a16="http://schemas.microsoft.com/office/drawing/2014/main" id="{CF2579C5-2886-47C6-AEC8-CD8C4C38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518025"/>
              <a:ext cx="149225" cy="293688"/>
            </a:xfrm>
            <a:custGeom>
              <a:avLst/>
              <a:gdLst>
                <a:gd name="T0" fmla="*/ 0 w 94"/>
                <a:gd name="T1" fmla="*/ 0 h 185"/>
                <a:gd name="T2" fmla="*/ 94 w 94"/>
                <a:gd name="T3" fmla="*/ 33 h 185"/>
                <a:gd name="T4" fmla="*/ 40 w 94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85">
                  <a:moveTo>
                    <a:pt x="0" y="0"/>
                  </a:moveTo>
                  <a:lnTo>
                    <a:pt x="94" y="33"/>
                  </a:lnTo>
                  <a:lnTo>
                    <a:pt x="40" y="185"/>
                  </a:ln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2">
              <a:extLst>
                <a:ext uri="{FF2B5EF4-FFF2-40B4-BE49-F238E27FC236}">
                  <a16:creationId xmlns:a16="http://schemas.microsoft.com/office/drawing/2014/main" id="{CFE8EC87-4A9F-4C6C-8D26-AD4A7006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63" y="3221038"/>
              <a:ext cx="819150" cy="904875"/>
            </a:xfrm>
            <a:custGeom>
              <a:avLst/>
              <a:gdLst>
                <a:gd name="T0" fmla="*/ 409 w 440"/>
                <a:gd name="T1" fmla="*/ 398 h 486"/>
                <a:gd name="T2" fmla="*/ 158 w 440"/>
                <a:gd name="T3" fmla="*/ 479 h 486"/>
                <a:gd name="T4" fmla="*/ 110 w 440"/>
                <a:gd name="T5" fmla="*/ 455 h 486"/>
                <a:gd name="T6" fmla="*/ 7 w 440"/>
                <a:gd name="T7" fmla="*/ 136 h 486"/>
                <a:gd name="T8" fmla="*/ 31 w 440"/>
                <a:gd name="T9" fmla="*/ 88 h 486"/>
                <a:gd name="T10" fmla="*/ 283 w 440"/>
                <a:gd name="T11" fmla="*/ 6 h 486"/>
                <a:gd name="T12" fmla="*/ 331 w 440"/>
                <a:gd name="T13" fmla="*/ 31 h 486"/>
                <a:gd name="T14" fmla="*/ 434 w 440"/>
                <a:gd name="T15" fmla="*/ 350 h 486"/>
                <a:gd name="T16" fmla="*/ 409 w 440"/>
                <a:gd name="T17" fmla="*/ 39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86">
                  <a:moveTo>
                    <a:pt x="409" y="398"/>
                  </a:moveTo>
                  <a:cubicBezTo>
                    <a:pt x="158" y="479"/>
                    <a:pt x="158" y="479"/>
                    <a:pt x="158" y="479"/>
                  </a:cubicBezTo>
                  <a:cubicBezTo>
                    <a:pt x="138" y="486"/>
                    <a:pt x="117" y="475"/>
                    <a:pt x="110" y="45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0" y="116"/>
                    <a:pt x="11" y="94"/>
                    <a:pt x="31" y="88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303" y="0"/>
                    <a:pt x="324" y="11"/>
                    <a:pt x="331" y="31"/>
                  </a:cubicBezTo>
                  <a:cubicBezTo>
                    <a:pt x="434" y="350"/>
                    <a:pt x="434" y="350"/>
                    <a:pt x="434" y="350"/>
                  </a:cubicBezTo>
                  <a:cubicBezTo>
                    <a:pt x="440" y="370"/>
                    <a:pt x="429" y="391"/>
                    <a:pt x="409" y="39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13">
              <a:extLst>
                <a:ext uri="{FF2B5EF4-FFF2-40B4-BE49-F238E27FC236}">
                  <a16:creationId xmlns:a16="http://schemas.microsoft.com/office/drawing/2014/main" id="{80FE7A27-C813-46DD-A09A-E11D01F3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3324225"/>
              <a:ext cx="487363" cy="263525"/>
            </a:xfrm>
            <a:custGeom>
              <a:avLst/>
              <a:gdLst>
                <a:gd name="T0" fmla="*/ 307 w 307"/>
                <a:gd name="T1" fmla="*/ 74 h 166"/>
                <a:gd name="T2" fmla="*/ 24 w 307"/>
                <a:gd name="T3" fmla="*/ 166 h 166"/>
                <a:gd name="T4" fmla="*/ 0 w 307"/>
                <a:gd name="T5" fmla="*/ 91 h 166"/>
                <a:gd name="T6" fmla="*/ 282 w 307"/>
                <a:gd name="T7" fmla="*/ 0 h 166"/>
                <a:gd name="T8" fmla="*/ 307 w 307"/>
                <a:gd name="T9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66">
                  <a:moveTo>
                    <a:pt x="307" y="74"/>
                  </a:moveTo>
                  <a:lnTo>
                    <a:pt x="24" y="166"/>
                  </a:lnTo>
                  <a:lnTo>
                    <a:pt x="0" y="91"/>
                  </a:lnTo>
                  <a:lnTo>
                    <a:pt x="282" y="0"/>
                  </a:lnTo>
                  <a:lnTo>
                    <a:pt x="307" y="7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4">
              <a:extLst>
                <a:ext uri="{FF2B5EF4-FFF2-40B4-BE49-F238E27FC236}">
                  <a16:creationId xmlns:a16="http://schemas.microsoft.com/office/drawing/2014/main" id="{B1B57B56-C1DF-468A-8B2F-15CC91DD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3370263"/>
              <a:ext cx="401638" cy="185738"/>
            </a:xfrm>
            <a:custGeom>
              <a:avLst/>
              <a:gdLst>
                <a:gd name="T0" fmla="*/ 253 w 253"/>
                <a:gd name="T1" fmla="*/ 40 h 117"/>
                <a:gd name="T2" fmla="*/ 241 w 253"/>
                <a:gd name="T3" fmla="*/ 0 h 117"/>
                <a:gd name="T4" fmla="*/ 0 w 253"/>
                <a:gd name="T5" fmla="*/ 78 h 117"/>
                <a:gd name="T6" fmla="*/ 13 w 253"/>
                <a:gd name="T7" fmla="*/ 117 h 117"/>
                <a:gd name="T8" fmla="*/ 253 w 253"/>
                <a:gd name="T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17">
                  <a:moveTo>
                    <a:pt x="253" y="40"/>
                  </a:moveTo>
                  <a:lnTo>
                    <a:pt x="241" y="0"/>
                  </a:lnTo>
                  <a:lnTo>
                    <a:pt x="0" y="78"/>
                  </a:lnTo>
                  <a:lnTo>
                    <a:pt x="13" y="117"/>
                  </a:lnTo>
                  <a:lnTo>
                    <a:pt x="253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15">
              <a:extLst>
                <a:ext uri="{FF2B5EF4-FFF2-40B4-BE49-F238E27FC236}">
                  <a16:creationId xmlns:a16="http://schemas.microsoft.com/office/drawing/2014/main" id="{A20C68B1-885C-4807-B399-C737F390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3616325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8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16">
              <a:extLst>
                <a:ext uri="{FF2B5EF4-FFF2-40B4-BE49-F238E27FC236}">
                  <a16:creationId xmlns:a16="http://schemas.microsoft.com/office/drawing/2014/main" id="{4171DCD3-95DA-42C0-B629-440A4F78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3562350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9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9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17">
              <a:extLst>
                <a:ext uri="{FF2B5EF4-FFF2-40B4-BE49-F238E27FC236}">
                  <a16:creationId xmlns:a16="http://schemas.microsoft.com/office/drawing/2014/main" id="{41137CB0-FA14-49CE-AED7-DD23B8C0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3506788"/>
              <a:ext cx="120650" cy="76200"/>
            </a:xfrm>
            <a:custGeom>
              <a:avLst/>
              <a:gdLst>
                <a:gd name="T0" fmla="*/ 76 w 76"/>
                <a:gd name="T1" fmla="*/ 26 h 48"/>
                <a:gd name="T2" fmla="*/ 8 w 76"/>
                <a:gd name="T3" fmla="*/ 48 h 48"/>
                <a:gd name="T4" fmla="*/ 0 w 76"/>
                <a:gd name="T5" fmla="*/ 22 h 48"/>
                <a:gd name="T6" fmla="*/ 68 w 76"/>
                <a:gd name="T7" fmla="*/ 0 h 48"/>
                <a:gd name="T8" fmla="*/ 76 w 76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8">
                  <a:moveTo>
                    <a:pt x="76" y="26"/>
                  </a:moveTo>
                  <a:lnTo>
                    <a:pt x="8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18">
              <a:extLst>
                <a:ext uri="{FF2B5EF4-FFF2-40B4-BE49-F238E27FC236}">
                  <a16:creationId xmlns:a16="http://schemas.microsoft.com/office/drawing/2014/main" id="{75A607C0-57D4-448E-B384-5AC0E730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741738"/>
              <a:ext cx="127000" cy="90488"/>
            </a:xfrm>
            <a:custGeom>
              <a:avLst/>
              <a:gdLst>
                <a:gd name="T0" fmla="*/ 80 w 80"/>
                <a:gd name="T1" fmla="*/ 36 h 57"/>
                <a:gd name="T2" fmla="*/ 11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19">
              <a:extLst>
                <a:ext uri="{FF2B5EF4-FFF2-40B4-BE49-F238E27FC236}">
                  <a16:creationId xmlns:a16="http://schemas.microsoft.com/office/drawing/2014/main" id="{6F000E87-EB8B-4A1C-AF6C-28588B62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687763"/>
              <a:ext cx="125413" cy="90488"/>
            </a:xfrm>
            <a:custGeom>
              <a:avLst/>
              <a:gdLst>
                <a:gd name="T0" fmla="*/ 79 w 79"/>
                <a:gd name="T1" fmla="*/ 35 h 57"/>
                <a:gd name="T2" fmla="*/ 12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5"/>
                  </a:moveTo>
                  <a:lnTo>
                    <a:pt x="12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0">
              <a:extLst>
                <a:ext uri="{FF2B5EF4-FFF2-40B4-BE49-F238E27FC236}">
                  <a16:creationId xmlns:a16="http://schemas.microsoft.com/office/drawing/2014/main" id="{67646DD1-2C09-4F0D-A7F3-029E79D50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3630613"/>
              <a:ext cx="128588" cy="92075"/>
            </a:xfrm>
            <a:custGeom>
              <a:avLst/>
              <a:gdLst>
                <a:gd name="T0" fmla="*/ 81 w 81"/>
                <a:gd name="T1" fmla="*/ 36 h 58"/>
                <a:gd name="T2" fmla="*/ 12 w 81"/>
                <a:gd name="T3" fmla="*/ 58 h 58"/>
                <a:gd name="T4" fmla="*/ 0 w 81"/>
                <a:gd name="T5" fmla="*/ 23 h 58"/>
                <a:gd name="T6" fmla="*/ 70 w 81"/>
                <a:gd name="T7" fmla="*/ 0 h 58"/>
                <a:gd name="T8" fmla="*/ 81 w 81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81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70" y="0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1">
              <a:extLst>
                <a:ext uri="{FF2B5EF4-FFF2-40B4-BE49-F238E27FC236}">
                  <a16:creationId xmlns:a16="http://schemas.microsoft.com/office/drawing/2014/main" id="{8071C3E6-8248-4302-AEDA-7978C559C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384333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1 h 58"/>
                <a:gd name="T6" fmla="*/ 69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1"/>
                  </a:lnTo>
                  <a:lnTo>
                    <a:pt x="69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2">
              <a:extLst>
                <a:ext uri="{FF2B5EF4-FFF2-40B4-BE49-F238E27FC236}">
                  <a16:creationId xmlns:a16="http://schemas.microsoft.com/office/drawing/2014/main" id="{4D3C9563-B300-46D8-8A64-54B2246A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87775"/>
              <a:ext cx="127000" cy="90488"/>
            </a:xfrm>
            <a:custGeom>
              <a:avLst/>
              <a:gdLst>
                <a:gd name="T0" fmla="*/ 80 w 80"/>
                <a:gd name="T1" fmla="*/ 35 h 57"/>
                <a:gd name="T2" fmla="*/ 10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5"/>
                  </a:moveTo>
                  <a:lnTo>
                    <a:pt x="10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23">
              <a:extLst>
                <a:ext uri="{FF2B5EF4-FFF2-40B4-BE49-F238E27FC236}">
                  <a16:creationId xmlns:a16="http://schemas.microsoft.com/office/drawing/2014/main" id="{13FC5306-7BBC-4611-BA14-658436E40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732213"/>
              <a:ext cx="125413" cy="90488"/>
            </a:xfrm>
            <a:custGeom>
              <a:avLst/>
              <a:gdLst>
                <a:gd name="T0" fmla="*/ 79 w 79"/>
                <a:gd name="T1" fmla="*/ 36 h 57"/>
                <a:gd name="T2" fmla="*/ 11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24">
              <a:extLst>
                <a:ext uri="{FF2B5EF4-FFF2-40B4-BE49-F238E27FC236}">
                  <a16:creationId xmlns:a16="http://schemas.microsoft.com/office/drawing/2014/main" id="{5DB774EB-4397-49F9-946A-4C46D642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943350"/>
              <a:ext cx="127000" cy="92075"/>
            </a:xfrm>
            <a:custGeom>
              <a:avLst/>
              <a:gdLst>
                <a:gd name="T0" fmla="*/ 80 w 80"/>
                <a:gd name="T1" fmla="*/ 36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25">
              <a:extLst>
                <a:ext uri="{FF2B5EF4-FFF2-40B4-BE49-F238E27FC236}">
                  <a16:creationId xmlns:a16="http://schemas.microsoft.com/office/drawing/2014/main" id="{8F97F9EE-03B9-4C18-AF15-3B5B2B67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88778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26">
              <a:extLst>
                <a:ext uri="{FF2B5EF4-FFF2-40B4-BE49-F238E27FC236}">
                  <a16:creationId xmlns:a16="http://schemas.microsoft.com/office/drawing/2014/main" id="{BF308932-ABDD-41AB-8E0B-9EDDC31E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3833813"/>
              <a:ext cx="125413" cy="92075"/>
            </a:xfrm>
            <a:custGeom>
              <a:avLst/>
              <a:gdLst>
                <a:gd name="T0" fmla="*/ 79 w 79"/>
                <a:gd name="T1" fmla="*/ 35 h 58"/>
                <a:gd name="T2" fmla="*/ 10 w 79"/>
                <a:gd name="T3" fmla="*/ 58 h 58"/>
                <a:gd name="T4" fmla="*/ 0 w 79"/>
                <a:gd name="T5" fmla="*/ 21 h 58"/>
                <a:gd name="T6" fmla="*/ 68 w 79"/>
                <a:gd name="T7" fmla="*/ 0 h 58"/>
                <a:gd name="T8" fmla="*/ 79 w 79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79" y="35"/>
                  </a:moveTo>
                  <a:lnTo>
                    <a:pt x="10" y="58"/>
                  </a:lnTo>
                  <a:lnTo>
                    <a:pt x="0" y="21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27">
              <a:extLst>
                <a:ext uri="{FF2B5EF4-FFF2-40B4-BE49-F238E27FC236}">
                  <a16:creationId xmlns:a16="http://schemas.microsoft.com/office/drawing/2014/main" id="{E7153B5E-1317-46CF-B6DC-5DE9411C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122613"/>
              <a:ext cx="549275" cy="496888"/>
            </a:xfrm>
            <a:custGeom>
              <a:avLst/>
              <a:gdLst>
                <a:gd name="T0" fmla="*/ 117 w 346"/>
                <a:gd name="T1" fmla="*/ 0 h 313"/>
                <a:gd name="T2" fmla="*/ 0 w 346"/>
                <a:gd name="T3" fmla="*/ 228 h 313"/>
                <a:gd name="T4" fmla="*/ 167 w 346"/>
                <a:gd name="T5" fmla="*/ 313 h 313"/>
                <a:gd name="T6" fmla="*/ 198 w 346"/>
                <a:gd name="T7" fmla="*/ 251 h 313"/>
                <a:gd name="T8" fmla="*/ 260 w 346"/>
                <a:gd name="T9" fmla="*/ 284 h 313"/>
                <a:gd name="T10" fmla="*/ 346 w 346"/>
                <a:gd name="T11" fmla="*/ 117 h 313"/>
                <a:gd name="T12" fmla="*/ 117 w 346"/>
                <a:gd name="T1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13">
                  <a:moveTo>
                    <a:pt x="117" y="0"/>
                  </a:moveTo>
                  <a:lnTo>
                    <a:pt x="0" y="228"/>
                  </a:lnTo>
                  <a:lnTo>
                    <a:pt x="167" y="313"/>
                  </a:lnTo>
                  <a:lnTo>
                    <a:pt x="198" y="251"/>
                  </a:lnTo>
                  <a:lnTo>
                    <a:pt x="260" y="284"/>
                  </a:lnTo>
                  <a:lnTo>
                    <a:pt x="346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28">
              <a:extLst>
                <a:ext uri="{FF2B5EF4-FFF2-40B4-BE49-F238E27FC236}">
                  <a16:creationId xmlns:a16="http://schemas.microsoft.com/office/drawing/2014/main" id="{4B1D1C38-262B-4A74-8DD7-D0FA3C3DB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3521075"/>
              <a:ext cx="147638" cy="98425"/>
            </a:xfrm>
            <a:custGeom>
              <a:avLst/>
              <a:gdLst>
                <a:gd name="T0" fmla="*/ 0 w 93"/>
                <a:gd name="T1" fmla="*/ 62 h 62"/>
                <a:gd name="T2" fmla="*/ 93 w 93"/>
                <a:gd name="T3" fmla="*/ 33 h 62"/>
                <a:gd name="T4" fmla="*/ 31 w 93"/>
                <a:gd name="T5" fmla="*/ 0 h 62"/>
                <a:gd name="T6" fmla="*/ 0 w 9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2">
                  <a:moveTo>
                    <a:pt x="0" y="62"/>
                  </a:moveTo>
                  <a:lnTo>
                    <a:pt x="93" y="33"/>
                  </a:lnTo>
                  <a:lnTo>
                    <a:pt x="3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29">
              <a:extLst>
                <a:ext uri="{FF2B5EF4-FFF2-40B4-BE49-F238E27FC236}">
                  <a16:creationId xmlns:a16="http://schemas.microsoft.com/office/drawing/2014/main" id="{6E6100F3-9C2D-4256-A90F-6382518CC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3190875"/>
              <a:ext cx="88900" cy="46038"/>
            </a:xfrm>
            <a:custGeom>
              <a:avLst/>
              <a:gdLst>
                <a:gd name="T0" fmla="*/ 0 w 56"/>
                <a:gd name="T1" fmla="*/ 0 h 29"/>
                <a:gd name="T2" fmla="*/ 56 w 56"/>
                <a:gd name="T3" fmla="*/ 29 h 29"/>
                <a:gd name="T4" fmla="*/ 0 w 56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9">
                  <a:moveTo>
                    <a:pt x="0" y="0"/>
                  </a:moveTo>
                  <a:lnTo>
                    <a:pt x="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Line 130">
              <a:extLst>
                <a:ext uri="{FF2B5EF4-FFF2-40B4-BE49-F238E27FC236}">
                  <a16:creationId xmlns:a16="http://schemas.microsoft.com/office/drawing/2014/main" id="{4A99E621-3625-424A-9881-CA11D29F7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050" y="3190875"/>
              <a:ext cx="88900" cy="460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D4835BD7-4621-4B11-876E-CBDB6136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3273425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128 w 128"/>
                <a:gd name="T3" fmla="*/ 66 h 66"/>
                <a:gd name="T4" fmla="*/ 0 w 128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12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Line 132">
              <a:extLst>
                <a:ext uri="{FF2B5EF4-FFF2-40B4-BE49-F238E27FC236}">
                  <a16:creationId xmlns:a16="http://schemas.microsoft.com/office/drawing/2014/main" id="{B6D86EFD-CD28-40B7-8B5E-5A820673E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88" y="3273425"/>
              <a:ext cx="203200" cy="10477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0E033FB2-6AC8-476F-9D0C-74C90580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373313"/>
              <a:ext cx="581025" cy="581025"/>
            </a:xfrm>
            <a:custGeom>
              <a:avLst/>
              <a:gdLst>
                <a:gd name="T0" fmla="*/ 285 w 312"/>
                <a:gd name="T1" fmla="*/ 106 h 312"/>
                <a:gd name="T2" fmla="*/ 206 w 312"/>
                <a:gd name="T3" fmla="*/ 284 h 312"/>
                <a:gd name="T4" fmla="*/ 28 w 312"/>
                <a:gd name="T5" fmla="*/ 206 h 312"/>
                <a:gd name="T6" fmla="*/ 107 w 312"/>
                <a:gd name="T7" fmla="*/ 27 h 312"/>
                <a:gd name="T8" fmla="*/ 285 w 312"/>
                <a:gd name="T9" fmla="*/ 1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285" y="106"/>
                  </a:moveTo>
                  <a:cubicBezTo>
                    <a:pt x="312" y="177"/>
                    <a:pt x="277" y="257"/>
                    <a:pt x="206" y="284"/>
                  </a:cubicBezTo>
                  <a:cubicBezTo>
                    <a:pt x="135" y="312"/>
                    <a:pt x="55" y="277"/>
                    <a:pt x="28" y="206"/>
                  </a:cubicBezTo>
                  <a:cubicBezTo>
                    <a:pt x="0" y="135"/>
                    <a:pt x="36" y="55"/>
                    <a:pt x="107" y="27"/>
                  </a:cubicBezTo>
                  <a:cubicBezTo>
                    <a:pt x="177" y="0"/>
                    <a:pt x="257" y="35"/>
                    <a:pt x="285" y="10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8C47DDC-0EAC-4DCA-B18D-CA100F9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2295525"/>
              <a:ext cx="550863" cy="279400"/>
            </a:xfrm>
            <a:custGeom>
              <a:avLst/>
              <a:gdLst>
                <a:gd name="T0" fmla="*/ 0 w 296"/>
                <a:gd name="T1" fmla="*/ 121 h 150"/>
                <a:gd name="T2" fmla="*/ 235 w 296"/>
                <a:gd name="T3" fmla="*/ 5 h 150"/>
                <a:gd name="T4" fmla="*/ 269 w 296"/>
                <a:gd name="T5" fmla="*/ 5 h 150"/>
                <a:gd name="T6" fmla="*/ 269 w 296"/>
                <a:gd name="T7" fmla="*/ 5 h 150"/>
                <a:gd name="T8" fmla="*/ 288 w 296"/>
                <a:gd name="T9" fmla="*/ 55 h 150"/>
                <a:gd name="T10" fmla="*/ 288 w 296"/>
                <a:gd name="T11" fmla="*/ 55 h 150"/>
                <a:gd name="T12" fmla="*/ 263 w 296"/>
                <a:gd name="T13" fmla="*/ 78 h 150"/>
                <a:gd name="T14" fmla="*/ 11 w 296"/>
                <a:gd name="T15" fmla="*/ 150 h 150"/>
                <a:gd name="T16" fmla="*/ 0 w 296"/>
                <a:gd name="T17" fmla="*/ 1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50">
                  <a:moveTo>
                    <a:pt x="0" y="121"/>
                  </a:moveTo>
                  <a:cubicBezTo>
                    <a:pt x="235" y="5"/>
                    <a:pt x="235" y="5"/>
                    <a:pt x="235" y="5"/>
                  </a:cubicBezTo>
                  <a:cubicBezTo>
                    <a:pt x="246" y="0"/>
                    <a:pt x="258" y="0"/>
                    <a:pt x="269" y="5"/>
                  </a:cubicBezTo>
                  <a:cubicBezTo>
                    <a:pt x="269" y="5"/>
                    <a:pt x="269" y="5"/>
                    <a:pt x="269" y="5"/>
                  </a:cubicBezTo>
                  <a:cubicBezTo>
                    <a:pt x="288" y="14"/>
                    <a:pt x="296" y="36"/>
                    <a:pt x="288" y="55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4" y="66"/>
                    <a:pt x="275" y="74"/>
                    <a:pt x="263" y="78"/>
                  </a:cubicBezTo>
                  <a:cubicBezTo>
                    <a:pt x="11" y="150"/>
                    <a:pt x="11" y="150"/>
                    <a:pt x="11" y="15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10B7F268-4AE8-40B5-92B1-FACBD6C1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2505075"/>
              <a:ext cx="98425" cy="111125"/>
            </a:xfrm>
            <a:custGeom>
              <a:avLst/>
              <a:gdLst>
                <a:gd name="T0" fmla="*/ 12 w 53"/>
                <a:gd name="T1" fmla="*/ 36 h 60"/>
                <a:gd name="T2" fmla="*/ 19 w 53"/>
                <a:gd name="T3" fmla="*/ 60 h 60"/>
                <a:gd name="T4" fmla="*/ 53 w 53"/>
                <a:gd name="T5" fmla="*/ 47 h 60"/>
                <a:gd name="T6" fmla="*/ 34 w 53"/>
                <a:gd name="T7" fmla="*/ 0 h 60"/>
                <a:gd name="T8" fmla="*/ 0 w 53"/>
                <a:gd name="T9" fmla="*/ 13 h 60"/>
                <a:gd name="T10" fmla="*/ 12 w 53"/>
                <a:gd name="T11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0">
                  <a:moveTo>
                    <a:pt x="12" y="36"/>
                  </a:moveTo>
                  <a:cubicBezTo>
                    <a:pt x="15" y="44"/>
                    <a:pt x="17" y="52"/>
                    <a:pt x="19" y="6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21"/>
                    <a:pt x="9" y="28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08B820F9-BB97-4896-87C4-7973777CB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451100"/>
              <a:ext cx="430213" cy="427038"/>
            </a:xfrm>
            <a:custGeom>
              <a:avLst/>
              <a:gdLst>
                <a:gd name="T0" fmla="*/ 210 w 231"/>
                <a:gd name="T1" fmla="*/ 78 h 230"/>
                <a:gd name="T2" fmla="*/ 152 w 231"/>
                <a:gd name="T3" fmla="*/ 210 h 230"/>
                <a:gd name="T4" fmla="*/ 20 w 231"/>
                <a:gd name="T5" fmla="*/ 152 h 230"/>
                <a:gd name="T6" fmla="*/ 78 w 231"/>
                <a:gd name="T7" fmla="*/ 20 h 230"/>
                <a:gd name="T8" fmla="*/ 210 w 231"/>
                <a:gd name="T9" fmla="*/ 7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0">
                  <a:moveTo>
                    <a:pt x="210" y="78"/>
                  </a:moveTo>
                  <a:cubicBezTo>
                    <a:pt x="231" y="131"/>
                    <a:pt x="205" y="190"/>
                    <a:pt x="152" y="210"/>
                  </a:cubicBezTo>
                  <a:cubicBezTo>
                    <a:pt x="100" y="230"/>
                    <a:pt x="41" y="204"/>
                    <a:pt x="20" y="152"/>
                  </a:cubicBezTo>
                  <a:cubicBezTo>
                    <a:pt x="0" y="99"/>
                    <a:pt x="26" y="40"/>
                    <a:pt x="78" y="20"/>
                  </a:cubicBezTo>
                  <a:cubicBezTo>
                    <a:pt x="131" y="0"/>
                    <a:pt x="190" y="26"/>
                    <a:pt x="210" y="7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12C4E6D5-C27A-4054-AA94-03A72538B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2465388"/>
              <a:ext cx="331788" cy="336550"/>
            </a:xfrm>
            <a:custGeom>
              <a:avLst/>
              <a:gdLst>
                <a:gd name="T0" fmla="*/ 130 w 178"/>
                <a:gd name="T1" fmla="*/ 162 h 181"/>
                <a:gd name="T2" fmla="*/ 173 w 178"/>
                <a:gd name="T3" fmla="*/ 128 h 181"/>
                <a:gd name="T4" fmla="*/ 169 w 178"/>
                <a:gd name="T5" fmla="*/ 73 h 181"/>
                <a:gd name="T6" fmla="*/ 47 w 178"/>
                <a:gd name="T7" fmla="*/ 19 h 181"/>
                <a:gd name="T8" fmla="*/ 4 w 178"/>
                <a:gd name="T9" fmla="*/ 53 h 181"/>
                <a:gd name="T10" fmla="*/ 8 w 178"/>
                <a:gd name="T11" fmla="*/ 108 h 181"/>
                <a:gd name="T12" fmla="*/ 130 w 178"/>
                <a:gd name="T13" fmla="*/ 16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1">
                  <a:moveTo>
                    <a:pt x="130" y="162"/>
                  </a:moveTo>
                  <a:cubicBezTo>
                    <a:pt x="148" y="155"/>
                    <a:pt x="163" y="143"/>
                    <a:pt x="173" y="128"/>
                  </a:cubicBezTo>
                  <a:cubicBezTo>
                    <a:pt x="178" y="109"/>
                    <a:pt x="176" y="90"/>
                    <a:pt x="169" y="73"/>
                  </a:cubicBezTo>
                  <a:cubicBezTo>
                    <a:pt x="151" y="24"/>
                    <a:pt x="96" y="0"/>
                    <a:pt x="47" y="19"/>
                  </a:cubicBezTo>
                  <a:cubicBezTo>
                    <a:pt x="30" y="26"/>
                    <a:pt x="15" y="37"/>
                    <a:pt x="4" y="53"/>
                  </a:cubicBezTo>
                  <a:cubicBezTo>
                    <a:pt x="0" y="71"/>
                    <a:pt x="1" y="90"/>
                    <a:pt x="8" y="108"/>
                  </a:cubicBezTo>
                  <a:cubicBezTo>
                    <a:pt x="27" y="157"/>
                    <a:pt x="81" y="181"/>
                    <a:pt x="130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C9DFCD80-A405-4C5E-B1C8-D9C77D1D8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305050"/>
              <a:ext cx="52388" cy="136525"/>
            </a:xfrm>
            <a:custGeom>
              <a:avLst/>
              <a:gdLst>
                <a:gd name="T0" fmla="*/ 33 w 33"/>
                <a:gd name="T1" fmla="*/ 86 h 86"/>
                <a:gd name="T2" fmla="*/ 0 w 33"/>
                <a:gd name="T3" fmla="*/ 0 h 86"/>
                <a:gd name="T4" fmla="*/ 33 w 3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6">
                  <a:moveTo>
                    <a:pt x="33" y="86"/>
                  </a:moveTo>
                  <a:lnTo>
                    <a:pt x="0" y="0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Line 139">
              <a:extLst>
                <a:ext uri="{FF2B5EF4-FFF2-40B4-BE49-F238E27FC236}">
                  <a16:creationId xmlns:a16="http://schemas.microsoft.com/office/drawing/2014/main" id="{F6D7A307-C8C3-4A94-B509-E2CFDAC1B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8975" y="2305050"/>
              <a:ext cx="52388" cy="1365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0">
              <a:extLst>
                <a:ext uri="{FF2B5EF4-FFF2-40B4-BE49-F238E27FC236}">
                  <a16:creationId xmlns:a16="http://schemas.microsoft.com/office/drawing/2014/main" id="{EC0C2070-CF78-4179-AC2A-37941B66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2524125"/>
              <a:ext cx="392113" cy="233363"/>
            </a:xfrm>
            <a:custGeom>
              <a:avLst/>
              <a:gdLst>
                <a:gd name="T0" fmla="*/ 180 w 211"/>
                <a:gd name="T1" fmla="*/ 38 h 125"/>
                <a:gd name="T2" fmla="*/ 55 w 211"/>
                <a:gd name="T3" fmla="*/ 5 h 125"/>
                <a:gd name="T4" fmla="*/ 11 w 211"/>
                <a:gd name="T5" fmla="*/ 31 h 125"/>
                <a:gd name="T6" fmla="*/ 0 w 211"/>
                <a:gd name="T7" fmla="*/ 75 h 125"/>
                <a:gd name="T8" fmla="*/ 194 w 211"/>
                <a:gd name="T9" fmla="*/ 125 h 125"/>
                <a:gd name="T10" fmla="*/ 206 w 211"/>
                <a:gd name="T11" fmla="*/ 82 h 125"/>
                <a:gd name="T12" fmla="*/ 180 w 211"/>
                <a:gd name="T13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25">
                  <a:moveTo>
                    <a:pt x="180" y="38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36" y="0"/>
                    <a:pt x="16" y="12"/>
                    <a:pt x="11" y="3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11" y="62"/>
                    <a:pt x="199" y="43"/>
                    <a:pt x="180" y="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1">
              <a:extLst>
                <a:ext uri="{FF2B5EF4-FFF2-40B4-BE49-F238E27FC236}">
                  <a16:creationId xmlns:a16="http://schemas.microsoft.com/office/drawing/2014/main" id="{6E491B69-64D0-4EBF-9908-68D8CE9B3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281238"/>
              <a:ext cx="174625" cy="293688"/>
            </a:xfrm>
            <a:custGeom>
              <a:avLst/>
              <a:gdLst>
                <a:gd name="T0" fmla="*/ 82 w 94"/>
                <a:gd name="T1" fmla="*/ 69 h 158"/>
                <a:gd name="T2" fmla="*/ 89 w 94"/>
                <a:gd name="T3" fmla="*/ 56 h 158"/>
                <a:gd name="T4" fmla="*/ 59 w 94"/>
                <a:gd name="T5" fmla="*/ 6 h 158"/>
                <a:gd name="T6" fmla="*/ 10 w 94"/>
                <a:gd name="T7" fmla="*/ 35 h 158"/>
                <a:gd name="T8" fmla="*/ 9 w 94"/>
                <a:gd name="T9" fmla="*/ 39 h 158"/>
                <a:gd name="T10" fmla="*/ 9 w 94"/>
                <a:gd name="T11" fmla="*/ 40 h 158"/>
                <a:gd name="T12" fmla="*/ 0 w 94"/>
                <a:gd name="T13" fmla="*/ 147 h 158"/>
                <a:gd name="T14" fmla="*/ 21 w 94"/>
                <a:gd name="T15" fmla="*/ 152 h 158"/>
                <a:gd name="T16" fmla="*/ 21 w 94"/>
                <a:gd name="T17" fmla="*/ 152 h 158"/>
                <a:gd name="T18" fmla="*/ 42 w 94"/>
                <a:gd name="T19" fmla="*/ 158 h 158"/>
                <a:gd name="T20" fmla="*/ 82 w 94"/>
                <a:gd name="T21" fmla="*/ 6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58">
                  <a:moveTo>
                    <a:pt x="82" y="69"/>
                  </a:moveTo>
                  <a:cubicBezTo>
                    <a:pt x="85" y="65"/>
                    <a:pt x="87" y="61"/>
                    <a:pt x="89" y="56"/>
                  </a:cubicBezTo>
                  <a:cubicBezTo>
                    <a:pt x="94" y="34"/>
                    <a:pt x="81" y="12"/>
                    <a:pt x="59" y="6"/>
                  </a:cubicBezTo>
                  <a:cubicBezTo>
                    <a:pt x="38" y="0"/>
                    <a:pt x="15" y="14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4" y="72"/>
                    <a:pt x="25" y="132"/>
                    <a:pt x="0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29" y="135"/>
                    <a:pt x="67" y="98"/>
                    <a:pt x="82" y="69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2">
              <a:extLst>
                <a:ext uri="{FF2B5EF4-FFF2-40B4-BE49-F238E27FC236}">
                  <a16:creationId xmlns:a16="http://schemas.microsoft.com/office/drawing/2014/main" id="{2393309D-4B4B-49C2-9512-66CB6220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2670175"/>
              <a:ext cx="331788" cy="122238"/>
            </a:xfrm>
            <a:custGeom>
              <a:avLst/>
              <a:gdLst>
                <a:gd name="T0" fmla="*/ 203 w 209"/>
                <a:gd name="T1" fmla="*/ 77 h 77"/>
                <a:gd name="T2" fmla="*/ 0 w 209"/>
                <a:gd name="T3" fmla="*/ 25 h 77"/>
                <a:gd name="T4" fmla="*/ 7 w 209"/>
                <a:gd name="T5" fmla="*/ 0 h 77"/>
                <a:gd name="T6" fmla="*/ 209 w 209"/>
                <a:gd name="T7" fmla="*/ 52 h 77"/>
                <a:gd name="T8" fmla="*/ 203 w 20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7">
                  <a:moveTo>
                    <a:pt x="203" y="77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209" y="52"/>
                  </a:lnTo>
                  <a:lnTo>
                    <a:pt x="203" y="7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Line 143">
              <a:extLst>
                <a:ext uri="{FF2B5EF4-FFF2-40B4-BE49-F238E27FC236}">
                  <a16:creationId xmlns:a16="http://schemas.microsoft.com/office/drawing/2014/main" id="{F94FE9AF-C070-4527-97A1-19359767B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300" y="2619375"/>
              <a:ext cx="127000" cy="317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4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71513" y="917169"/>
            <a:ext cx="10848976" cy="1010167"/>
          </a:xfrm>
        </p:spPr>
        <p:txBody>
          <a:bodyPr>
            <a:normAutofit fontScale="90000"/>
          </a:bodyPr>
          <a:lstStyle/>
          <a:p>
            <a:r>
              <a:rPr lang="en-US" altLang="zh-CN" sz="3100" dirty="0"/>
              <a:t>Office PLUS </a:t>
            </a:r>
            <a:br>
              <a:rPr lang="en-US" altLang="zh-CN" sz="3100" dirty="0"/>
            </a:br>
            <a:r>
              <a:rPr lang="en-US" altLang="zh-CN" sz="3100" dirty="0"/>
              <a:t>PowerPoint </a:t>
            </a:r>
            <a:r>
              <a:rPr lang="en-US" altLang="zh-CN" dirty="0">
                <a:solidFill>
                  <a:schemeClr val="accent1"/>
                </a:solidFill>
              </a:rPr>
              <a:t>standard template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22CB1-2580-446B-B963-43C7F51C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E3C29D-5FC8-4D7D-8A43-9C135FC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32" name="f5d2df79-7676-4ebe-aae5-6f61df26b29a" descr="LxMAAB+LCAAAAAAABADllk1vozAQhv+Ld3tDKzBfCTfahCqHfqiJ2kOVAwUXvAITGbNKFfHf1yZAsEi2yqoHQm/JMDN+X8/wiB34yT42CDhgmfqUzbAfUT9dMJQCBSxC4JAiSRRwjUmISXRLs2KTA+d115Z1n7xgFt9kSUaf/aRAogHBDPvJ/q/TK5JyHynmCj6q2Klcntbr9fD+jgO0ilGKmpwVJswl4TL2Q56h/lK5AYqjmBGU53Xg4e03ClinzDFFVpHHvOcPzzOgbbmuaFYdo5alApYoyEj4/yKfUIAIa5KeojfgaKY9sSE0pLNnk7nhqe3Zmjj71B0213eHCU6LtE6rLN75205IU/dBHIYJ6qYtCEP0TzslTcSq30tG+QFeRlOf8QN3anl18GbxWqFrQUK05VWNWCANtRYp9uno2ogH7dZUO3QoevT5JiKu7Yjrft0hWwEuiRKeDO3KXzPAtjHfiw2659lCUm1VhDSwll00gnhvPre+v1I5KWyFtuw8K6Kia+LY7f/Tg2jQtVBLkMR/qrtZznNn0FXOlz1HzA0Oy16/clW89ybupcGzvDUy+5MB5fqIvRHgaSohwpybNy78WjydJ3Lyuci5KXFMHSLHDF3iGBwBx+DlcwyOmGO98XwvjlkSIjRrMnXVwXFMFjm79gzPHTbHTFvimD4CjumXzzF9xBzrjed7ccyWEKF7rjUd3veYLHKucZ0D/x6zocQxYwQcMy6fY8aIOdYbz0mOrcu/XxUAHy8TAAA=">
            <a:extLst>
              <a:ext uri="{FF2B5EF4-FFF2-40B4-BE49-F238E27FC236}">
                <a16:creationId xmlns:a16="http://schemas.microsoft.com/office/drawing/2014/main" id="{CF295543-4273-4C9D-B726-1BC4756BD276}"/>
              </a:ext>
            </a:extLst>
          </p:cNvPr>
          <p:cNvGrpSpPr>
            <a:grpSpLocks noChangeAspect="1"/>
          </p:cNvGrpSpPr>
          <p:nvPr/>
        </p:nvGrpSpPr>
        <p:grpSpPr>
          <a:xfrm>
            <a:off x="3114996" y="1978084"/>
            <a:ext cx="5962009" cy="2901832"/>
            <a:chOff x="3114996" y="1628324"/>
            <a:chExt cx="5962009" cy="2901832"/>
          </a:xfrm>
        </p:grpSpPr>
        <p:sp>
          <p:nvSpPr>
            <p:cNvPr id="33" name="ExtraShape1">
              <a:extLst>
                <a:ext uri="{FF2B5EF4-FFF2-40B4-BE49-F238E27FC236}">
                  <a16:creationId xmlns:a16="http://schemas.microsoft.com/office/drawing/2014/main" id="{766460D2-A837-427E-A610-A1051DCC3E4C}"/>
                </a:ext>
              </a:extLst>
            </p:cNvPr>
            <p:cNvSpPr/>
            <p:nvPr/>
          </p:nvSpPr>
          <p:spPr>
            <a:xfrm>
              <a:off x="6351746" y="2121211"/>
              <a:ext cx="2725259" cy="234372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ExtraShape2">
              <a:extLst>
                <a:ext uri="{FF2B5EF4-FFF2-40B4-BE49-F238E27FC236}">
                  <a16:creationId xmlns:a16="http://schemas.microsoft.com/office/drawing/2014/main" id="{AC7B9CFD-8765-4E1C-97F4-5921EF7C1540}"/>
                </a:ext>
              </a:extLst>
            </p:cNvPr>
            <p:cNvSpPr/>
            <p:nvPr/>
          </p:nvSpPr>
          <p:spPr>
            <a:xfrm>
              <a:off x="6351746" y="1630664"/>
              <a:ext cx="2725259" cy="943622"/>
            </a:xfrm>
            <a:custGeom>
              <a:avLst/>
              <a:gdLst>
                <a:gd name="connsiteX0" fmla="*/ 339651 w 2540000"/>
                <a:gd name="connsiteY0" fmla="*/ 0 h 879475"/>
                <a:gd name="connsiteX1" fmla="*/ 605465 w 2540000"/>
                <a:gd name="connsiteY1" fmla="*/ 0 h 879475"/>
                <a:gd name="connsiteX2" fmla="*/ 605465 w 2540000"/>
                <a:gd name="connsiteY2" fmla="*/ 457200 h 879475"/>
                <a:gd name="connsiteX3" fmla="*/ 1934534 w 2540000"/>
                <a:gd name="connsiteY3" fmla="*/ 457200 h 879475"/>
                <a:gd name="connsiteX4" fmla="*/ 1934534 w 2540000"/>
                <a:gd name="connsiteY4" fmla="*/ 25400 h 879475"/>
                <a:gd name="connsiteX5" fmla="*/ 2200348 w 2540000"/>
                <a:gd name="connsiteY5" fmla="*/ 25400 h 879475"/>
                <a:gd name="connsiteX6" fmla="*/ 2200348 w 2540000"/>
                <a:gd name="connsiteY6" fmla="*/ 457200 h 879475"/>
                <a:gd name="connsiteX7" fmla="*/ 2469619 w 2540000"/>
                <a:gd name="connsiteY7" fmla="*/ 457200 h 879475"/>
                <a:gd name="connsiteX8" fmla="*/ 2540000 w 2540000"/>
                <a:gd name="connsiteY8" fmla="*/ 527581 h 879475"/>
                <a:gd name="connsiteX9" fmla="*/ 2540000 w 2540000"/>
                <a:gd name="connsiteY9" fmla="*/ 809094 h 879475"/>
                <a:gd name="connsiteX10" fmla="*/ 2469619 w 2540000"/>
                <a:gd name="connsiteY10" fmla="*/ 879475 h 879475"/>
                <a:gd name="connsiteX11" fmla="*/ 70381 w 2540000"/>
                <a:gd name="connsiteY11" fmla="*/ 879475 h 879475"/>
                <a:gd name="connsiteX12" fmla="*/ 0 w 2540000"/>
                <a:gd name="connsiteY12" fmla="*/ 809094 h 879475"/>
                <a:gd name="connsiteX13" fmla="*/ 0 w 2540000"/>
                <a:gd name="connsiteY13" fmla="*/ 527581 h 879475"/>
                <a:gd name="connsiteX14" fmla="*/ 70381 w 2540000"/>
                <a:gd name="connsiteY14" fmla="*/ 457200 h 879475"/>
                <a:gd name="connsiteX15" fmla="*/ 339651 w 2540000"/>
                <a:gd name="connsiteY15" fmla="*/ 457200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0000" h="879475">
                  <a:moveTo>
                    <a:pt x="339651" y="0"/>
                  </a:moveTo>
                  <a:lnTo>
                    <a:pt x="605465" y="0"/>
                  </a:lnTo>
                  <a:lnTo>
                    <a:pt x="605465" y="457200"/>
                  </a:lnTo>
                  <a:lnTo>
                    <a:pt x="1934534" y="457200"/>
                  </a:lnTo>
                  <a:lnTo>
                    <a:pt x="1934534" y="25400"/>
                  </a:lnTo>
                  <a:lnTo>
                    <a:pt x="2200348" y="25400"/>
                  </a:lnTo>
                  <a:lnTo>
                    <a:pt x="2200348" y="457200"/>
                  </a:lnTo>
                  <a:lnTo>
                    <a:pt x="2469619" y="457200"/>
                  </a:lnTo>
                  <a:cubicBezTo>
                    <a:pt x="2508489" y="457200"/>
                    <a:pt x="2540000" y="488711"/>
                    <a:pt x="2540000" y="527581"/>
                  </a:cubicBezTo>
                  <a:lnTo>
                    <a:pt x="2540000" y="809094"/>
                  </a:lnTo>
                  <a:cubicBezTo>
                    <a:pt x="2540000" y="847964"/>
                    <a:pt x="2508489" y="879475"/>
                    <a:pt x="2469619" y="879475"/>
                  </a:cubicBezTo>
                  <a:lnTo>
                    <a:pt x="70381" y="879475"/>
                  </a:lnTo>
                  <a:cubicBezTo>
                    <a:pt x="31511" y="879475"/>
                    <a:pt x="0" y="847964"/>
                    <a:pt x="0" y="809094"/>
                  </a:cubicBezTo>
                  <a:lnTo>
                    <a:pt x="0" y="527581"/>
                  </a:lnTo>
                  <a:cubicBezTo>
                    <a:pt x="0" y="488711"/>
                    <a:pt x="31511" y="457200"/>
                    <a:pt x="70381" y="457200"/>
                  </a:cubicBezTo>
                  <a:lnTo>
                    <a:pt x="339651" y="4572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ExtraShape3">
              <a:extLst>
                <a:ext uri="{FF2B5EF4-FFF2-40B4-BE49-F238E27FC236}">
                  <a16:creationId xmlns:a16="http://schemas.microsoft.com/office/drawing/2014/main" id="{372F103C-8F6C-4A7A-89F6-9A7F56C28FEF}"/>
                </a:ext>
              </a:extLst>
            </p:cNvPr>
            <p:cNvSpPr/>
            <p:nvPr/>
          </p:nvSpPr>
          <p:spPr>
            <a:xfrm>
              <a:off x="6228136" y="2118871"/>
              <a:ext cx="2725259" cy="23437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ExtraShape4">
              <a:extLst>
                <a:ext uri="{FF2B5EF4-FFF2-40B4-BE49-F238E27FC236}">
                  <a16:creationId xmlns:a16="http://schemas.microsoft.com/office/drawing/2014/main" id="{6FF4E2E6-CA8A-4B81-A73A-94F70DA5BB14}"/>
                </a:ext>
              </a:extLst>
            </p:cNvPr>
            <p:cNvSpPr/>
            <p:nvPr/>
          </p:nvSpPr>
          <p:spPr>
            <a:xfrm flipV="1">
              <a:off x="6447469" y="2740572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ExtraShape5">
              <a:extLst>
                <a:ext uri="{FF2B5EF4-FFF2-40B4-BE49-F238E27FC236}">
                  <a16:creationId xmlns:a16="http://schemas.microsoft.com/office/drawing/2014/main" id="{2159AD5D-303F-4024-B5E5-325238D7B240}"/>
                </a:ext>
              </a:extLst>
            </p:cNvPr>
            <p:cNvSpPr/>
            <p:nvPr/>
          </p:nvSpPr>
          <p:spPr>
            <a:xfrm flipV="1">
              <a:off x="6918238" y="2740572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ExtraShape6">
              <a:extLst>
                <a:ext uri="{FF2B5EF4-FFF2-40B4-BE49-F238E27FC236}">
                  <a16:creationId xmlns:a16="http://schemas.microsoft.com/office/drawing/2014/main" id="{305ACCDC-A60E-4EE5-B9AC-BBBA94D38DA0}"/>
                </a:ext>
              </a:extLst>
            </p:cNvPr>
            <p:cNvSpPr/>
            <p:nvPr/>
          </p:nvSpPr>
          <p:spPr>
            <a:xfrm flipV="1">
              <a:off x="7389008" y="2740572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ExtraShape7">
              <a:extLst>
                <a:ext uri="{FF2B5EF4-FFF2-40B4-BE49-F238E27FC236}">
                  <a16:creationId xmlns:a16="http://schemas.microsoft.com/office/drawing/2014/main" id="{9726ABEA-4918-47A4-ACD8-A78D07802B8D}"/>
                </a:ext>
              </a:extLst>
            </p:cNvPr>
            <p:cNvSpPr/>
            <p:nvPr/>
          </p:nvSpPr>
          <p:spPr>
            <a:xfrm flipV="1">
              <a:off x="7859777" y="2740572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ExtraShape8">
              <a:extLst>
                <a:ext uri="{FF2B5EF4-FFF2-40B4-BE49-F238E27FC236}">
                  <a16:creationId xmlns:a16="http://schemas.microsoft.com/office/drawing/2014/main" id="{76491F23-B402-4DF9-AF5E-5EB1D7D46909}"/>
                </a:ext>
              </a:extLst>
            </p:cNvPr>
            <p:cNvSpPr/>
            <p:nvPr/>
          </p:nvSpPr>
          <p:spPr>
            <a:xfrm flipV="1">
              <a:off x="8330546" y="2740572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ExtraShape9">
              <a:extLst>
                <a:ext uri="{FF2B5EF4-FFF2-40B4-BE49-F238E27FC236}">
                  <a16:creationId xmlns:a16="http://schemas.microsoft.com/office/drawing/2014/main" id="{D21819C3-213F-47EE-B3E2-A1E4E66DD99F}"/>
                </a:ext>
              </a:extLst>
            </p:cNvPr>
            <p:cNvSpPr/>
            <p:nvPr/>
          </p:nvSpPr>
          <p:spPr>
            <a:xfrm flipV="1">
              <a:off x="6447469" y="3139008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ExtraShape10">
              <a:extLst>
                <a:ext uri="{FF2B5EF4-FFF2-40B4-BE49-F238E27FC236}">
                  <a16:creationId xmlns:a16="http://schemas.microsoft.com/office/drawing/2014/main" id="{1E9023AB-FF61-44AC-B6E4-586EFDBB81B0}"/>
                </a:ext>
              </a:extLst>
            </p:cNvPr>
            <p:cNvSpPr/>
            <p:nvPr/>
          </p:nvSpPr>
          <p:spPr>
            <a:xfrm flipV="1">
              <a:off x="6918238" y="3139008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ExtraShape11">
              <a:extLst>
                <a:ext uri="{FF2B5EF4-FFF2-40B4-BE49-F238E27FC236}">
                  <a16:creationId xmlns:a16="http://schemas.microsoft.com/office/drawing/2014/main" id="{D9219C24-D20B-44A7-BE0F-63B9ECD58EAC}"/>
                </a:ext>
              </a:extLst>
            </p:cNvPr>
            <p:cNvSpPr/>
            <p:nvPr/>
          </p:nvSpPr>
          <p:spPr>
            <a:xfrm flipV="1">
              <a:off x="7389008" y="3139008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ExtraShape12">
              <a:extLst>
                <a:ext uri="{FF2B5EF4-FFF2-40B4-BE49-F238E27FC236}">
                  <a16:creationId xmlns:a16="http://schemas.microsoft.com/office/drawing/2014/main" id="{D912DFB8-1E0F-4282-991E-5D61AC63FD53}"/>
                </a:ext>
              </a:extLst>
            </p:cNvPr>
            <p:cNvSpPr/>
            <p:nvPr/>
          </p:nvSpPr>
          <p:spPr>
            <a:xfrm flipV="1">
              <a:off x="7859777" y="3139008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ExtraShape13">
              <a:extLst>
                <a:ext uri="{FF2B5EF4-FFF2-40B4-BE49-F238E27FC236}">
                  <a16:creationId xmlns:a16="http://schemas.microsoft.com/office/drawing/2014/main" id="{DF536F47-3FFA-44EB-89D1-1785B2F40E2E}"/>
                </a:ext>
              </a:extLst>
            </p:cNvPr>
            <p:cNvSpPr/>
            <p:nvPr/>
          </p:nvSpPr>
          <p:spPr>
            <a:xfrm flipV="1">
              <a:off x="8330546" y="3139008"/>
              <a:ext cx="403517" cy="276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ExtraShape14">
              <a:extLst>
                <a:ext uri="{FF2B5EF4-FFF2-40B4-BE49-F238E27FC236}">
                  <a16:creationId xmlns:a16="http://schemas.microsoft.com/office/drawing/2014/main" id="{E6B4B72A-CB9C-4C32-BD95-884EA86240DB}"/>
                </a:ext>
              </a:extLst>
            </p:cNvPr>
            <p:cNvSpPr/>
            <p:nvPr/>
          </p:nvSpPr>
          <p:spPr>
            <a:xfrm flipV="1">
              <a:off x="6447469" y="3537440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ExtraShape15">
              <a:extLst>
                <a:ext uri="{FF2B5EF4-FFF2-40B4-BE49-F238E27FC236}">
                  <a16:creationId xmlns:a16="http://schemas.microsoft.com/office/drawing/2014/main" id="{25C72A3B-B309-42C4-8230-E8C03B41D6F4}"/>
                </a:ext>
              </a:extLst>
            </p:cNvPr>
            <p:cNvSpPr/>
            <p:nvPr/>
          </p:nvSpPr>
          <p:spPr>
            <a:xfrm flipV="1">
              <a:off x="6918238" y="3537440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ExtraShape16">
              <a:extLst>
                <a:ext uri="{FF2B5EF4-FFF2-40B4-BE49-F238E27FC236}">
                  <a16:creationId xmlns:a16="http://schemas.microsoft.com/office/drawing/2014/main" id="{DCCD925E-B8E7-4F34-AA5C-F3B7096FA896}"/>
                </a:ext>
              </a:extLst>
            </p:cNvPr>
            <p:cNvSpPr/>
            <p:nvPr/>
          </p:nvSpPr>
          <p:spPr>
            <a:xfrm flipV="1">
              <a:off x="7389008" y="3537444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ExtraShape17">
              <a:extLst>
                <a:ext uri="{FF2B5EF4-FFF2-40B4-BE49-F238E27FC236}">
                  <a16:creationId xmlns:a16="http://schemas.microsoft.com/office/drawing/2014/main" id="{14A1CFFA-A66C-424E-A9C9-2009F39B8285}"/>
                </a:ext>
              </a:extLst>
            </p:cNvPr>
            <p:cNvSpPr/>
            <p:nvPr/>
          </p:nvSpPr>
          <p:spPr>
            <a:xfrm flipV="1">
              <a:off x="7859777" y="3537440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ExtraShape18">
              <a:extLst>
                <a:ext uri="{FF2B5EF4-FFF2-40B4-BE49-F238E27FC236}">
                  <a16:creationId xmlns:a16="http://schemas.microsoft.com/office/drawing/2014/main" id="{FFB17982-2D87-43EF-A662-E1058CAC02F6}"/>
                </a:ext>
              </a:extLst>
            </p:cNvPr>
            <p:cNvSpPr/>
            <p:nvPr/>
          </p:nvSpPr>
          <p:spPr>
            <a:xfrm flipV="1">
              <a:off x="8330546" y="3537440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ExtraShape19">
              <a:extLst>
                <a:ext uri="{FF2B5EF4-FFF2-40B4-BE49-F238E27FC236}">
                  <a16:creationId xmlns:a16="http://schemas.microsoft.com/office/drawing/2014/main" id="{FBB66B70-268F-4658-9761-AA33FEF96F8E}"/>
                </a:ext>
              </a:extLst>
            </p:cNvPr>
            <p:cNvSpPr/>
            <p:nvPr/>
          </p:nvSpPr>
          <p:spPr>
            <a:xfrm flipV="1">
              <a:off x="6447469" y="3935879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ExtraShape20">
              <a:extLst>
                <a:ext uri="{FF2B5EF4-FFF2-40B4-BE49-F238E27FC236}">
                  <a16:creationId xmlns:a16="http://schemas.microsoft.com/office/drawing/2014/main" id="{9FADEFAB-9046-4F60-99EF-D74D425F48CB}"/>
                </a:ext>
              </a:extLst>
            </p:cNvPr>
            <p:cNvSpPr/>
            <p:nvPr/>
          </p:nvSpPr>
          <p:spPr>
            <a:xfrm flipV="1">
              <a:off x="6918238" y="3935879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ExtraShape21">
              <a:extLst>
                <a:ext uri="{FF2B5EF4-FFF2-40B4-BE49-F238E27FC236}">
                  <a16:creationId xmlns:a16="http://schemas.microsoft.com/office/drawing/2014/main" id="{2CD84CDE-B0AB-40E5-899A-82CB8C7A31ED}"/>
                </a:ext>
              </a:extLst>
            </p:cNvPr>
            <p:cNvSpPr/>
            <p:nvPr/>
          </p:nvSpPr>
          <p:spPr>
            <a:xfrm flipV="1">
              <a:off x="7389008" y="3935879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ExtraShape22">
              <a:extLst>
                <a:ext uri="{FF2B5EF4-FFF2-40B4-BE49-F238E27FC236}">
                  <a16:creationId xmlns:a16="http://schemas.microsoft.com/office/drawing/2014/main" id="{0F2B9473-DA9F-4574-B855-43BBB0F64B15}"/>
                </a:ext>
              </a:extLst>
            </p:cNvPr>
            <p:cNvSpPr/>
            <p:nvPr/>
          </p:nvSpPr>
          <p:spPr>
            <a:xfrm flipV="1">
              <a:off x="7859777" y="3935879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ExtraShape23">
              <a:extLst>
                <a:ext uri="{FF2B5EF4-FFF2-40B4-BE49-F238E27FC236}">
                  <a16:creationId xmlns:a16="http://schemas.microsoft.com/office/drawing/2014/main" id="{C0F507EF-E554-4879-AF5B-F45D0FB50811}"/>
                </a:ext>
              </a:extLst>
            </p:cNvPr>
            <p:cNvSpPr/>
            <p:nvPr/>
          </p:nvSpPr>
          <p:spPr>
            <a:xfrm flipV="1">
              <a:off x="8330546" y="3935879"/>
              <a:ext cx="403517" cy="2763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ExtraShape24">
              <a:extLst>
                <a:ext uri="{FF2B5EF4-FFF2-40B4-BE49-F238E27FC236}">
                  <a16:creationId xmlns:a16="http://schemas.microsoft.com/office/drawing/2014/main" id="{10BE1F66-34C8-40A4-8B4F-58D7F212F161}"/>
                </a:ext>
              </a:extLst>
            </p:cNvPr>
            <p:cNvSpPr/>
            <p:nvPr/>
          </p:nvSpPr>
          <p:spPr>
            <a:xfrm>
              <a:off x="6228136" y="1628324"/>
              <a:ext cx="2725259" cy="943622"/>
            </a:xfrm>
            <a:custGeom>
              <a:avLst/>
              <a:gdLst>
                <a:gd name="connsiteX0" fmla="*/ 339651 w 2540000"/>
                <a:gd name="connsiteY0" fmla="*/ 0 h 879475"/>
                <a:gd name="connsiteX1" fmla="*/ 605465 w 2540000"/>
                <a:gd name="connsiteY1" fmla="*/ 0 h 879475"/>
                <a:gd name="connsiteX2" fmla="*/ 605465 w 2540000"/>
                <a:gd name="connsiteY2" fmla="*/ 457200 h 879475"/>
                <a:gd name="connsiteX3" fmla="*/ 1934534 w 2540000"/>
                <a:gd name="connsiteY3" fmla="*/ 457200 h 879475"/>
                <a:gd name="connsiteX4" fmla="*/ 1934534 w 2540000"/>
                <a:gd name="connsiteY4" fmla="*/ 25400 h 879475"/>
                <a:gd name="connsiteX5" fmla="*/ 2200348 w 2540000"/>
                <a:gd name="connsiteY5" fmla="*/ 25400 h 879475"/>
                <a:gd name="connsiteX6" fmla="*/ 2200348 w 2540000"/>
                <a:gd name="connsiteY6" fmla="*/ 457200 h 879475"/>
                <a:gd name="connsiteX7" fmla="*/ 2469619 w 2540000"/>
                <a:gd name="connsiteY7" fmla="*/ 457200 h 879475"/>
                <a:gd name="connsiteX8" fmla="*/ 2540000 w 2540000"/>
                <a:gd name="connsiteY8" fmla="*/ 527581 h 879475"/>
                <a:gd name="connsiteX9" fmla="*/ 2540000 w 2540000"/>
                <a:gd name="connsiteY9" fmla="*/ 809094 h 879475"/>
                <a:gd name="connsiteX10" fmla="*/ 2469619 w 2540000"/>
                <a:gd name="connsiteY10" fmla="*/ 879475 h 879475"/>
                <a:gd name="connsiteX11" fmla="*/ 70381 w 2540000"/>
                <a:gd name="connsiteY11" fmla="*/ 879475 h 879475"/>
                <a:gd name="connsiteX12" fmla="*/ 0 w 2540000"/>
                <a:gd name="connsiteY12" fmla="*/ 809094 h 879475"/>
                <a:gd name="connsiteX13" fmla="*/ 0 w 2540000"/>
                <a:gd name="connsiteY13" fmla="*/ 527581 h 879475"/>
                <a:gd name="connsiteX14" fmla="*/ 70381 w 2540000"/>
                <a:gd name="connsiteY14" fmla="*/ 457200 h 879475"/>
                <a:gd name="connsiteX15" fmla="*/ 339651 w 2540000"/>
                <a:gd name="connsiteY15" fmla="*/ 457200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0000" h="879475">
                  <a:moveTo>
                    <a:pt x="339651" y="0"/>
                  </a:moveTo>
                  <a:lnTo>
                    <a:pt x="605465" y="0"/>
                  </a:lnTo>
                  <a:lnTo>
                    <a:pt x="605465" y="457200"/>
                  </a:lnTo>
                  <a:lnTo>
                    <a:pt x="1934534" y="457200"/>
                  </a:lnTo>
                  <a:lnTo>
                    <a:pt x="1934534" y="25400"/>
                  </a:lnTo>
                  <a:lnTo>
                    <a:pt x="2200348" y="25400"/>
                  </a:lnTo>
                  <a:lnTo>
                    <a:pt x="2200348" y="457200"/>
                  </a:lnTo>
                  <a:lnTo>
                    <a:pt x="2469619" y="457200"/>
                  </a:lnTo>
                  <a:cubicBezTo>
                    <a:pt x="2508489" y="457200"/>
                    <a:pt x="2540000" y="488711"/>
                    <a:pt x="2540000" y="527581"/>
                  </a:cubicBezTo>
                  <a:lnTo>
                    <a:pt x="2540000" y="809094"/>
                  </a:lnTo>
                  <a:cubicBezTo>
                    <a:pt x="2540000" y="847964"/>
                    <a:pt x="2508489" y="879475"/>
                    <a:pt x="2469619" y="879475"/>
                  </a:cubicBezTo>
                  <a:lnTo>
                    <a:pt x="70381" y="879475"/>
                  </a:lnTo>
                  <a:cubicBezTo>
                    <a:pt x="31511" y="879475"/>
                    <a:pt x="0" y="847964"/>
                    <a:pt x="0" y="809094"/>
                  </a:cubicBezTo>
                  <a:lnTo>
                    <a:pt x="0" y="527581"/>
                  </a:lnTo>
                  <a:cubicBezTo>
                    <a:pt x="0" y="488711"/>
                    <a:pt x="31511" y="457200"/>
                    <a:pt x="70381" y="457200"/>
                  </a:cubicBezTo>
                  <a:lnTo>
                    <a:pt x="339651" y="4572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ValueShape1">
              <a:extLst>
                <a:ext uri="{FF2B5EF4-FFF2-40B4-BE49-F238E27FC236}">
                  <a16:creationId xmlns:a16="http://schemas.microsoft.com/office/drawing/2014/main" id="{65F14F55-1BAE-4C5B-AF70-9B60E902FC41}"/>
                </a:ext>
              </a:extLst>
            </p:cNvPr>
            <p:cNvSpPr/>
            <p:nvPr/>
          </p:nvSpPr>
          <p:spPr>
            <a:xfrm rot="5400000">
              <a:off x="4492379" y="1253417"/>
              <a:ext cx="239980" cy="27297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rgbClr val="D8E4F0"/>
                </a:gs>
                <a:gs pos="60000">
                  <a:schemeClr val="accent1">
                    <a:lumMod val="100000"/>
                  </a:schemeClr>
                </a:gs>
                <a:gs pos="60100">
                  <a:srgbClr val="D8E4F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4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ExtraShape">
              <a:extLst>
                <a:ext uri="{FF2B5EF4-FFF2-40B4-BE49-F238E27FC236}">
                  <a16:creationId xmlns:a16="http://schemas.microsoft.com/office/drawing/2014/main" id="{F35A395A-B1E0-408A-A5D9-3855B48D75E0}"/>
                </a:ext>
              </a:extLst>
            </p:cNvPr>
            <p:cNvSpPr/>
            <p:nvPr/>
          </p:nvSpPr>
          <p:spPr>
            <a:xfrm rot="16200000" flipH="1">
              <a:off x="3121257" y="2386411"/>
              <a:ext cx="454034" cy="4665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none" anchor="ctr">
              <a:normAutofit fontScale="47500" lnSpcReduction="20000"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3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9" name="ValueText1">
              <a:extLst>
                <a:ext uri="{FF2B5EF4-FFF2-40B4-BE49-F238E27FC236}">
                  <a16:creationId xmlns:a16="http://schemas.microsoft.com/office/drawing/2014/main" id="{17D4A1E4-9956-48FE-BE9C-57AA446BCFF4}"/>
                </a:ext>
              </a:extLst>
            </p:cNvPr>
            <p:cNvSpPr txBox="1"/>
            <p:nvPr/>
          </p:nvSpPr>
          <p:spPr>
            <a:xfrm>
              <a:off x="3184016" y="2508447"/>
              <a:ext cx="328516" cy="22848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60%</a:t>
              </a:r>
              <a:endParaRPr lang="en-US" sz="6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" name="ValueShape2">
              <a:extLst>
                <a:ext uri="{FF2B5EF4-FFF2-40B4-BE49-F238E27FC236}">
                  <a16:creationId xmlns:a16="http://schemas.microsoft.com/office/drawing/2014/main" id="{1D8B3573-92F9-4685-BBF5-D19BFA307099}"/>
                </a:ext>
              </a:extLst>
            </p:cNvPr>
            <p:cNvSpPr/>
            <p:nvPr/>
          </p:nvSpPr>
          <p:spPr>
            <a:xfrm rot="5400000">
              <a:off x="4492379" y="1808636"/>
              <a:ext cx="239980" cy="27297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43000">
                  <a:schemeClr val="accent5">
                    <a:lumMod val="100000"/>
                  </a:schemeClr>
                </a:gs>
                <a:gs pos="431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4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" name="ExtraShape">
              <a:extLst>
                <a:ext uri="{FF2B5EF4-FFF2-40B4-BE49-F238E27FC236}">
                  <a16:creationId xmlns:a16="http://schemas.microsoft.com/office/drawing/2014/main" id="{6227D03E-B516-4AC2-AD5E-86DE6AB60E68}"/>
                </a:ext>
              </a:extLst>
            </p:cNvPr>
            <p:cNvSpPr/>
            <p:nvPr/>
          </p:nvSpPr>
          <p:spPr>
            <a:xfrm rot="16200000" flipH="1">
              <a:off x="3121257" y="2941630"/>
              <a:ext cx="454034" cy="4665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none" anchor="ctr">
              <a:normAutofit fontScale="47500" lnSpcReduction="20000"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3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2" name="ValueText2">
              <a:extLst>
                <a:ext uri="{FF2B5EF4-FFF2-40B4-BE49-F238E27FC236}">
                  <a16:creationId xmlns:a16="http://schemas.microsoft.com/office/drawing/2014/main" id="{87036209-4A28-432E-B97A-E2DBEE94B1C8}"/>
                </a:ext>
              </a:extLst>
            </p:cNvPr>
            <p:cNvSpPr txBox="1"/>
            <p:nvPr/>
          </p:nvSpPr>
          <p:spPr>
            <a:xfrm>
              <a:off x="3184016" y="3063666"/>
              <a:ext cx="328516" cy="22848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rPr>
                <a:t>43%</a:t>
              </a:r>
              <a:endParaRPr lang="en-US" sz="6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ValueShape3">
              <a:extLst>
                <a:ext uri="{FF2B5EF4-FFF2-40B4-BE49-F238E27FC236}">
                  <a16:creationId xmlns:a16="http://schemas.microsoft.com/office/drawing/2014/main" id="{BF389946-D53F-408A-9DB9-5D2BA38EE07A}"/>
                </a:ext>
              </a:extLst>
            </p:cNvPr>
            <p:cNvSpPr/>
            <p:nvPr/>
          </p:nvSpPr>
          <p:spPr>
            <a:xfrm rot="5400000">
              <a:off x="4492379" y="2368309"/>
              <a:ext cx="239980" cy="27297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100000"/>
                  </a:schemeClr>
                </a:gs>
                <a:gs pos="571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4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4" name="ExtraShape">
              <a:extLst>
                <a:ext uri="{FF2B5EF4-FFF2-40B4-BE49-F238E27FC236}">
                  <a16:creationId xmlns:a16="http://schemas.microsoft.com/office/drawing/2014/main" id="{052B7711-8539-4891-8A7C-05EF1368F331}"/>
                </a:ext>
              </a:extLst>
            </p:cNvPr>
            <p:cNvSpPr/>
            <p:nvPr/>
          </p:nvSpPr>
          <p:spPr>
            <a:xfrm rot="16200000" flipH="1">
              <a:off x="3121257" y="3501302"/>
              <a:ext cx="454034" cy="4665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none" anchor="ctr">
              <a:normAutofit fontScale="47500" lnSpcReduction="20000"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3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ValueText3">
              <a:extLst>
                <a:ext uri="{FF2B5EF4-FFF2-40B4-BE49-F238E27FC236}">
                  <a16:creationId xmlns:a16="http://schemas.microsoft.com/office/drawing/2014/main" id="{BB3599BC-64BE-4E4B-8531-23F1C746F0AC}"/>
                </a:ext>
              </a:extLst>
            </p:cNvPr>
            <p:cNvSpPr txBox="1"/>
            <p:nvPr/>
          </p:nvSpPr>
          <p:spPr>
            <a:xfrm>
              <a:off x="3184016" y="3623338"/>
              <a:ext cx="328516" cy="22848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57%</a:t>
              </a:r>
              <a:endParaRPr lang="en-US" sz="60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ValueShape4">
              <a:extLst>
                <a:ext uri="{FF2B5EF4-FFF2-40B4-BE49-F238E27FC236}">
                  <a16:creationId xmlns:a16="http://schemas.microsoft.com/office/drawing/2014/main" id="{573EAAC0-B835-4135-8CA2-5F5CFECD9964}"/>
                </a:ext>
              </a:extLst>
            </p:cNvPr>
            <p:cNvSpPr/>
            <p:nvPr/>
          </p:nvSpPr>
          <p:spPr>
            <a:xfrm rot="5400000">
              <a:off x="4492379" y="2936867"/>
              <a:ext cx="239980" cy="27297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72000">
                  <a:schemeClr val="accent3">
                    <a:lumMod val="100000"/>
                  </a:schemeClr>
                </a:gs>
                <a:gs pos="721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4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ExtraShape">
              <a:extLst>
                <a:ext uri="{FF2B5EF4-FFF2-40B4-BE49-F238E27FC236}">
                  <a16:creationId xmlns:a16="http://schemas.microsoft.com/office/drawing/2014/main" id="{24F58C3C-DED4-463D-9AE2-7BA68A8AAED8}"/>
                </a:ext>
              </a:extLst>
            </p:cNvPr>
            <p:cNvSpPr/>
            <p:nvPr/>
          </p:nvSpPr>
          <p:spPr>
            <a:xfrm rot="16200000" flipH="1">
              <a:off x="3121257" y="4069861"/>
              <a:ext cx="454034" cy="4665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none" anchor="ctr">
              <a:normAutofit fontScale="47500" lnSpcReduction="20000"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3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8" name="ValueText4">
              <a:extLst>
                <a:ext uri="{FF2B5EF4-FFF2-40B4-BE49-F238E27FC236}">
                  <a16:creationId xmlns:a16="http://schemas.microsoft.com/office/drawing/2014/main" id="{EB5E982B-E9DE-4AF7-BF6B-E3D2277B08A8}"/>
                </a:ext>
              </a:extLst>
            </p:cNvPr>
            <p:cNvSpPr txBox="1"/>
            <p:nvPr/>
          </p:nvSpPr>
          <p:spPr>
            <a:xfrm>
              <a:off x="3184016" y="4191897"/>
              <a:ext cx="328516" cy="22848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72%</a:t>
              </a:r>
              <a:endParaRPr lang="en-US" sz="6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69" name="ExtraShape31">
              <a:extLst>
                <a:ext uri="{FF2B5EF4-FFF2-40B4-BE49-F238E27FC236}">
                  <a16:creationId xmlns:a16="http://schemas.microsoft.com/office/drawing/2014/main" id="{AD37625A-D077-4332-9839-799F3EBAEEA7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78" y="1979149"/>
              <a:ext cx="1810742" cy="0"/>
            </a:xfrm>
            <a:prstGeom prst="line">
              <a:avLst/>
            </a:prstGeom>
            <a:ln>
              <a:solidFill>
                <a:srgbClr val="3A45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ustomText1">
              <a:extLst>
                <a:ext uri="{FF2B5EF4-FFF2-40B4-BE49-F238E27FC236}">
                  <a16:creationId xmlns:a16="http://schemas.microsoft.com/office/drawing/2014/main" id="{9A835541-D013-4A9E-8BA3-636EF7AB09C8}"/>
                </a:ext>
              </a:extLst>
            </p:cNvPr>
            <p:cNvSpPr/>
            <p:nvPr/>
          </p:nvSpPr>
          <p:spPr>
            <a:xfrm>
              <a:off x="4166511" y="2005866"/>
              <a:ext cx="1810742" cy="27838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3A4554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71" name="CustomText2">
              <a:extLst>
                <a:ext uri="{FF2B5EF4-FFF2-40B4-BE49-F238E27FC236}">
                  <a16:creationId xmlns:a16="http://schemas.microsoft.com/office/drawing/2014/main" id="{7086EFAC-F58F-4719-8EE9-6B6864DA335A}"/>
                </a:ext>
              </a:extLst>
            </p:cNvPr>
            <p:cNvSpPr/>
            <p:nvPr/>
          </p:nvSpPr>
          <p:spPr>
            <a:xfrm>
              <a:off x="4166511" y="1628324"/>
              <a:ext cx="1810741" cy="377542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A4554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6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00571" y="2808720"/>
            <a:ext cx="3381829" cy="4049280"/>
            <a:chOff x="8200571" y="2808720"/>
            <a:chExt cx="3381829" cy="40492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EFB42E7-B9E4-4C8A-8C19-2A7343C21262}"/>
                </a:ext>
              </a:extLst>
            </p:cNvPr>
            <p:cNvSpPr txBox="1"/>
            <p:nvPr/>
          </p:nvSpPr>
          <p:spPr>
            <a:xfrm>
              <a:off x="8426045" y="3056138"/>
              <a:ext cx="3156355" cy="379122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alpha val="57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accent2">
                    <a:alpha val="57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C315528-2ED6-42CA-AA94-8BEF2CF3B9EB}"/>
                </a:ext>
              </a:extLst>
            </p:cNvPr>
            <p:cNvSpPr txBox="1"/>
            <p:nvPr/>
          </p:nvSpPr>
          <p:spPr>
            <a:xfrm>
              <a:off x="8200571" y="2808720"/>
              <a:ext cx="3371197" cy="40492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  <a:noFill/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ln w="22225">
                  <a:solidFill>
                    <a:schemeClr val="accent1">
                      <a:lumMod val="75000"/>
                    </a:schemeClr>
                  </a:solidFill>
                </a:ln>
                <a:noFill/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88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026C1-5895-456D-A7AD-6FEB0FFD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9C932C-275F-4787-877F-7E14103E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ea8196ce-cd1a-4fec-a71d-d24a165c23f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3181000-F561-4766-9A4B-9BAD67DA85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109" y="1391756"/>
            <a:ext cx="10799378" cy="4464496"/>
            <a:chOff x="721109" y="1391756"/>
            <a:chExt cx="10799378" cy="4464496"/>
          </a:xfrm>
        </p:grpSpPr>
        <p:grpSp>
          <p:nvGrpSpPr>
            <p:cNvPr id="6" name="íṣļîḑè">
              <a:extLst>
                <a:ext uri="{FF2B5EF4-FFF2-40B4-BE49-F238E27FC236}">
                  <a16:creationId xmlns:a16="http://schemas.microsoft.com/office/drawing/2014/main" id="{7A949CA5-5375-4259-96F7-0C7B1E228776}"/>
                </a:ext>
              </a:extLst>
            </p:cNvPr>
            <p:cNvGrpSpPr/>
            <p:nvPr/>
          </p:nvGrpSpPr>
          <p:grpSpPr>
            <a:xfrm>
              <a:off x="721109" y="1484784"/>
              <a:ext cx="3307537" cy="4199806"/>
              <a:chOff x="1416748" y="1485488"/>
              <a:chExt cx="3227861" cy="4098637"/>
            </a:xfrm>
          </p:grpSpPr>
          <p:grpSp>
            <p:nvGrpSpPr>
              <p:cNvPr id="28" name="iśľîḓé">
                <a:extLst>
                  <a:ext uri="{FF2B5EF4-FFF2-40B4-BE49-F238E27FC236}">
                    <a16:creationId xmlns:a16="http://schemas.microsoft.com/office/drawing/2014/main" id="{DF7163D7-5070-49D5-802E-82F9BA2412B9}"/>
                  </a:ext>
                </a:extLst>
              </p:cNvPr>
              <p:cNvGrpSpPr/>
              <p:nvPr/>
            </p:nvGrpSpPr>
            <p:grpSpPr>
              <a:xfrm>
                <a:off x="1416748" y="1485488"/>
                <a:ext cx="3227861" cy="4098637"/>
                <a:chOff x="1416748" y="1485488"/>
                <a:chExt cx="3227861" cy="4098637"/>
              </a:xfrm>
            </p:grpSpPr>
            <p:sp>
              <p:nvSpPr>
                <p:cNvPr id="37" name="ïşlîďê">
                  <a:extLst>
                    <a:ext uri="{FF2B5EF4-FFF2-40B4-BE49-F238E27FC236}">
                      <a16:creationId xmlns:a16="http://schemas.microsoft.com/office/drawing/2014/main" id="{5C4A153C-72D8-45EB-9577-9A673016E5E8}"/>
                    </a:ext>
                  </a:extLst>
                </p:cNvPr>
                <p:cNvSpPr/>
                <p:nvPr/>
              </p:nvSpPr>
              <p:spPr bwMode="auto">
                <a:xfrm>
                  <a:off x="1975274" y="4686140"/>
                  <a:ext cx="380771" cy="274472"/>
                </a:xfrm>
                <a:custGeom>
                  <a:avLst/>
                  <a:gdLst>
                    <a:gd name="T0" fmla="*/ 38 w 101"/>
                    <a:gd name="T1" fmla="*/ 73 h 73"/>
                    <a:gd name="T2" fmla="*/ 38 w 101"/>
                    <a:gd name="T3" fmla="*/ 62 h 73"/>
                    <a:gd name="T4" fmla="*/ 46 w 101"/>
                    <a:gd name="T5" fmla="*/ 50 h 73"/>
                    <a:gd name="T6" fmla="*/ 10 w 101"/>
                    <a:gd name="T7" fmla="*/ 33 h 73"/>
                    <a:gd name="T8" fmla="*/ 3 w 101"/>
                    <a:gd name="T9" fmla="*/ 0 h 73"/>
                    <a:gd name="T10" fmla="*/ 98 w 101"/>
                    <a:gd name="T11" fmla="*/ 2 h 73"/>
                    <a:gd name="T12" fmla="*/ 68 w 101"/>
                    <a:gd name="T13" fmla="*/ 42 h 73"/>
                    <a:gd name="T14" fmla="*/ 56 w 101"/>
                    <a:gd name="T15" fmla="*/ 62 h 73"/>
                    <a:gd name="T16" fmla="*/ 68 w 101"/>
                    <a:gd name="T17" fmla="*/ 68 h 73"/>
                    <a:gd name="T18" fmla="*/ 38 w 101"/>
                    <a:gd name="T19" fmla="*/ 65 h 73"/>
                    <a:gd name="T20" fmla="*/ 38 w 101"/>
                    <a:gd name="T21" fmla="*/ 70 h 73"/>
                    <a:gd name="T22" fmla="*/ 65 w 101"/>
                    <a:gd name="T23" fmla="*/ 68 h 73"/>
                    <a:gd name="T24" fmla="*/ 53 w 101"/>
                    <a:gd name="T25" fmla="*/ 65 h 73"/>
                    <a:gd name="T26" fmla="*/ 54 w 101"/>
                    <a:gd name="T27" fmla="*/ 47 h 73"/>
                    <a:gd name="T28" fmla="*/ 67 w 101"/>
                    <a:gd name="T29" fmla="*/ 39 h 73"/>
                    <a:gd name="T30" fmla="*/ 88 w 101"/>
                    <a:gd name="T31" fmla="*/ 31 h 73"/>
                    <a:gd name="T32" fmla="*/ 5 w 101"/>
                    <a:gd name="T33" fmla="*/ 3 h 73"/>
                    <a:gd name="T34" fmla="*/ 33 w 101"/>
                    <a:gd name="T35" fmla="*/ 39 h 73"/>
                    <a:gd name="T36" fmla="*/ 34 w 101"/>
                    <a:gd name="T37" fmla="*/ 39 h 73"/>
                    <a:gd name="T38" fmla="*/ 49 w 101"/>
                    <a:gd name="T39" fmla="*/ 48 h 73"/>
                    <a:gd name="T40" fmla="*/ 38 w 101"/>
                    <a:gd name="T41" fmla="*/ 65 h 73"/>
                    <a:gd name="T42" fmla="*/ 71 w 101"/>
                    <a:gd name="T43" fmla="*/ 31 h 73"/>
                    <a:gd name="T44" fmla="*/ 78 w 101"/>
                    <a:gd name="T45" fmla="*/ 7 h 73"/>
                    <a:gd name="T46" fmla="*/ 91 w 101"/>
                    <a:gd name="T47" fmla="*/ 8 h 73"/>
                    <a:gd name="T48" fmla="*/ 70 w 101"/>
                    <a:gd name="T49" fmla="*/ 34 h 73"/>
                    <a:gd name="T50" fmla="*/ 75 w 101"/>
                    <a:gd name="T51" fmla="*/ 30 h 73"/>
                    <a:gd name="T52" fmla="*/ 81 w 101"/>
                    <a:gd name="T53" fmla="*/ 10 h 73"/>
                    <a:gd name="T54" fmla="*/ 27 w 101"/>
                    <a:gd name="T55" fmla="*/ 34 h 73"/>
                    <a:gd name="T56" fmla="*/ 9 w 101"/>
                    <a:gd name="T57" fmla="*/ 7 h 73"/>
                    <a:gd name="T58" fmla="*/ 22 w 101"/>
                    <a:gd name="T59" fmla="*/ 9 h 73"/>
                    <a:gd name="T60" fmla="*/ 30 w 101"/>
                    <a:gd name="T61" fmla="*/ 34 h 73"/>
                    <a:gd name="T62" fmla="*/ 25 w 101"/>
                    <a:gd name="T63" fmla="*/ 30 h 73"/>
                    <a:gd name="T64" fmla="*/ 12 w 101"/>
                    <a:gd name="T65" fmla="*/ 1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73">
                      <a:moveTo>
                        <a:pt x="62" y="73"/>
                      </a:move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4" y="73"/>
                        <a:pt x="32" y="71"/>
                        <a:pt x="32" y="68"/>
                      </a:cubicBezTo>
                      <a:cubicBezTo>
                        <a:pt x="32" y="65"/>
                        <a:pt x="34" y="62"/>
                        <a:pt x="38" y="62"/>
                      </a:cubicBezTo>
                      <a:cubicBezTo>
                        <a:pt x="46" y="62"/>
                        <a:pt x="46" y="62"/>
                        <a:pt x="46" y="62"/>
                      </a:cubicBezTo>
                      <a:cubicBezTo>
                        <a:pt x="46" y="50"/>
                        <a:pt x="46" y="50"/>
                        <a:pt x="46" y="50"/>
                      </a:cubicBezTo>
                      <a:cubicBezTo>
                        <a:pt x="41" y="49"/>
                        <a:pt x="36" y="46"/>
                        <a:pt x="32" y="42"/>
                      </a:cubicBezTo>
                      <a:cubicBezTo>
                        <a:pt x="23" y="42"/>
                        <a:pt x="15" y="39"/>
                        <a:pt x="10" y="33"/>
                      </a:cubicBezTo>
                      <a:cubicBezTo>
                        <a:pt x="0" y="21"/>
                        <a:pt x="2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101" y="21"/>
                        <a:pt x="90" y="33"/>
                      </a:cubicBezTo>
                      <a:cubicBezTo>
                        <a:pt x="85" y="39"/>
                        <a:pt x="78" y="42"/>
                        <a:pt x="68" y="42"/>
                      </a:cubicBezTo>
                      <a:cubicBezTo>
                        <a:pt x="64" y="46"/>
                        <a:pt x="60" y="49"/>
                        <a:pt x="56" y="50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5" y="62"/>
                        <a:pt x="68" y="65"/>
                        <a:pt x="68" y="68"/>
                      </a:cubicBezTo>
                      <a:cubicBezTo>
                        <a:pt x="68" y="71"/>
                        <a:pt x="65" y="73"/>
                        <a:pt x="62" y="73"/>
                      </a:cubicBezTo>
                      <a:close/>
                      <a:moveTo>
                        <a:pt x="38" y="65"/>
                      </a:moveTo>
                      <a:cubicBezTo>
                        <a:pt x="36" y="65"/>
                        <a:pt x="35" y="66"/>
                        <a:pt x="35" y="68"/>
                      </a:cubicBezTo>
                      <a:cubicBezTo>
                        <a:pt x="35" y="69"/>
                        <a:pt x="36" y="70"/>
                        <a:pt x="38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4" y="70"/>
                        <a:pt x="65" y="69"/>
                        <a:pt x="65" y="68"/>
                      </a:cubicBezTo>
                      <a:cubicBezTo>
                        <a:pt x="65" y="66"/>
                        <a:pt x="64" y="65"/>
                        <a:pt x="62" y="65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8" y="46"/>
                        <a:pt x="63" y="44"/>
                        <a:pt x="66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8" y="39"/>
                        <a:pt x="68" y="39"/>
                        <a:pt x="68" y="39"/>
                      </a:cubicBezTo>
                      <a:cubicBezTo>
                        <a:pt x="77" y="39"/>
                        <a:pt x="83" y="36"/>
                        <a:pt x="88" y="31"/>
                      </a:cubicBezTo>
                      <a:cubicBezTo>
                        <a:pt x="96" y="22"/>
                        <a:pt x="96" y="8"/>
                        <a:pt x="9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8"/>
                        <a:pt x="5" y="22"/>
                        <a:pt x="13" y="31"/>
                      </a:cubicBezTo>
                      <a:cubicBezTo>
                        <a:pt x="17" y="36"/>
                        <a:pt x="24" y="39"/>
                        <a:pt x="33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8" y="44"/>
                        <a:pt x="43" y="47"/>
                        <a:pt x="47" y="4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lnTo>
                        <a:pt x="38" y="65"/>
                      </a:lnTo>
                      <a:close/>
                      <a:moveTo>
                        <a:pt x="70" y="34"/>
                      </a:moveTo>
                      <a:cubicBezTo>
                        <a:pt x="71" y="31"/>
                        <a:pt x="71" y="31"/>
                        <a:pt x="71" y="31"/>
                      </a:cubicBezTo>
                      <a:cubicBezTo>
                        <a:pt x="75" y="25"/>
                        <a:pt x="77" y="17"/>
                        <a:pt x="78" y="9"/>
                      </a:cubicBez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28"/>
                        <a:pt x="78" y="33"/>
                        <a:pt x="73" y="34"/>
                      </a:cubicBezTo>
                      <a:lnTo>
                        <a:pt x="70" y="34"/>
                      </a:lnTo>
                      <a:close/>
                      <a:moveTo>
                        <a:pt x="81" y="10"/>
                      </a:moveTo>
                      <a:cubicBezTo>
                        <a:pt x="80" y="17"/>
                        <a:pt x="78" y="24"/>
                        <a:pt x="75" y="30"/>
                      </a:cubicBezTo>
                      <a:cubicBezTo>
                        <a:pt x="81" y="28"/>
                        <a:pt x="88" y="23"/>
                        <a:pt x="88" y="10"/>
                      </a:cubicBezTo>
                      <a:lnTo>
                        <a:pt x="81" y="10"/>
                      </a:lnTo>
                      <a:close/>
                      <a:moveTo>
                        <a:pt x="30" y="34"/>
                      </a:move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2" y="32"/>
                        <a:pt x="10" y="28"/>
                        <a:pt x="9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17"/>
                        <a:pt x="25" y="25"/>
                        <a:pt x="29" y="31"/>
                      </a:cubicBezTo>
                      <a:lnTo>
                        <a:pt x="30" y="34"/>
                      </a:lnTo>
                      <a:close/>
                      <a:moveTo>
                        <a:pt x="12" y="10"/>
                      </a:moveTo>
                      <a:cubicBezTo>
                        <a:pt x="13" y="23"/>
                        <a:pt x="19" y="28"/>
                        <a:pt x="25" y="30"/>
                      </a:cubicBezTo>
                      <a:cubicBezTo>
                        <a:pt x="22" y="24"/>
                        <a:pt x="20" y="17"/>
                        <a:pt x="19" y="10"/>
                      </a:cubicBez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8" name="iṣļîḍè">
                  <a:extLst>
                    <a:ext uri="{FF2B5EF4-FFF2-40B4-BE49-F238E27FC236}">
                      <a16:creationId xmlns:a16="http://schemas.microsoft.com/office/drawing/2014/main" id="{BF4873D9-906E-4193-AAC9-DC01AC0A794E}"/>
                    </a:ext>
                  </a:extLst>
                </p:cNvPr>
                <p:cNvGrpSpPr/>
                <p:nvPr/>
              </p:nvGrpSpPr>
              <p:grpSpPr>
                <a:xfrm>
                  <a:off x="3359518" y="4532488"/>
                  <a:ext cx="312551" cy="393463"/>
                  <a:chOff x="4541592" y="4960612"/>
                  <a:chExt cx="312551" cy="393463"/>
                </a:xfrm>
              </p:grpSpPr>
              <p:sp>
                <p:nvSpPr>
                  <p:cNvPr id="122" name="íśḻïḍé">
                    <a:extLst>
                      <a:ext uri="{FF2B5EF4-FFF2-40B4-BE49-F238E27FC236}">
                        <a16:creationId xmlns:a16="http://schemas.microsoft.com/office/drawing/2014/main" id="{700ECFC8-A965-41F1-916A-F3504B2AEE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1592" y="4978064"/>
                    <a:ext cx="304617" cy="376011"/>
                  </a:xfrm>
                  <a:custGeom>
                    <a:avLst/>
                    <a:gdLst>
                      <a:gd name="T0" fmla="*/ 190 w 192"/>
                      <a:gd name="T1" fmla="*/ 29 h 237"/>
                      <a:gd name="T2" fmla="*/ 164 w 192"/>
                      <a:gd name="T3" fmla="*/ 67 h 237"/>
                      <a:gd name="T4" fmla="*/ 159 w 192"/>
                      <a:gd name="T5" fmla="*/ 71 h 237"/>
                      <a:gd name="T6" fmla="*/ 69 w 192"/>
                      <a:gd name="T7" fmla="*/ 199 h 237"/>
                      <a:gd name="T8" fmla="*/ 5 w 192"/>
                      <a:gd name="T9" fmla="*/ 230 h 237"/>
                      <a:gd name="T10" fmla="*/ 14 w 192"/>
                      <a:gd name="T11" fmla="*/ 164 h 237"/>
                      <a:gd name="T12" fmla="*/ 109 w 192"/>
                      <a:gd name="T13" fmla="*/ 36 h 237"/>
                      <a:gd name="T14" fmla="*/ 112 w 192"/>
                      <a:gd name="T15" fmla="*/ 34 h 237"/>
                      <a:gd name="T16" fmla="*/ 133 w 192"/>
                      <a:gd name="T17" fmla="*/ 3 h 237"/>
                      <a:gd name="T18" fmla="*/ 128 w 192"/>
                      <a:gd name="T19" fmla="*/ 0 h 237"/>
                      <a:gd name="T20" fmla="*/ 12 w 192"/>
                      <a:gd name="T21" fmla="*/ 161 h 237"/>
                      <a:gd name="T22" fmla="*/ 0 w 192"/>
                      <a:gd name="T23" fmla="*/ 237 h 237"/>
                      <a:gd name="T24" fmla="*/ 71 w 192"/>
                      <a:gd name="T25" fmla="*/ 204 h 237"/>
                      <a:gd name="T26" fmla="*/ 71 w 192"/>
                      <a:gd name="T27" fmla="*/ 204 h 237"/>
                      <a:gd name="T28" fmla="*/ 173 w 192"/>
                      <a:gd name="T29" fmla="*/ 62 h 237"/>
                      <a:gd name="T30" fmla="*/ 192 w 192"/>
                      <a:gd name="T31" fmla="*/ 31 h 237"/>
                      <a:gd name="T32" fmla="*/ 190 w 192"/>
                      <a:gd name="T33" fmla="*/ 29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92" h="237">
                        <a:moveTo>
                          <a:pt x="190" y="29"/>
                        </a:moveTo>
                        <a:lnTo>
                          <a:pt x="164" y="67"/>
                        </a:lnTo>
                        <a:lnTo>
                          <a:pt x="159" y="71"/>
                        </a:lnTo>
                        <a:lnTo>
                          <a:pt x="69" y="199"/>
                        </a:lnTo>
                        <a:lnTo>
                          <a:pt x="5" y="230"/>
                        </a:lnTo>
                        <a:lnTo>
                          <a:pt x="14" y="164"/>
                        </a:lnTo>
                        <a:lnTo>
                          <a:pt x="109" y="36"/>
                        </a:lnTo>
                        <a:lnTo>
                          <a:pt x="112" y="34"/>
                        </a:lnTo>
                        <a:lnTo>
                          <a:pt x="133" y="3"/>
                        </a:lnTo>
                        <a:lnTo>
                          <a:pt x="128" y="0"/>
                        </a:lnTo>
                        <a:lnTo>
                          <a:pt x="12" y="161"/>
                        </a:lnTo>
                        <a:lnTo>
                          <a:pt x="0" y="237"/>
                        </a:lnTo>
                        <a:lnTo>
                          <a:pt x="71" y="204"/>
                        </a:lnTo>
                        <a:lnTo>
                          <a:pt x="71" y="204"/>
                        </a:lnTo>
                        <a:lnTo>
                          <a:pt x="173" y="62"/>
                        </a:lnTo>
                        <a:lnTo>
                          <a:pt x="192" y="31"/>
                        </a:lnTo>
                        <a:lnTo>
                          <a:pt x="190" y="2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3" name="i$ľïdê">
                    <a:extLst>
                      <a:ext uri="{FF2B5EF4-FFF2-40B4-BE49-F238E27FC236}">
                        <a16:creationId xmlns:a16="http://schemas.microsoft.com/office/drawing/2014/main" id="{7A73500A-EDD9-4BDB-AB2F-3EC9052929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87603" y="5035181"/>
                    <a:ext cx="153896" cy="211010"/>
                  </a:xfrm>
                  <a:custGeom>
                    <a:avLst/>
                    <a:gdLst>
                      <a:gd name="T0" fmla="*/ 41 w 41"/>
                      <a:gd name="T1" fmla="*/ 0 h 56"/>
                      <a:gd name="T2" fmla="*/ 40 w 41"/>
                      <a:gd name="T3" fmla="*/ 2 h 56"/>
                      <a:gd name="T4" fmla="*/ 2 w 41"/>
                      <a:gd name="T5" fmla="*/ 56 h 56"/>
                      <a:gd name="T6" fmla="*/ 0 w 41"/>
                      <a:gd name="T7" fmla="*/ 55 h 56"/>
                      <a:gd name="T8" fmla="*/ 38 w 41"/>
                      <a:gd name="T9" fmla="*/ 1 h 56"/>
                      <a:gd name="T10" fmla="*/ 39 w 41"/>
                      <a:gd name="T11" fmla="*/ 0 h 56"/>
                      <a:gd name="T12" fmla="*/ 41 w 41"/>
                      <a:gd name="T1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1" h="56">
                        <a:moveTo>
                          <a:pt x="41" y="0"/>
                        </a:move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8" y="1"/>
                          <a:pt x="38" y="1"/>
                          <a:pt x="38" y="1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40" y="0"/>
                          <a:pt x="41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4" name="iṩļîḓe">
                    <a:extLst>
                      <a:ext uri="{FF2B5EF4-FFF2-40B4-BE49-F238E27FC236}">
                        <a16:creationId xmlns:a16="http://schemas.microsoft.com/office/drawing/2014/main" id="{D0F3732F-C90D-418B-9B84-7F925299D7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09814" y="5043113"/>
                    <a:ext cx="158655" cy="220529"/>
                  </a:xfrm>
                  <a:custGeom>
                    <a:avLst/>
                    <a:gdLst>
                      <a:gd name="T0" fmla="*/ 42 w 42"/>
                      <a:gd name="T1" fmla="*/ 1 h 59"/>
                      <a:gd name="T2" fmla="*/ 41 w 42"/>
                      <a:gd name="T3" fmla="*/ 3 h 59"/>
                      <a:gd name="T4" fmla="*/ 2 w 42"/>
                      <a:gd name="T5" fmla="*/ 59 h 59"/>
                      <a:gd name="T6" fmla="*/ 0 w 42"/>
                      <a:gd name="T7" fmla="*/ 58 h 59"/>
                      <a:gd name="T8" fmla="*/ 39 w 42"/>
                      <a:gd name="T9" fmla="*/ 2 h 59"/>
                      <a:gd name="T10" fmla="*/ 40 w 42"/>
                      <a:gd name="T11" fmla="*/ 0 h 59"/>
                      <a:gd name="T12" fmla="*/ 42 w 42"/>
                      <a:gd name="T13" fmla="*/ 1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59">
                        <a:moveTo>
                          <a:pt x="42" y="1"/>
                        </a:move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39" y="2"/>
                          <a:pt x="39" y="2"/>
                          <a:pt x="39" y="2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1"/>
                          <a:pt x="41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5" name="íśļíḑê">
                    <a:extLst>
                      <a:ext uri="{FF2B5EF4-FFF2-40B4-BE49-F238E27FC236}">
                        <a16:creationId xmlns:a16="http://schemas.microsoft.com/office/drawing/2014/main" id="{7BCB6E94-81A1-4012-8535-4EBF8EA114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32026" y="5060565"/>
                    <a:ext cx="158655" cy="218943"/>
                  </a:xfrm>
                  <a:custGeom>
                    <a:avLst/>
                    <a:gdLst>
                      <a:gd name="T0" fmla="*/ 42 w 42"/>
                      <a:gd name="T1" fmla="*/ 2 h 58"/>
                      <a:gd name="T2" fmla="*/ 41 w 42"/>
                      <a:gd name="T3" fmla="*/ 4 h 58"/>
                      <a:gd name="T4" fmla="*/ 2 w 42"/>
                      <a:gd name="T5" fmla="*/ 58 h 58"/>
                      <a:gd name="T6" fmla="*/ 0 w 42"/>
                      <a:gd name="T7" fmla="*/ 57 h 58"/>
                      <a:gd name="T8" fmla="*/ 40 w 42"/>
                      <a:gd name="T9" fmla="*/ 2 h 58"/>
                      <a:gd name="T10" fmla="*/ 41 w 42"/>
                      <a:gd name="T11" fmla="*/ 0 h 58"/>
                      <a:gd name="T12" fmla="*/ 42 w 42"/>
                      <a:gd name="T1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58">
                        <a:moveTo>
                          <a:pt x="42" y="2"/>
                        </a:move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1" y="1"/>
                          <a:pt x="42" y="1"/>
                          <a:pt x="42" y="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6" name="iṥ1îdè">
                    <a:extLst>
                      <a:ext uri="{FF2B5EF4-FFF2-40B4-BE49-F238E27FC236}">
                        <a16:creationId xmlns:a16="http://schemas.microsoft.com/office/drawing/2014/main" id="{BE15871B-976C-48E7-AF4D-32443BABB5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60631" y="5230325"/>
                    <a:ext cx="98366" cy="71394"/>
                  </a:xfrm>
                  <a:custGeom>
                    <a:avLst/>
                    <a:gdLst>
                      <a:gd name="T0" fmla="*/ 26 w 26"/>
                      <a:gd name="T1" fmla="*/ 17 h 19"/>
                      <a:gd name="T2" fmla="*/ 22 w 26"/>
                      <a:gd name="T3" fmla="*/ 19 h 19"/>
                      <a:gd name="T4" fmla="*/ 0 w 26"/>
                      <a:gd name="T5" fmla="*/ 4 h 19"/>
                      <a:gd name="T6" fmla="*/ 1 w 26"/>
                      <a:gd name="T7" fmla="*/ 0 h 19"/>
                      <a:gd name="T8" fmla="*/ 26 w 26"/>
                      <a:gd name="T9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9">
                        <a:moveTo>
                          <a:pt x="26" y="17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5" y="5"/>
                          <a:pt x="0" y="4"/>
                          <a:pt x="0" y="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7" y="2"/>
                          <a:pt x="26" y="1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7" name="îSļîḑè">
                    <a:extLst>
                      <a:ext uri="{FF2B5EF4-FFF2-40B4-BE49-F238E27FC236}">
                        <a16:creationId xmlns:a16="http://schemas.microsoft.com/office/drawing/2014/main" id="{80EAC980-FF8A-495F-90D4-8F828A3DCD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9526" y="5298547"/>
                    <a:ext cx="41250" cy="33317"/>
                  </a:xfrm>
                  <a:custGeom>
                    <a:avLst/>
                    <a:gdLst>
                      <a:gd name="T0" fmla="*/ 11 w 11"/>
                      <a:gd name="T1" fmla="*/ 8 h 9"/>
                      <a:gd name="T2" fmla="*/ 8 w 11"/>
                      <a:gd name="T3" fmla="*/ 9 h 9"/>
                      <a:gd name="T4" fmla="*/ 0 w 11"/>
                      <a:gd name="T5" fmla="*/ 3 h 9"/>
                      <a:gd name="T6" fmla="*/ 1 w 11"/>
                      <a:gd name="T7" fmla="*/ 0 h 9"/>
                      <a:gd name="T8" fmla="*/ 11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11" y="8"/>
                        </a:move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5" y="5"/>
                          <a:pt x="0" y="3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8" y="2"/>
                          <a:pt x="11" y="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8" name="íṧḷídê">
                    <a:extLst>
                      <a:ext uri="{FF2B5EF4-FFF2-40B4-BE49-F238E27FC236}">
                        <a16:creationId xmlns:a16="http://schemas.microsoft.com/office/drawing/2014/main" id="{846796ED-BCD6-4DA5-A386-E862E9AF3A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03420" y="4960612"/>
                    <a:ext cx="150723" cy="138029"/>
                  </a:xfrm>
                  <a:custGeom>
                    <a:avLst/>
                    <a:gdLst>
                      <a:gd name="T0" fmla="*/ 15 w 40"/>
                      <a:gd name="T1" fmla="*/ 22 h 37"/>
                      <a:gd name="T2" fmla="*/ 10 w 40"/>
                      <a:gd name="T3" fmla="*/ 20 h 37"/>
                      <a:gd name="T4" fmla="*/ 4 w 40"/>
                      <a:gd name="T5" fmla="*/ 19 h 37"/>
                      <a:gd name="T6" fmla="*/ 3 w 40"/>
                      <a:gd name="T7" fmla="*/ 20 h 37"/>
                      <a:gd name="T8" fmla="*/ 9 w 40"/>
                      <a:gd name="T9" fmla="*/ 22 h 37"/>
                      <a:gd name="T10" fmla="*/ 14 w 40"/>
                      <a:gd name="T11" fmla="*/ 24 h 37"/>
                      <a:gd name="T12" fmla="*/ 21 w 40"/>
                      <a:gd name="T13" fmla="*/ 29 h 37"/>
                      <a:gd name="T14" fmla="*/ 17 w 40"/>
                      <a:gd name="T15" fmla="*/ 23 h 37"/>
                      <a:gd name="T16" fmla="*/ 15 w 40"/>
                      <a:gd name="T17" fmla="*/ 22 h 37"/>
                      <a:gd name="T18" fmla="*/ 10 w 40"/>
                      <a:gd name="T19" fmla="*/ 20 h 37"/>
                      <a:gd name="T20" fmla="*/ 4 w 40"/>
                      <a:gd name="T21" fmla="*/ 19 h 37"/>
                      <a:gd name="T22" fmla="*/ 3 w 40"/>
                      <a:gd name="T23" fmla="*/ 20 h 37"/>
                      <a:gd name="T24" fmla="*/ 9 w 40"/>
                      <a:gd name="T25" fmla="*/ 22 h 37"/>
                      <a:gd name="T26" fmla="*/ 14 w 40"/>
                      <a:gd name="T27" fmla="*/ 24 h 37"/>
                      <a:gd name="T28" fmla="*/ 21 w 40"/>
                      <a:gd name="T29" fmla="*/ 29 h 37"/>
                      <a:gd name="T30" fmla="*/ 17 w 40"/>
                      <a:gd name="T31" fmla="*/ 23 h 37"/>
                      <a:gd name="T32" fmla="*/ 29 w 40"/>
                      <a:gd name="T33" fmla="*/ 2 h 37"/>
                      <a:gd name="T34" fmla="*/ 15 w 40"/>
                      <a:gd name="T35" fmla="*/ 1 h 37"/>
                      <a:gd name="T36" fmla="*/ 11 w 40"/>
                      <a:gd name="T37" fmla="*/ 5 h 37"/>
                      <a:gd name="T38" fmla="*/ 2 w 40"/>
                      <a:gd name="T39" fmla="*/ 20 h 37"/>
                      <a:gd name="T40" fmla="*/ 7 w 40"/>
                      <a:gd name="T41" fmla="*/ 21 h 37"/>
                      <a:gd name="T42" fmla="*/ 13 w 40"/>
                      <a:gd name="T43" fmla="*/ 23 h 37"/>
                      <a:gd name="T44" fmla="*/ 16 w 40"/>
                      <a:gd name="T45" fmla="*/ 25 h 37"/>
                      <a:gd name="T46" fmla="*/ 22 w 40"/>
                      <a:gd name="T47" fmla="*/ 31 h 37"/>
                      <a:gd name="T48" fmla="*/ 24 w 40"/>
                      <a:gd name="T49" fmla="*/ 35 h 37"/>
                      <a:gd name="T50" fmla="*/ 30 w 40"/>
                      <a:gd name="T51" fmla="*/ 31 h 37"/>
                      <a:gd name="T52" fmla="*/ 26 w 40"/>
                      <a:gd name="T53" fmla="*/ 33 h 37"/>
                      <a:gd name="T54" fmla="*/ 22 w 40"/>
                      <a:gd name="T55" fmla="*/ 27 h 37"/>
                      <a:gd name="T56" fmla="*/ 15 w 40"/>
                      <a:gd name="T57" fmla="*/ 22 h 37"/>
                      <a:gd name="T58" fmla="*/ 10 w 40"/>
                      <a:gd name="T59" fmla="*/ 20 h 37"/>
                      <a:gd name="T60" fmla="*/ 4 w 40"/>
                      <a:gd name="T61" fmla="*/ 19 h 37"/>
                      <a:gd name="T62" fmla="*/ 13 w 40"/>
                      <a:gd name="T63" fmla="*/ 6 h 37"/>
                      <a:gd name="T64" fmla="*/ 28 w 40"/>
                      <a:gd name="T65" fmla="*/ 4 h 37"/>
                      <a:gd name="T66" fmla="*/ 37 w 40"/>
                      <a:gd name="T67" fmla="*/ 17 h 37"/>
                      <a:gd name="T68" fmla="*/ 17 w 40"/>
                      <a:gd name="T69" fmla="*/ 23 h 37"/>
                      <a:gd name="T70" fmla="*/ 13 w 40"/>
                      <a:gd name="T71" fmla="*/ 22 h 37"/>
                      <a:gd name="T72" fmla="*/ 8 w 40"/>
                      <a:gd name="T73" fmla="*/ 20 h 37"/>
                      <a:gd name="T74" fmla="*/ 4 w 40"/>
                      <a:gd name="T75" fmla="*/ 19 h 37"/>
                      <a:gd name="T76" fmla="*/ 7 w 40"/>
                      <a:gd name="T77" fmla="*/ 21 h 37"/>
                      <a:gd name="T78" fmla="*/ 13 w 40"/>
                      <a:gd name="T79" fmla="*/ 23 h 37"/>
                      <a:gd name="T80" fmla="*/ 16 w 40"/>
                      <a:gd name="T81" fmla="*/ 25 h 37"/>
                      <a:gd name="T82" fmla="*/ 22 w 40"/>
                      <a:gd name="T83" fmla="*/ 27 h 37"/>
                      <a:gd name="T84" fmla="*/ 17 w 40"/>
                      <a:gd name="T85" fmla="*/ 23 h 37"/>
                      <a:gd name="T86" fmla="*/ 13 w 40"/>
                      <a:gd name="T87" fmla="*/ 22 h 37"/>
                      <a:gd name="T88" fmla="*/ 8 w 40"/>
                      <a:gd name="T89" fmla="*/ 20 h 37"/>
                      <a:gd name="T90" fmla="*/ 4 w 40"/>
                      <a:gd name="T91" fmla="*/ 19 h 37"/>
                      <a:gd name="T92" fmla="*/ 7 w 40"/>
                      <a:gd name="T93" fmla="*/ 21 h 37"/>
                      <a:gd name="T94" fmla="*/ 13 w 40"/>
                      <a:gd name="T95" fmla="*/ 23 h 37"/>
                      <a:gd name="T96" fmla="*/ 16 w 40"/>
                      <a:gd name="T97" fmla="*/ 25 h 37"/>
                      <a:gd name="T98" fmla="*/ 22 w 40"/>
                      <a:gd name="T99" fmla="*/ 2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0" h="37"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40" y="15"/>
                        </a:moveTo>
                        <a:cubicBezTo>
                          <a:pt x="40" y="15"/>
                          <a:pt x="37" y="6"/>
                          <a:pt x="29" y="2"/>
                        </a:cubicBezTo>
                        <a:cubicBezTo>
                          <a:pt x="25" y="0"/>
                          <a:pt x="20" y="0"/>
                          <a:pt x="15" y="0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1" y="29"/>
                          <a:pt x="22" y="30"/>
                          <a:pt x="22" y="31"/>
                        </a:cubicBezTo>
                        <a:cubicBezTo>
                          <a:pt x="23" y="32"/>
                          <a:pt x="24" y="33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5" y="37"/>
                          <a:pt x="25" y="37"/>
                          <a:pt x="25" y="37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lose/>
                        <a:moveTo>
                          <a:pt x="26" y="33"/>
                        </a:moveTo>
                        <a:cubicBezTo>
                          <a:pt x="25" y="31"/>
                          <a:pt x="24" y="30"/>
                          <a:pt x="23" y="29"/>
                        </a:cubicBezTo>
                        <a:cubicBezTo>
                          <a:pt x="23" y="28"/>
                          <a:pt x="22" y="28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20" y="2"/>
                          <a:pt x="24" y="2"/>
                          <a:pt x="28" y="4"/>
                        </a:cubicBezTo>
                        <a:cubicBezTo>
                          <a:pt x="35" y="7"/>
                          <a:pt x="38" y="13"/>
                          <a:pt x="38" y="15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lnTo>
                          <a:pt x="26" y="33"/>
                        </a:ln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9" name="îŝļíḍè">
                  <a:extLst>
                    <a:ext uri="{FF2B5EF4-FFF2-40B4-BE49-F238E27FC236}">
                      <a16:creationId xmlns:a16="http://schemas.microsoft.com/office/drawing/2014/main" id="{2421E743-200E-4AE7-833B-1EFD3D638F07}"/>
                    </a:ext>
                  </a:extLst>
                </p:cNvPr>
                <p:cNvGrpSpPr/>
                <p:nvPr/>
              </p:nvGrpSpPr>
              <p:grpSpPr>
                <a:xfrm>
                  <a:off x="1416748" y="2456247"/>
                  <a:ext cx="312549" cy="442646"/>
                  <a:chOff x="5698186" y="1950933"/>
                  <a:chExt cx="312549" cy="442646"/>
                </a:xfrm>
              </p:grpSpPr>
              <p:sp>
                <p:nvSpPr>
                  <p:cNvPr id="119" name="îṣľide">
                    <a:extLst>
                      <a:ext uri="{FF2B5EF4-FFF2-40B4-BE49-F238E27FC236}">
                        <a16:creationId xmlns:a16="http://schemas.microsoft.com/office/drawing/2014/main" id="{B4DF4A38-F61B-40D1-93CB-FCBB5A0D3D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2945" y="1950933"/>
                    <a:ext cx="307790" cy="442646"/>
                  </a:xfrm>
                  <a:custGeom>
                    <a:avLst/>
                    <a:gdLst>
                      <a:gd name="T0" fmla="*/ 82 w 82"/>
                      <a:gd name="T1" fmla="*/ 118 h 118"/>
                      <a:gd name="T2" fmla="*/ 29 w 82"/>
                      <a:gd name="T3" fmla="*/ 116 h 118"/>
                      <a:gd name="T4" fmla="*/ 47 w 82"/>
                      <a:gd name="T5" fmla="*/ 96 h 118"/>
                      <a:gd name="T6" fmla="*/ 30 w 82"/>
                      <a:gd name="T7" fmla="*/ 1 h 118"/>
                      <a:gd name="T8" fmla="*/ 31 w 82"/>
                      <a:gd name="T9" fmla="*/ 0 h 118"/>
                      <a:gd name="T10" fmla="*/ 59 w 82"/>
                      <a:gd name="T11" fmla="*/ 18 h 118"/>
                      <a:gd name="T12" fmla="*/ 58 w 82"/>
                      <a:gd name="T13" fmla="*/ 20 h 118"/>
                      <a:gd name="T14" fmla="*/ 60 w 82"/>
                      <a:gd name="T15" fmla="*/ 86 h 118"/>
                      <a:gd name="T16" fmla="*/ 79 w 82"/>
                      <a:gd name="T17" fmla="*/ 70 h 118"/>
                      <a:gd name="T18" fmla="*/ 82 w 82"/>
                      <a:gd name="T19" fmla="*/ 118 h 118"/>
                      <a:gd name="T20" fmla="*/ 36 w 82"/>
                      <a:gd name="T21" fmla="*/ 113 h 118"/>
                      <a:gd name="T22" fmla="*/ 79 w 82"/>
                      <a:gd name="T23" fmla="*/ 115 h 118"/>
                      <a:gd name="T24" fmla="*/ 76 w 82"/>
                      <a:gd name="T25" fmla="*/ 76 h 118"/>
                      <a:gd name="T26" fmla="*/ 59 w 82"/>
                      <a:gd name="T27" fmla="*/ 90 h 118"/>
                      <a:gd name="T28" fmla="*/ 59 w 82"/>
                      <a:gd name="T29" fmla="*/ 89 h 118"/>
                      <a:gd name="T30" fmla="*/ 55 w 82"/>
                      <a:gd name="T31" fmla="*/ 19 h 118"/>
                      <a:gd name="T32" fmla="*/ 32 w 82"/>
                      <a:gd name="T33" fmla="*/ 4 h 118"/>
                      <a:gd name="T34" fmla="*/ 50 w 82"/>
                      <a:gd name="T35" fmla="*/ 95 h 118"/>
                      <a:gd name="T36" fmla="*/ 52 w 82"/>
                      <a:gd name="T37" fmla="*/ 96 h 118"/>
                      <a:gd name="T38" fmla="*/ 36 w 82"/>
                      <a:gd name="T39" fmla="*/ 113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2" h="118">
                        <a:moveTo>
                          <a:pt x="82" y="118"/>
                        </a:moveTo>
                        <a:cubicBezTo>
                          <a:pt x="29" y="116"/>
                          <a:pt x="29" y="116"/>
                          <a:pt x="29" y="116"/>
                        </a:cubicBezTo>
                        <a:cubicBezTo>
                          <a:pt x="47" y="96"/>
                          <a:pt x="47" y="96"/>
                          <a:pt x="47" y="96"/>
                        </a:cubicBezTo>
                        <a:cubicBezTo>
                          <a:pt x="0" y="62"/>
                          <a:pt x="30" y="2"/>
                          <a:pt x="30" y="1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59" y="18"/>
                          <a:pt x="59" y="18"/>
                          <a:pt x="59" y="18"/>
                        </a:cubicBezTo>
                        <a:cubicBezTo>
                          <a:pt x="58" y="20"/>
                          <a:pt x="58" y="20"/>
                          <a:pt x="58" y="20"/>
                        </a:cubicBezTo>
                        <a:cubicBezTo>
                          <a:pt x="34" y="53"/>
                          <a:pt x="55" y="80"/>
                          <a:pt x="60" y="86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lnTo>
                          <a:pt x="82" y="118"/>
                        </a:lnTo>
                        <a:close/>
                        <a:moveTo>
                          <a:pt x="36" y="113"/>
                        </a:moveTo>
                        <a:cubicBezTo>
                          <a:pt x="79" y="115"/>
                          <a:pt x="79" y="115"/>
                          <a:pt x="79" y="115"/>
                        </a:cubicBezTo>
                        <a:cubicBezTo>
                          <a:pt x="76" y="76"/>
                          <a:pt x="76" y="76"/>
                          <a:pt x="76" y="76"/>
                        </a:cubicBezTo>
                        <a:cubicBezTo>
                          <a:pt x="59" y="90"/>
                          <a:pt x="59" y="90"/>
                          <a:pt x="59" y="90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8" y="88"/>
                          <a:pt x="28" y="58"/>
                          <a:pt x="55" y="19"/>
                        </a:cubicBezTo>
                        <a:cubicBezTo>
                          <a:pt x="32" y="4"/>
                          <a:pt x="32" y="4"/>
                          <a:pt x="32" y="4"/>
                        </a:cubicBezTo>
                        <a:cubicBezTo>
                          <a:pt x="28" y="14"/>
                          <a:pt x="7" y="65"/>
                          <a:pt x="50" y="95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lnTo>
                          <a:pt x="36" y="11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0" name="isliḍé">
                    <a:extLst>
                      <a:ext uri="{FF2B5EF4-FFF2-40B4-BE49-F238E27FC236}">
                        <a16:creationId xmlns:a16="http://schemas.microsoft.com/office/drawing/2014/main" id="{FC7F7EFD-6EFC-4FB0-A487-F016CB9926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98186" y="1954106"/>
                    <a:ext cx="199905" cy="431541"/>
                  </a:xfrm>
                  <a:custGeom>
                    <a:avLst/>
                    <a:gdLst>
                      <a:gd name="T0" fmla="*/ 34 w 53"/>
                      <a:gd name="T1" fmla="*/ 115 h 115"/>
                      <a:gd name="T2" fmla="*/ 22 w 53"/>
                      <a:gd name="T3" fmla="*/ 113 h 115"/>
                      <a:gd name="T4" fmla="*/ 37 w 53"/>
                      <a:gd name="T5" fmla="*/ 96 h 115"/>
                      <a:gd name="T6" fmla="*/ 20 w 53"/>
                      <a:gd name="T7" fmla="*/ 10 h 115"/>
                      <a:gd name="T8" fmla="*/ 21 w 53"/>
                      <a:gd name="T9" fmla="*/ 10 h 115"/>
                      <a:gd name="T10" fmla="*/ 31 w 53"/>
                      <a:gd name="T11" fmla="*/ 0 h 115"/>
                      <a:gd name="T12" fmla="*/ 33 w 53"/>
                      <a:gd name="T13" fmla="*/ 2 h 115"/>
                      <a:gd name="T14" fmla="*/ 23 w 53"/>
                      <a:gd name="T15" fmla="*/ 12 h 115"/>
                      <a:gd name="T16" fmla="*/ 40 w 53"/>
                      <a:gd name="T17" fmla="*/ 94 h 115"/>
                      <a:gd name="T18" fmla="*/ 53 w 53"/>
                      <a:gd name="T19" fmla="*/ 94 h 115"/>
                      <a:gd name="T20" fmla="*/ 34 w 53"/>
                      <a:gd name="T21" fmla="*/ 115 h 115"/>
                      <a:gd name="T22" fmla="*/ 28 w 53"/>
                      <a:gd name="T23" fmla="*/ 111 h 115"/>
                      <a:gd name="T24" fmla="*/ 33 w 53"/>
                      <a:gd name="T25" fmla="*/ 112 h 115"/>
                      <a:gd name="T26" fmla="*/ 46 w 53"/>
                      <a:gd name="T27" fmla="*/ 97 h 115"/>
                      <a:gd name="T28" fmla="*/ 40 w 53"/>
                      <a:gd name="T29" fmla="*/ 97 h 115"/>
                      <a:gd name="T30" fmla="*/ 28 w 53"/>
                      <a:gd name="T31" fmla="*/ 111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3" h="115">
                        <a:moveTo>
                          <a:pt x="34" y="115"/>
                        </a:move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37" y="96"/>
                          <a:pt x="37" y="96"/>
                          <a:pt x="37" y="96"/>
                        </a:cubicBezTo>
                        <a:cubicBezTo>
                          <a:pt x="30" y="90"/>
                          <a:pt x="0" y="59"/>
                          <a:pt x="20" y="10"/>
                        </a:cubicBezTo>
                        <a:cubicBezTo>
                          <a:pt x="21" y="10"/>
                          <a:pt x="21" y="10"/>
                          <a:pt x="21" y="1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3" y="61"/>
                          <a:pt x="36" y="91"/>
                          <a:pt x="40" y="94"/>
                        </a:cubicBezTo>
                        <a:cubicBezTo>
                          <a:pt x="53" y="94"/>
                          <a:pt x="53" y="94"/>
                          <a:pt x="53" y="94"/>
                        </a:cubicBezTo>
                        <a:lnTo>
                          <a:pt x="34" y="115"/>
                        </a:lnTo>
                        <a:close/>
                        <a:moveTo>
                          <a:pt x="28" y="111"/>
                        </a:moveTo>
                        <a:cubicBezTo>
                          <a:pt x="33" y="112"/>
                          <a:pt x="33" y="112"/>
                          <a:pt x="33" y="112"/>
                        </a:cubicBezTo>
                        <a:cubicBezTo>
                          <a:pt x="46" y="97"/>
                          <a:pt x="46" y="97"/>
                          <a:pt x="46" y="97"/>
                        </a:cubicBezTo>
                        <a:cubicBezTo>
                          <a:pt x="40" y="97"/>
                          <a:pt x="40" y="97"/>
                          <a:pt x="40" y="97"/>
                        </a:cubicBezTo>
                        <a:lnTo>
                          <a:pt x="28" y="11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1" name="işḷïḓê">
                    <a:extLst>
                      <a:ext uri="{FF2B5EF4-FFF2-40B4-BE49-F238E27FC236}">
                        <a16:creationId xmlns:a16="http://schemas.microsoft.com/office/drawing/2014/main" id="{83D22329-7888-4645-B378-5F369C56FD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06023" y="2217473"/>
                    <a:ext cx="90433" cy="44423"/>
                  </a:xfrm>
                  <a:custGeom>
                    <a:avLst/>
                    <a:gdLst>
                      <a:gd name="T0" fmla="*/ 5 w 57"/>
                      <a:gd name="T1" fmla="*/ 28 h 28"/>
                      <a:gd name="T2" fmla="*/ 0 w 57"/>
                      <a:gd name="T3" fmla="*/ 23 h 28"/>
                      <a:gd name="T4" fmla="*/ 24 w 57"/>
                      <a:gd name="T5" fmla="*/ 0 h 28"/>
                      <a:gd name="T6" fmla="*/ 57 w 57"/>
                      <a:gd name="T7" fmla="*/ 0 h 28"/>
                      <a:gd name="T8" fmla="*/ 57 w 57"/>
                      <a:gd name="T9" fmla="*/ 7 h 28"/>
                      <a:gd name="T10" fmla="*/ 28 w 57"/>
                      <a:gd name="T11" fmla="*/ 7 h 28"/>
                      <a:gd name="T12" fmla="*/ 5 w 57"/>
                      <a:gd name="T1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28">
                        <a:moveTo>
                          <a:pt x="5" y="28"/>
                        </a:move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57" y="0"/>
                        </a:lnTo>
                        <a:lnTo>
                          <a:pt x="57" y="7"/>
                        </a:lnTo>
                        <a:lnTo>
                          <a:pt x="28" y="7"/>
                        </a:lnTo>
                        <a:lnTo>
                          <a:pt x="5" y="2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0" name="ïṥļïḍé">
                  <a:extLst>
                    <a:ext uri="{FF2B5EF4-FFF2-40B4-BE49-F238E27FC236}">
                      <a16:creationId xmlns:a16="http://schemas.microsoft.com/office/drawing/2014/main" id="{76C5FDB7-AF80-4FC9-8673-FB9042BF94CB}"/>
                    </a:ext>
                  </a:extLst>
                </p:cNvPr>
                <p:cNvGrpSpPr/>
                <p:nvPr/>
              </p:nvGrpSpPr>
              <p:grpSpPr>
                <a:xfrm>
                  <a:off x="2170350" y="4994742"/>
                  <a:ext cx="230051" cy="326829"/>
                  <a:chOff x="4382937" y="5523837"/>
                  <a:chExt cx="230051" cy="326829"/>
                </a:xfrm>
              </p:grpSpPr>
              <p:sp>
                <p:nvSpPr>
                  <p:cNvPr id="116" name="íṥ1iḋe">
                    <a:extLst>
                      <a:ext uri="{FF2B5EF4-FFF2-40B4-BE49-F238E27FC236}">
                        <a16:creationId xmlns:a16="http://schemas.microsoft.com/office/drawing/2014/main" id="{F95D740E-A86C-45EF-A6E9-8AFDAD85502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82937" y="5523837"/>
                    <a:ext cx="226877" cy="326829"/>
                  </a:xfrm>
                  <a:custGeom>
                    <a:avLst/>
                    <a:gdLst>
                      <a:gd name="T0" fmla="*/ 0 w 60"/>
                      <a:gd name="T1" fmla="*/ 87 h 87"/>
                      <a:gd name="T2" fmla="*/ 2 w 60"/>
                      <a:gd name="T3" fmla="*/ 50 h 87"/>
                      <a:gd name="T4" fmla="*/ 16 w 60"/>
                      <a:gd name="T5" fmla="*/ 62 h 87"/>
                      <a:gd name="T6" fmla="*/ 17 w 60"/>
                      <a:gd name="T7" fmla="*/ 15 h 87"/>
                      <a:gd name="T8" fmla="*/ 16 w 60"/>
                      <a:gd name="T9" fmla="*/ 14 h 87"/>
                      <a:gd name="T10" fmla="*/ 38 w 60"/>
                      <a:gd name="T11" fmla="*/ 0 h 87"/>
                      <a:gd name="T12" fmla="*/ 38 w 60"/>
                      <a:gd name="T13" fmla="*/ 1 h 87"/>
                      <a:gd name="T14" fmla="*/ 26 w 60"/>
                      <a:gd name="T15" fmla="*/ 70 h 87"/>
                      <a:gd name="T16" fmla="*/ 40 w 60"/>
                      <a:gd name="T17" fmla="*/ 85 h 87"/>
                      <a:gd name="T18" fmla="*/ 0 w 60"/>
                      <a:gd name="T19" fmla="*/ 87 h 87"/>
                      <a:gd name="T20" fmla="*/ 5 w 60"/>
                      <a:gd name="T21" fmla="*/ 56 h 87"/>
                      <a:gd name="T22" fmla="*/ 3 w 60"/>
                      <a:gd name="T23" fmla="*/ 83 h 87"/>
                      <a:gd name="T24" fmla="*/ 33 w 60"/>
                      <a:gd name="T25" fmla="*/ 82 h 87"/>
                      <a:gd name="T26" fmla="*/ 22 w 60"/>
                      <a:gd name="T27" fmla="*/ 70 h 87"/>
                      <a:gd name="T28" fmla="*/ 23 w 60"/>
                      <a:gd name="T29" fmla="*/ 69 h 87"/>
                      <a:gd name="T30" fmla="*/ 36 w 60"/>
                      <a:gd name="T31" fmla="*/ 4 h 87"/>
                      <a:gd name="T32" fmla="*/ 20 w 60"/>
                      <a:gd name="T33" fmla="*/ 14 h 87"/>
                      <a:gd name="T34" fmla="*/ 18 w 60"/>
                      <a:gd name="T35" fmla="*/ 65 h 87"/>
                      <a:gd name="T36" fmla="*/ 17 w 60"/>
                      <a:gd name="T37" fmla="*/ 66 h 87"/>
                      <a:gd name="T38" fmla="*/ 5 w 60"/>
                      <a:gd name="T39" fmla="*/ 5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0" h="87">
                        <a:moveTo>
                          <a:pt x="0" y="87"/>
                        </a:move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20" y="57"/>
                          <a:pt x="35" y="39"/>
                          <a:pt x="17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1"/>
                          <a:pt x="38" y="1"/>
                          <a:pt x="38" y="1"/>
                        </a:cubicBezTo>
                        <a:cubicBezTo>
                          <a:pt x="39" y="1"/>
                          <a:pt x="60" y="45"/>
                          <a:pt x="26" y="70"/>
                        </a:cubicBezTo>
                        <a:cubicBezTo>
                          <a:pt x="40" y="85"/>
                          <a:pt x="40" y="85"/>
                          <a:pt x="40" y="85"/>
                        </a:cubicBezTo>
                        <a:lnTo>
                          <a:pt x="0" y="87"/>
                        </a:lnTo>
                        <a:close/>
                        <a:moveTo>
                          <a:pt x="5" y="56"/>
                        </a:moveTo>
                        <a:cubicBezTo>
                          <a:pt x="3" y="83"/>
                          <a:pt x="3" y="83"/>
                          <a:pt x="3" y="83"/>
                        </a:cubicBezTo>
                        <a:cubicBezTo>
                          <a:pt x="33" y="82"/>
                          <a:pt x="33" y="82"/>
                          <a:pt x="33" y="82"/>
                        </a:cubicBezTo>
                        <a:cubicBezTo>
                          <a:pt x="22" y="70"/>
                          <a:pt x="22" y="70"/>
                          <a:pt x="22" y="70"/>
                        </a:cubicBezTo>
                        <a:cubicBezTo>
                          <a:pt x="23" y="69"/>
                          <a:pt x="23" y="69"/>
                          <a:pt x="23" y="69"/>
                        </a:cubicBezTo>
                        <a:cubicBezTo>
                          <a:pt x="53" y="48"/>
                          <a:pt x="40" y="12"/>
                          <a:pt x="36" y="4"/>
                        </a:cubicBezTo>
                        <a:cubicBezTo>
                          <a:pt x="20" y="14"/>
                          <a:pt x="20" y="14"/>
                          <a:pt x="20" y="14"/>
                        </a:cubicBezTo>
                        <a:cubicBezTo>
                          <a:pt x="40" y="42"/>
                          <a:pt x="18" y="65"/>
                          <a:pt x="18" y="65"/>
                        </a:cubicBezTo>
                        <a:cubicBezTo>
                          <a:pt x="17" y="66"/>
                          <a:pt x="17" y="66"/>
                          <a:pt x="17" y="66"/>
                        </a:cubicBezTo>
                        <a:lnTo>
                          <a:pt x="5" y="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7" name="íŝḻiḋê">
                    <a:extLst>
                      <a:ext uri="{FF2B5EF4-FFF2-40B4-BE49-F238E27FC236}">
                        <a16:creationId xmlns:a16="http://schemas.microsoft.com/office/drawing/2014/main" id="{A059EE1A-69D2-48FA-BD5F-D3C1039827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62265" y="5527010"/>
                    <a:ext cx="150723" cy="315723"/>
                  </a:xfrm>
                  <a:custGeom>
                    <a:avLst/>
                    <a:gdLst>
                      <a:gd name="T0" fmla="*/ 15 w 40"/>
                      <a:gd name="T1" fmla="*/ 84 h 84"/>
                      <a:gd name="T2" fmla="*/ 0 w 40"/>
                      <a:gd name="T3" fmla="*/ 68 h 84"/>
                      <a:gd name="T4" fmla="*/ 11 w 40"/>
                      <a:gd name="T5" fmla="*/ 68 h 84"/>
                      <a:gd name="T6" fmla="*/ 22 w 40"/>
                      <a:gd name="T7" fmla="*/ 9 h 84"/>
                      <a:gd name="T8" fmla="*/ 15 w 40"/>
                      <a:gd name="T9" fmla="*/ 2 h 84"/>
                      <a:gd name="T10" fmla="*/ 17 w 40"/>
                      <a:gd name="T11" fmla="*/ 0 h 84"/>
                      <a:gd name="T12" fmla="*/ 25 w 40"/>
                      <a:gd name="T13" fmla="*/ 7 h 84"/>
                      <a:gd name="T14" fmla="*/ 13 w 40"/>
                      <a:gd name="T15" fmla="*/ 70 h 84"/>
                      <a:gd name="T16" fmla="*/ 24 w 40"/>
                      <a:gd name="T17" fmla="*/ 83 h 84"/>
                      <a:gd name="T18" fmla="*/ 15 w 40"/>
                      <a:gd name="T19" fmla="*/ 84 h 84"/>
                      <a:gd name="T20" fmla="*/ 7 w 40"/>
                      <a:gd name="T21" fmla="*/ 71 h 84"/>
                      <a:gd name="T22" fmla="*/ 16 w 40"/>
                      <a:gd name="T23" fmla="*/ 81 h 84"/>
                      <a:gd name="T24" fmla="*/ 18 w 40"/>
                      <a:gd name="T25" fmla="*/ 80 h 84"/>
                      <a:gd name="T26" fmla="*/ 10 w 40"/>
                      <a:gd name="T27" fmla="*/ 71 h 84"/>
                      <a:gd name="T28" fmla="*/ 7 w 40"/>
                      <a:gd name="T29" fmla="*/ 7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84">
                        <a:moveTo>
                          <a:pt x="15" y="84"/>
                        </a:move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11" y="68"/>
                          <a:pt x="11" y="68"/>
                          <a:pt x="11" y="68"/>
                        </a:cubicBezTo>
                        <a:cubicBezTo>
                          <a:pt x="14" y="65"/>
                          <a:pt x="37" y="44"/>
                          <a:pt x="22" y="9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40" y="43"/>
                          <a:pt x="19" y="65"/>
                          <a:pt x="13" y="70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lnTo>
                          <a:pt x="15" y="84"/>
                        </a:lnTo>
                        <a:close/>
                        <a:moveTo>
                          <a:pt x="7" y="71"/>
                        </a:moveTo>
                        <a:cubicBezTo>
                          <a:pt x="16" y="81"/>
                          <a:pt x="16" y="81"/>
                          <a:pt x="16" y="81"/>
                        </a:cubicBezTo>
                        <a:cubicBezTo>
                          <a:pt x="18" y="80"/>
                          <a:pt x="18" y="80"/>
                          <a:pt x="18" y="80"/>
                        </a:cubicBezTo>
                        <a:cubicBezTo>
                          <a:pt x="10" y="71"/>
                          <a:pt x="10" y="71"/>
                          <a:pt x="10" y="71"/>
                        </a:cubicBezTo>
                        <a:lnTo>
                          <a:pt x="7" y="7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8" name="íSlîḓê">
                    <a:extLst>
                      <a:ext uri="{FF2B5EF4-FFF2-40B4-BE49-F238E27FC236}">
                        <a16:creationId xmlns:a16="http://schemas.microsoft.com/office/drawing/2014/main" id="{3215F959-2ED6-469F-8EE9-E54912DEE1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4044" y="5715808"/>
                    <a:ext cx="68222" cy="36490"/>
                  </a:xfrm>
                  <a:custGeom>
                    <a:avLst/>
                    <a:gdLst>
                      <a:gd name="T0" fmla="*/ 38 w 43"/>
                      <a:gd name="T1" fmla="*/ 23 h 23"/>
                      <a:gd name="T2" fmla="*/ 22 w 43"/>
                      <a:gd name="T3" fmla="*/ 7 h 23"/>
                      <a:gd name="T4" fmla="*/ 0 w 43"/>
                      <a:gd name="T5" fmla="*/ 7 h 23"/>
                      <a:gd name="T6" fmla="*/ 0 w 43"/>
                      <a:gd name="T7" fmla="*/ 0 h 23"/>
                      <a:gd name="T8" fmla="*/ 24 w 43"/>
                      <a:gd name="T9" fmla="*/ 0 h 23"/>
                      <a:gd name="T10" fmla="*/ 43 w 43"/>
                      <a:gd name="T11" fmla="*/ 18 h 23"/>
                      <a:gd name="T12" fmla="*/ 38 w 43"/>
                      <a:gd name="T1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3">
                        <a:moveTo>
                          <a:pt x="38" y="23"/>
                        </a:moveTo>
                        <a:lnTo>
                          <a:pt x="22" y="7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43" y="18"/>
                        </a:lnTo>
                        <a:lnTo>
                          <a:pt x="38" y="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1" name="îSḷîḋé">
                  <a:extLst>
                    <a:ext uri="{FF2B5EF4-FFF2-40B4-BE49-F238E27FC236}">
                      <a16:creationId xmlns:a16="http://schemas.microsoft.com/office/drawing/2014/main" id="{AD490C2F-571E-482E-AF76-123F27D1B811}"/>
                    </a:ext>
                  </a:extLst>
                </p:cNvPr>
                <p:cNvGrpSpPr/>
                <p:nvPr/>
              </p:nvGrpSpPr>
              <p:grpSpPr>
                <a:xfrm>
                  <a:off x="1931456" y="1808281"/>
                  <a:ext cx="406156" cy="679041"/>
                  <a:chOff x="5714051" y="2563340"/>
                  <a:chExt cx="406156" cy="679041"/>
                </a:xfrm>
              </p:grpSpPr>
              <p:sp>
                <p:nvSpPr>
                  <p:cNvPr id="102" name="îsľïḍê">
                    <a:extLst>
                      <a:ext uri="{FF2B5EF4-FFF2-40B4-BE49-F238E27FC236}">
                        <a16:creationId xmlns:a16="http://schemas.microsoft.com/office/drawing/2014/main" id="{9714E0DE-C1EE-416F-B83E-8A29C4175A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55301" y="2701369"/>
                    <a:ext cx="320483" cy="395049"/>
                  </a:xfrm>
                  <a:custGeom>
                    <a:avLst/>
                    <a:gdLst>
                      <a:gd name="T0" fmla="*/ 57 w 85"/>
                      <a:gd name="T1" fmla="*/ 105 h 105"/>
                      <a:gd name="T2" fmla="*/ 61 w 85"/>
                      <a:gd name="T3" fmla="*/ 71 h 105"/>
                      <a:gd name="T4" fmla="*/ 75 w 85"/>
                      <a:gd name="T5" fmla="*/ 25 h 105"/>
                      <a:gd name="T6" fmla="*/ 50 w 85"/>
                      <a:gd name="T7" fmla="*/ 8 h 105"/>
                      <a:gd name="T8" fmla="*/ 13 w 85"/>
                      <a:gd name="T9" fmla="*/ 16 h 105"/>
                      <a:gd name="T10" fmla="*/ 18 w 85"/>
                      <a:gd name="T11" fmla="*/ 67 h 105"/>
                      <a:gd name="T12" fmla="*/ 29 w 85"/>
                      <a:gd name="T13" fmla="*/ 104 h 105"/>
                      <a:gd name="T14" fmla="*/ 26 w 85"/>
                      <a:gd name="T15" fmla="*/ 104 h 105"/>
                      <a:gd name="T16" fmla="*/ 15 w 85"/>
                      <a:gd name="T17" fmla="*/ 68 h 105"/>
                      <a:gd name="T18" fmla="*/ 10 w 85"/>
                      <a:gd name="T19" fmla="*/ 15 h 105"/>
                      <a:gd name="T20" fmla="*/ 51 w 85"/>
                      <a:gd name="T21" fmla="*/ 5 h 105"/>
                      <a:gd name="T22" fmla="*/ 77 w 85"/>
                      <a:gd name="T23" fmla="*/ 23 h 105"/>
                      <a:gd name="T24" fmla="*/ 64 w 85"/>
                      <a:gd name="T25" fmla="*/ 72 h 105"/>
                      <a:gd name="T26" fmla="*/ 59 w 85"/>
                      <a:gd name="T27" fmla="*/ 103 h 105"/>
                      <a:gd name="T28" fmla="*/ 57 w 85"/>
                      <a:gd name="T29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5" h="105">
                        <a:moveTo>
                          <a:pt x="57" y="105"/>
                        </a:moveTo>
                        <a:cubicBezTo>
                          <a:pt x="51" y="100"/>
                          <a:pt x="50" y="86"/>
                          <a:pt x="61" y="71"/>
                        </a:cubicBezTo>
                        <a:cubicBezTo>
                          <a:pt x="62" y="69"/>
                          <a:pt x="82" y="43"/>
                          <a:pt x="75" y="25"/>
                        </a:cubicBezTo>
                        <a:cubicBezTo>
                          <a:pt x="71" y="16"/>
                          <a:pt x="63" y="11"/>
                          <a:pt x="50" y="8"/>
                        </a:cubicBezTo>
                        <a:cubicBezTo>
                          <a:pt x="32" y="4"/>
                          <a:pt x="19" y="7"/>
                          <a:pt x="13" y="16"/>
                        </a:cubicBezTo>
                        <a:cubicBezTo>
                          <a:pt x="4" y="29"/>
                          <a:pt x="8" y="52"/>
                          <a:pt x="18" y="67"/>
                        </a:cubicBezTo>
                        <a:cubicBezTo>
                          <a:pt x="29" y="86"/>
                          <a:pt x="29" y="103"/>
                          <a:pt x="29" y="104"/>
                        </a:cubicBezTo>
                        <a:cubicBezTo>
                          <a:pt x="26" y="104"/>
                          <a:pt x="26" y="104"/>
                          <a:pt x="26" y="104"/>
                        </a:cubicBezTo>
                        <a:cubicBezTo>
                          <a:pt x="26" y="104"/>
                          <a:pt x="26" y="87"/>
                          <a:pt x="15" y="68"/>
                        </a:cubicBezTo>
                        <a:cubicBezTo>
                          <a:pt x="5" y="52"/>
                          <a:pt x="0" y="29"/>
                          <a:pt x="10" y="15"/>
                        </a:cubicBezTo>
                        <a:cubicBezTo>
                          <a:pt x="15" y="7"/>
                          <a:pt x="26" y="0"/>
                          <a:pt x="51" y="5"/>
                        </a:cubicBezTo>
                        <a:cubicBezTo>
                          <a:pt x="65" y="8"/>
                          <a:pt x="74" y="14"/>
                          <a:pt x="77" y="23"/>
                        </a:cubicBezTo>
                        <a:cubicBezTo>
                          <a:pt x="85" y="43"/>
                          <a:pt x="66" y="69"/>
                          <a:pt x="64" y="72"/>
                        </a:cubicBezTo>
                        <a:cubicBezTo>
                          <a:pt x="54" y="85"/>
                          <a:pt x="53" y="98"/>
                          <a:pt x="59" y="103"/>
                        </a:cubicBezTo>
                        <a:lnTo>
                          <a:pt x="57" y="10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3" name="iṥḷïḋé">
                    <a:extLst>
                      <a:ext uri="{FF2B5EF4-FFF2-40B4-BE49-F238E27FC236}">
                        <a16:creationId xmlns:a16="http://schemas.microsoft.com/office/drawing/2014/main" id="{2D3EE1A6-006A-47DC-883A-D2CF7F8CD3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79052" y="2931419"/>
                    <a:ext cx="71395" cy="157068"/>
                  </a:xfrm>
                  <a:custGeom>
                    <a:avLst/>
                    <a:gdLst>
                      <a:gd name="T0" fmla="*/ 16 w 19"/>
                      <a:gd name="T1" fmla="*/ 42 h 42"/>
                      <a:gd name="T2" fmla="*/ 13 w 19"/>
                      <a:gd name="T3" fmla="*/ 42 h 42"/>
                      <a:gd name="T4" fmla="*/ 8 w 19"/>
                      <a:gd name="T5" fmla="*/ 4 h 42"/>
                      <a:gd name="T6" fmla="*/ 7 w 19"/>
                      <a:gd name="T7" fmla="*/ 3 h 42"/>
                      <a:gd name="T8" fmla="*/ 5 w 19"/>
                      <a:gd name="T9" fmla="*/ 42 h 42"/>
                      <a:gd name="T10" fmla="*/ 2 w 19"/>
                      <a:gd name="T11" fmla="*/ 42 h 42"/>
                      <a:gd name="T12" fmla="*/ 6 w 19"/>
                      <a:gd name="T13" fmla="*/ 1 h 42"/>
                      <a:gd name="T14" fmla="*/ 9 w 19"/>
                      <a:gd name="T15" fmla="*/ 1 h 42"/>
                      <a:gd name="T16" fmla="*/ 16 w 19"/>
                      <a:gd name="T17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42">
                        <a:moveTo>
                          <a:pt x="16" y="42"/>
                        </a:move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14" y="33"/>
                          <a:pt x="14" y="7"/>
                          <a:pt x="8" y="4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4" y="5"/>
                          <a:pt x="4" y="25"/>
                          <a:pt x="5" y="42"/>
                        </a:cubicBezTo>
                        <a:cubicBezTo>
                          <a:pt x="2" y="42"/>
                          <a:pt x="2" y="42"/>
                          <a:pt x="2" y="42"/>
                        </a:cubicBezTo>
                        <a:cubicBezTo>
                          <a:pt x="1" y="33"/>
                          <a:pt x="0" y="5"/>
                          <a:pt x="6" y="1"/>
                        </a:cubicBezTo>
                        <a:cubicBezTo>
                          <a:pt x="7" y="0"/>
                          <a:pt x="8" y="0"/>
                          <a:pt x="9" y="1"/>
                        </a:cubicBezTo>
                        <a:cubicBezTo>
                          <a:pt x="19" y="6"/>
                          <a:pt x="16" y="39"/>
                          <a:pt x="16" y="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4" name="îṩ1ïďé">
                    <a:extLst>
                      <a:ext uri="{FF2B5EF4-FFF2-40B4-BE49-F238E27FC236}">
                        <a16:creationId xmlns:a16="http://schemas.microsoft.com/office/drawing/2014/main" id="{2A79A12F-2318-468A-BF00-27D276B73B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56841" y="2874304"/>
                    <a:ext cx="109472" cy="109471"/>
                  </a:xfrm>
                  <a:custGeom>
                    <a:avLst/>
                    <a:gdLst>
                      <a:gd name="T0" fmla="*/ 21 w 29"/>
                      <a:gd name="T1" fmla="*/ 29 h 29"/>
                      <a:gd name="T2" fmla="*/ 18 w 29"/>
                      <a:gd name="T3" fmla="*/ 27 h 29"/>
                      <a:gd name="T4" fmla="*/ 26 w 29"/>
                      <a:gd name="T5" fmla="*/ 9 h 29"/>
                      <a:gd name="T6" fmla="*/ 25 w 29"/>
                      <a:gd name="T7" fmla="*/ 7 h 29"/>
                      <a:gd name="T8" fmla="*/ 20 w 29"/>
                      <a:gd name="T9" fmla="*/ 8 h 29"/>
                      <a:gd name="T10" fmla="*/ 10 w 29"/>
                      <a:gd name="T11" fmla="*/ 6 h 29"/>
                      <a:gd name="T12" fmla="*/ 8 w 29"/>
                      <a:gd name="T13" fmla="*/ 4 h 29"/>
                      <a:gd name="T14" fmla="*/ 5 w 29"/>
                      <a:gd name="T15" fmla="*/ 3 h 29"/>
                      <a:gd name="T16" fmla="*/ 3 w 29"/>
                      <a:gd name="T17" fmla="*/ 7 h 29"/>
                      <a:gd name="T18" fmla="*/ 11 w 29"/>
                      <a:gd name="T19" fmla="*/ 26 h 29"/>
                      <a:gd name="T20" fmla="*/ 8 w 29"/>
                      <a:gd name="T21" fmla="*/ 27 h 29"/>
                      <a:gd name="T22" fmla="*/ 0 w 29"/>
                      <a:gd name="T23" fmla="*/ 8 h 29"/>
                      <a:gd name="T24" fmla="*/ 0 w 29"/>
                      <a:gd name="T25" fmla="*/ 7 h 29"/>
                      <a:gd name="T26" fmla="*/ 4 w 29"/>
                      <a:gd name="T27" fmla="*/ 0 h 29"/>
                      <a:gd name="T28" fmla="*/ 9 w 29"/>
                      <a:gd name="T29" fmla="*/ 2 h 29"/>
                      <a:gd name="T30" fmla="*/ 12 w 29"/>
                      <a:gd name="T31" fmla="*/ 5 h 29"/>
                      <a:gd name="T32" fmla="*/ 18 w 29"/>
                      <a:gd name="T33" fmla="*/ 6 h 29"/>
                      <a:gd name="T34" fmla="*/ 27 w 29"/>
                      <a:gd name="T35" fmla="*/ 4 h 29"/>
                      <a:gd name="T36" fmla="*/ 29 w 29"/>
                      <a:gd name="T37" fmla="*/ 9 h 29"/>
                      <a:gd name="T38" fmla="*/ 29 w 29"/>
                      <a:gd name="T39" fmla="*/ 10 h 29"/>
                      <a:gd name="T40" fmla="*/ 21 w 29"/>
                      <a:gd name="T4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9" h="29">
                        <a:moveTo>
                          <a:pt x="21" y="29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26" y="8"/>
                          <a:pt x="26" y="7"/>
                          <a:pt x="25" y="7"/>
                        </a:cubicBezTo>
                        <a:cubicBezTo>
                          <a:pt x="24" y="6"/>
                          <a:pt x="22" y="7"/>
                          <a:pt x="20" y="8"/>
                        </a:cubicBezTo>
                        <a:cubicBezTo>
                          <a:pt x="13" y="12"/>
                          <a:pt x="11" y="9"/>
                          <a:pt x="10" y="6"/>
                        </a:cubicBezTo>
                        <a:cubicBezTo>
                          <a:pt x="9" y="6"/>
                          <a:pt x="8" y="5"/>
                          <a:pt x="8" y="4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4" y="4"/>
                          <a:pt x="3" y="6"/>
                          <a:pt x="3" y="7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1"/>
                          <a:pt x="4" y="0"/>
                        </a:cubicBezTo>
                        <a:cubicBezTo>
                          <a:pt x="6" y="0"/>
                          <a:pt x="7" y="0"/>
                          <a:pt x="9" y="2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4" y="7"/>
                          <a:pt x="14" y="8"/>
                          <a:pt x="18" y="6"/>
                        </a:cubicBezTo>
                        <a:cubicBezTo>
                          <a:pt x="22" y="4"/>
                          <a:pt x="25" y="3"/>
                          <a:pt x="27" y="4"/>
                        </a:cubicBezTo>
                        <a:cubicBezTo>
                          <a:pt x="28" y="5"/>
                          <a:pt x="29" y="7"/>
                          <a:pt x="29" y="9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lnTo>
                          <a:pt x="21" y="2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5" name="ïṥlíḓè">
                    <a:extLst>
                      <a:ext uri="{FF2B5EF4-FFF2-40B4-BE49-F238E27FC236}">
                        <a16:creationId xmlns:a16="http://schemas.microsoft.com/office/drawing/2014/main" id="{5DA9AA52-4EA6-48AB-98F7-2F50782B18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6696" y="3080555"/>
                    <a:ext cx="169761" cy="49182"/>
                  </a:xfrm>
                  <a:custGeom>
                    <a:avLst/>
                    <a:gdLst>
                      <a:gd name="T0" fmla="*/ 23 w 45"/>
                      <a:gd name="T1" fmla="*/ 13 h 13"/>
                      <a:gd name="T2" fmla="*/ 0 w 45"/>
                      <a:gd name="T3" fmla="*/ 7 h 13"/>
                      <a:gd name="T4" fmla="*/ 0 w 45"/>
                      <a:gd name="T5" fmla="*/ 4 h 13"/>
                      <a:gd name="T6" fmla="*/ 19 w 45"/>
                      <a:gd name="T7" fmla="*/ 0 h 13"/>
                      <a:gd name="T8" fmla="*/ 41 w 45"/>
                      <a:gd name="T9" fmla="*/ 1 h 13"/>
                      <a:gd name="T10" fmla="*/ 45 w 45"/>
                      <a:gd name="T11" fmla="*/ 6 h 13"/>
                      <a:gd name="T12" fmla="*/ 44 w 45"/>
                      <a:gd name="T13" fmla="*/ 9 h 13"/>
                      <a:gd name="T14" fmla="*/ 23 w 45"/>
                      <a:gd name="T15" fmla="*/ 13 h 13"/>
                      <a:gd name="T16" fmla="*/ 19 w 45"/>
                      <a:gd name="T17" fmla="*/ 3 h 13"/>
                      <a:gd name="T18" fmla="*/ 3 w 45"/>
                      <a:gd name="T19" fmla="*/ 6 h 13"/>
                      <a:gd name="T20" fmla="*/ 23 w 45"/>
                      <a:gd name="T21" fmla="*/ 10 h 13"/>
                      <a:gd name="T22" fmla="*/ 42 w 45"/>
                      <a:gd name="T23" fmla="*/ 7 h 13"/>
                      <a:gd name="T24" fmla="*/ 42 w 45"/>
                      <a:gd name="T25" fmla="*/ 6 h 13"/>
                      <a:gd name="T26" fmla="*/ 41 w 45"/>
                      <a:gd name="T27" fmla="*/ 4 h 13"/>
                      <a:gd name="T28" fmla="*/ 19 w 45"/>
                      <a:gd name="T29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3">
                        <a:moveTo>
                          <a:pt x="23" y="13"/>
                        </a:moveTo>
                        <a:cubicBezTo>
                          <a:pt x="18" y="13"/>
                          <a:pt x="2" y="13"/>
                          <a:pt x="0" y="7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3"/>
                          <a:pt x="4" y="0"/>
                          <a:pt x="19" y="0"/>
                        </a:cubicBezTo>
                        <a:cubicBezTo>
                          <a:pt x="25" y="0"/>
                          <a:pt x="32" y="1"/>
                          <a:pt x="41" y="1"/>
                        </a:cubicBezTo>
                        <a:cubicBezTo>
                          <a:pt x="43" y="2"/>
                          <a:pt x="45" y="3"/>
                          <a:pt x="45" y="6"/>
                        </a:cubicBezTo>
                        <a:cubicBezTo>
                          <a:pt x="45" y="7"/>
                          <a:pt x="45" y="8"/>
                          <a:pt x="44" y="9"/>
                        </a:cubicBezTo>
                        <a:cubicBezTo>
                          <a:pt x="41" y="12"/>
                          <a:pt x="31" y="13"/>
                          <a:pt x="23" y="13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6"/>
                          <a:pt x="3" y="6"/>
                        </a:cubicBezTo>
                        <a:cubicBezTo>
                          <a:pt x="3" y="8"/>
                          <a:pt x="11" y="10"/>
                          <a:pt x="23" y="10"/>
                        </a:cubicBezTo>
                        <a:cubicBezTo>
                          <a:pt x="32" y="10"/>
                          <a:pt x="40" y="9"/>
                          <a:pt x="42" y="7"/>
                        </a:cubicBezTo>
                        <a:cubicBezTo>
                          <a:pt x="42" y="7"/>
                          <a:pt x="42" y="6"/>
                          <a:pt x="42" y="6"/>
                        </a:cubicBezTo>
                        <a:cubicBezTo>
                          <a:pt x="42" y="5"/>
                          <a:pt x="41" y="5"/>
                          <a:pt x="41" y="4"/>
                        </a:cubicBezTo>
                        <a:cubicBezTo>
                          <a:pt x="32" y="4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6" name="ísḻíḓè">
                    <a:extLst>
                      <a:ext uri="{FF2B5EF4-FFF2-40B4-BE49-F238E27FC236}">
                        <a16:creationId xmlns:a16="http://schemas.microsoft.com/office/drawing/2014/main" id="{3EE2C312-CF48-483A-9E66-43DB0E7BB1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6696" y="3118632"/>
                    <a:ext cx="169761" cy="49182"/>
                  </a:xfrm>
                  <a:custGeom>
                    <a:avLst/>
                    <a:gdLst>
                      <a:gd name="T0" fmla="*/ 23 w 45"/>
                      <a:gd name="T1" fmla="*/ 13 h 13"/>
                      <a:gd name="T2" fmla="*/ 0 w 45"/>
                      <a:gd name="T3" fmla="*/ 6 h 13"/>
                      <a:gd name="T4" fmla="*/ 0 w 45"/>
                      <a:gd name="T5" fmla="*/ 4 h 13"/>
                      <a:gd name="T6" fmla="*/ 19 w 45"/>
                      <a:gd name="T7" fmla="*/ 0 h 13"/>
                      <a:gd name="T8" fmla="*/ 41 w 45"/>
                      <a:gd name="T9" fmla="*/ 1 h 13"/>
                      <a:gd name="T10" fmla="*/ 45 w 45"/>
                      <a:gd name="T11" fmla="*/ 6 h 13"/>
                      <a:gd name="T12" fmla="*/ 44 w 45"/>
                      <a:gd name="T13" fmla="*/ 8 h 13"/>
                      <a:gd name="T14" fmla="*/ 23 w 45"/>
                      <a:gd name="T15" fmla="*/ 13 h 13"/>
                      <a:gd name="T16" fmla="*/ 19 w 45"/>
                      <a:gd name="T17" fmla="*/ 3 h 13"/>
                      <a:gd name="T18" fmla="*/ 3 w 45"/>
                      <a:gd name="T19" fmla="*/ 5 h 13"/>
                      <a:gd name="T20" fmla="*/ 23 w 45"/>
                      <a:gd name="T21" fmla="*/ 10 h 13"/>
                      <a:gd name="T22" fmla="*/ 42 w 45"/>
                      <a:gd name="T23" fmla="*/ 6 h 13"/>
                      <a:gd name="T24" fmla="*/ 42 w 45"/>
                      <a:gd name="T25" fmla="*/ 6 h 13"/>
                      <a:gd name="T26" fmla="*/ 41 w 45"/>
                      <a:gd name="T27" fmla="*/ 4 h 13"/>
                      <a:gd name="T28" fmla="*/ 19 w 45"/>
                      <a:gd name="T29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3">
                        <a:moveTo>
                          <a:pt x="23" y="13"/>
                        </a:moveTo>
                        <a:cubicBezTo>
                          <a:pt x="18" y="13"/>
                          <a:pt x="2" y="12"/>
                          <a:pt x="0" y="6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2"/>
                          <a:pt x="4" y="0"/>
                          <a:pt x="19" y="0"/>
                        </a:cubicBezTo>
                        <a:cubicBezTo>
                          <a:pt x="25" y="0"/>
                          <a:pt x="32" y="0"/>
                          <a:pt x="41" y="1"/>
                        </a:cubicBezTo>
                        <a:cubicBezTo>
                          <a:pt x="43" y="1"/>
                          <a:pt x="45" y="3"/>
                          <a:pt x="45" y="6"/>
                        </a:cubicBezTo>
                        <a:cubicBezTo>
                          <a:pt x="45" y="7"/>
                          <a:pt x="45" y="8"/>
                          <a:pt x="44" y="8"/>
                        </a:cubicBezTo>
                        <a:cubicBezTo>
                          <a:pt x="41" y="12"/>
                          <a:pt x="31" y="13"/>
                          <a:pt x="23" y="13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5"/>
                          <a:pt x="3" y="5"/>
                        </a:cubicBezTo>
                        <a:cubicBezTo>
                          <a:pt x="3" y="7"/>
                          <a:pt x="11" y="10"/>
                          <a:pt x="23" y="10"/>
                        </a:cubicBezTo>
                        <a:cubicBezTo>
                          <a:pt x="32" y="10"/>
                          <a:pt x="40" y="8"/>
                          <a:pt x="42" y="6"/>
                        </a:cubicBezTo>
                        <a:cubicBezTo>
                          <a:pt x="42" y="6"/>
                          <a:pt x="42" y="6"/>
                          <a:pt x="42" y="6"/>
                        </a:cubicBezTo>
                        <a:cubicBezTo>
                          <a:pt x="42" y="4"/>
                          <a:pt x="41" y="4"/>
                          <a:pt x="41" y="4"/>
                        </a:cubicBezTo>
                        <a:cubicBezTo>
                          <a:pt x="32" y="3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7" name="íṥ1îḍé">
                    <a:extLst>
                      <a:ext uri="{FF2B5EF4-FFF2-40B4-BE49-F238E27FC236}">
                        <a16:creationId xmlns:a16="http://schemas.microsoft.com/office/drawing/2014/main" id="{3E18B5A8-74B4-455B-8268-5F6D89824B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6696" y="3156709"/>
                    <a:ext cx="169761" cy="44423"/>
                  </a:xfrm>
                  <a:custGeom>
                    <a:avLst/>
                    <a:gdLst>
                      <a:gd name="T0" fmla="*/ 23 w 45"/>
                      <a:gd name="T1" fmla="*/ 12 h 12"/>
                      <a:gd name="T2" fmla="*/ 0 w 45"/>
                      <a:gd name="T3" fmla="*/ 6 h 12"/>
                      <a:gd name="T4" fmla="*/ 0 w 45"/>
                      <a:gd name="T5" fmla="*/ 4 h 12"/>
                      <a:gd name="T6" fmla="*/ 19 w 45"/>
                      <a:gd name="T7" fmla="*/ 0 h 12"/>
                      <a:gd name="T8" fmla="*/ 41 w 45"/>
                      <a:gd name="T9" fmla="*/ 1 h 12"/>
                      <a:gd name="T10" fmla="*/ 45 w 45"/>
                      <a:gd name="T11" fmla="*/ 6 h 12"/>
                      <a:gd name="T12" fmla="*/ 44 w 45"/>
                      <a:gd name="T13" fmla="*/ 8 h 12"/>
                      <a:gd name="T14" fmla="*/ 23 w 45"/>
                      <a:gd name="T15" fmla="*/ 12 h 12"/>
                      <a:gd name="T16" fmla="*/ 19 w 45"/>
                      <a:gd name="T17" fmla="*/ 3 h 12"/>
                      <a:gd name="T18" fmla="*/ 3 w 45"/>
                      <a:gd name="T19" fmla="*/ 5 h 12"/>
                      <a:gd name="T20" fmla="*/ 23 w 45"/>
                      <a:gd name="T21" fmla="*/ 9 h 12"/>
                      <a:gd name="T22" fmla="*/ 42 w 45"/>
                      <a:gd name="T23" fmla="*/ 6 h 12"/>
                      <a:gd name="T24" fmla="*/ 42 w 45"/>
                      <a:gd name="T25" fmla="*/ 6 h 12"/>
                      <a:gd name="T26" fmla="*/ 41 w 45"/>
                      <a:gd name="T27" fmla="*/ 4 h 12"/>
                      <a:gd name="T28" fmla="*/ 19 w 45"/>
                      <a:gd name="T29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2">
                        <a:moveTo>
                          <a:pt x="23" y="12"/>
                        </a:moveTo>
                        <a:cubicBezTo>
                          <a:pt x="18" y="12"/>
                          <a:pt x="2" y="12"/>
                          <a:pt x="0" y="6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2"/>
                          <a:pt x="4" y="0"/>
                          <a:pt x="19" y="0"/>
                        </a:cubicBezTo>
                        <a:cubicBezTo>
                          <a:pt x="25" y="0"/>
                          <a:pt x="32" y="0"/>
                          <a:pt x="41" y="1"/>
                        </a:cubicBezTo>
                        <a:cubicBezTo>
                          <a:pt x="43" y="1"/>
                          <a:pt x="45" y="2"/>
                          <a:pt x="45" y="6"/>
                        </a:cubicBezTo>
                        <a:cubicBezTo>
                          <a:pt x="45" y="6"/>
                          <a:pt x="45" y="7"/>
                          <a:pt x="44" y="8"/>
                        </a:cubicBezTo>
                        <a:cubicBezTo>
                          <a:pt x="41" y="11"/>
                          <a:pt x="31" y="12"/>
                          <a:pt x="23" y="12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5"/>
                          <a:pt x="3" y="5"/>
                        </a:cubicBezTo>
                        <a:cubicBezTo>
                          <a:pt x="3" y="7"/>
                          <a:pt x="11" y="9"/>
                          <a:pt x="23" y="9"/>
                        </a:cubicBezTo>
                        <a:cubicBezTo>
                          <a:pt x="32" y="9"/>
                          <a:pt x="40" y="8"/>
                          <a:pt x="42" y="6"/>
                        </a:cubicBezTo>
                        <a:cubicBezTo>
                          <a:pt x="42" y="6"/>
                          <a:pt x="42" y="6"/>
                          <a:pt x="42" y="6"/>
                        </a:cubicBezTo>
                        <a:cubicBezTo>
                          <a:pt x="42" y="4"/>
                          <a:pt x="41" y="4"/>
                          <a:pt x="41" y="4"/>
                        </a:cubicBezTo>
                        <a:cubicBezTo>
                          <a:pt x="32" y="3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8" name="íṩ1iďê">
                    <a:extLst>
                      <a:ext uri="{FF2B5EF4-FFF2-40B4-BE49-F238E27FC236}">
                        <a16:creationId xmlns:a16="http://schemas.microsoft.com/office/drawing/2014/main" id="{66E6069B-1848-43D0-B802-7DF16BA291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3811" y="3193199"/>
                    <a:ext cx="71395" cy="49182"/>
                  </a:xfrm>
                  <a:custGeom>
                    <a:avLst/>
                    <a:gdLst>
                      <a:gd name="T0" fmla="*/ 9 w 19"/>
                      <a:gd name="T1" fmla="*/ 13 h 13"/>
                      <a:gd name="T2" fmla="*/ 9 w 19"/>
                      <a:gd name="T3" fmla="*/ 13 h 13"/>
                      <a:gd name="T4" fmla="*/ 0 w 19"/>
                      <a:gd name="T5" fmla="*/ 1 h 13"/>
                      <a:gd name="T6" fmla="*/ 3 w 19"/>
                      <a:gd name="T7" fmla="*/ 0 h 13"/>
                      <a:gd name="T8" fmla="*/ 9 w 19"/>
                      <a:gd name="T9" fmla="*/ 10 h 13"/>
                      <a:gd name="T10" fmla="*/ 9 w 19"/>
                      <a:gd name="T11" fmla="*/ 10 h 13"/>
                      <a:gd name="T12" fmla="*/ 16 w 19"/>
                      <a:gd name="T13" fmla="*/ 0 h 13"/>
                      <a:gd name="T14" fmla="*/ 19 w 19"/>
                      <a:gd name="T15" fmla="*/ 1 h 13"/>
                      <a:gd name="T16" fmla="*/ 9 w 19"/>
                      <a:gd name="T1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13">
                        <a:moveTo>
                          <a:pt x="9" y="13"/>
                        </a:move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4" y="12"/>
                          <a:pt x="0" y="2"/>
                          <a:pt x="0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4"/>
                          <a:pt x="7" y="10"/>
                          <a:pt x="9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0" y="10"/>
                          <a:pt x="13" y="9"/>
                          <a:pt x="16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6" y="9"/>
                          <a:pt x="13" y="13"/>
                          <a:pt x="9" y="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9" name="íṩľíḍê">
                    <a:extLst>
                      <a:ext uri="{FF2B5EF4-FFF2-40B4-BE49-F238E27FC236}">
                        <a16:creationId xmlns:a16="http://schemas.microsoft.com/office/drawing/2014/main" id="{2B67E3B5-EAA3-4768-BD46-3AE358D4C6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14051" y="2610936"/>
                    <a:ext cx="90433" cy="98366"/>
                  </a:xfrm>
                  <a:custGeom>
                    <a:avLst/>
                    <a:gdLst>
                      <a:gd name="T0" fmla="*/ 21 w 24"/>
                      <a:gd name="T1" fmla="*/ 26 h 26"/>
                      <a:gd name="T2" fmla="*/ 0 w 24"/>
                      <a:gd name="T3" fmla="*/ 3 h 26"/>
                      <a:gd name="T4" fmla="*/ 1 w 24"/>
                      <a:gd name="T5" fmla="*/ 0 h 26"/>
                      <a:gd name="T6" fmla="*/ 24 w 24"/>
                      <a:gd name="T7" fmla="*/ 24 h 26"/>
                      <a:gd name="T8" fmla="*/ 21 w 2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6">
                        <a:moveTo>
                          <a:pt x="21" y="26"/>
                        </a:moveTo>
                        <a:cubicBezTo>
                          <a:pt x="21" y="26"/>
                          <a:pt x="11" y="5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3" y="2"/>
                          <a:pt x="23" y="24"/>
                          <a:pt x="24" y="24"/>
                        </a:cubicBezTo>
                        <a:lnTo>
                          <a:pt x="21" y="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0" name="ïṡ1îďè">
                    <a:extLst>
                      <a:ext uri="{FF2B5EF4-FFF2-40B4-BE49-F238E27FC236}">
                        <a16:creationId xmlns:a16="http://schemas.microsoft.com/office/drawing/2014/main" id="{60E4A56D-1772-4A72-B598-35035032D5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37802" y="2607763"/>
                    <a:ext cx="30145" cy="82500"/>
                  </a:xfrm>
                  <a:custGeom>
                    <a:avLst/>
                    <a:gdLst>
                      <a:gd name="T0" fmla="*/ 5 w 8"/>
                      <a:gd name="T1" fmla="*/ 22 h 22"/>
                      <a:gd name="T2" fmla="*/ 0 w 8"/>
                      <a:gd name="T3" fmla="*/ 4 h 22"/>
                      <a:gd name="T4" fmla="*/ 1 w 8"/>
                      <a:gd name="T5" fmla="*/ 4 h 22"/>
                      <a:gd name="T6" fmla="*/ 1 w 8"/>
                      <a:gd name="T7" fmla="*/ 1 h 22"/>
                      <a:gd name="T8" fmla="*/ 8 w 8"/>
                      <a:gd name="T9" fmla="*/ 21 h 22"/>
                      <a:gd name="T10" fmla="*/ 5 w 8"/>
                      <a:gd name="T11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22">
                        <a:moveTo>
                          <a:pt x="5" y="22"/>
                        </a:moveTo>
                        <a:cubicBezTo>
                          <a:pt x="3" y="14"/>
                          <a:pt x="1" y="5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4" y="0"/>
                          <a:pt x="8" y="21"/>
                        </a:cubicBezTo>
                        <a:lnTo>
                          <a:pt x="5" y="2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1" name="î$ľiḓè">
                    <a:extLst>
                      <a:ext uri="{FF2B5EF4-FFF2-40B4-BE49-F238E27FC236}">
                        <a16:creationId xmlns:a16="http://schemas.microsoft.com/office/drawing/2014/main" id="{B67856D8-21FA-438E-AB23-60E335D241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09196" y="2563340"/>
                    <a:ext cx="30145" cy="126924"/>
                  </a:xfrm>
                  <a:custGeom>
                    <a:avLst/>
                    <a:gdLst>
                      <a:gd name="T0" fmla="*/ 3 w 8"/>
                      <a:gd name="T1" fmla="*/ 34 h 34"/>
                      <a:gd name="T2" fmla="*/ 6 w 8"/>
                      <a:gd name="T3" fmla="*/ 0 h 34"/>
                      <a:gd name="T4" fmla="*/ 8 w 8"/>
                      <a:gd name="T5" fmla="*/ 1 h 34"/>
                      <a:gd name="T6" fmla="*/ 6 w 8"/>
                      <a:gd name="T7" fmla="*/ 33 h 34"/>
                      <a:gd name="T8" fmla="*/ 3 w 8"/>
                      <a:gd name="T9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34">
                        <a:moveTo>
                          <a:pt x="3" y="34"/>
                        </a:moveTo>
                        <a:cubicBezTo>
                          <a:pt x="3" y="31"/>
                          <a:pt x="0" y="6"/>
                          <a:pt x="6" y="0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4" y="6"/>
                          <a:pt x="5" y="26"/>
                          <a:pt x="6" y="33"/>
                        </a:cubicBezTo>
                        <a:lnTo>
                          <a:pt x="3" y="3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2" name="iṧḷíḑê">
                    <a:extLst>
                      <a:ext uri="{FF2B5EF4-FFF2-40B4-BE49-F238E27FC236}">
                        <a16:creationId xmlns:a16="http://schemas.microsoft.com/office/drawing/2014/main" id="{635B5063-0772-4028-ABBE-4AF53298E8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9484" y="2629975"/>
                    <a:ext cx="34904" cy="68221"/>
                  </a:xfrm>
                  <a:custGeom>
                    <a:avLst/>
                    <a:gdLst>
                      <a:gd name="T0" fmla="*/ 3 w 9"/>
                      <a:gd name="T1" fmla="*/ 18 h 18"/>
                      <a:gd name="T2" fmla="*/ 0 w 9"/>
                      <a:gd name="T3" fmla="*/ 18 h 18"/>
                      <a:gd name="T4" fmla="*/ 8 w 9"/>
                      <a:gd name="T5" fmla="*/ 0 h 18"/>
                      <a:gd name="T6" fmla="*/ 9 w 9"/>
                      <a:gd name="T7" fmla="*/ 3 h 18"/>
                      <a:gd name="T8" fmla="*/ 3 w 9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3" y="18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15"/>
                          <a:pt x="3" y="1"/>
                          <a:pt x="8" y="0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6" y="4"/>
                          <a:pt x="4" y="12"/>
                          <a:pt x="3" y="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3" name="íş1îḍé">
                    <a:extLst>
                      <a:ext uri="{FF2B5EF4-FFF2-40B4-BE49-F238E27FC236}">
                        <a16:creationId xmlns:a16="http://schemas.microsoft.com/office/drawing/2014/main" id="{8770D0CF-9BDD-4A4A-842B-94148AB1CC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23427" y="2656946"/>
                    <a:ext cx="96780" cy="66635"/>
                  </a:xfrm>
                  <a:custGeom>
                    <a:avLst/>
                    <a:gdLst>
                      <a:gd name="T0" fmla="*/ 3 w 26"/>
                      <a:gd name="T1" fmla="*/ 18 h 18"/>
                      <a:gd name="T2" fmla="*/ 0 w 26"/>
                      <a:gd name="T3" fmla="*/ 16 h 18"/>
                      <a:gd name="T4" fmla="*/ 26 w 26"/>
                      <a:gd name="T5" fmla="*/ 1 h 18"/>
                      <a:gd name="T6" fmla="*/ 25 w 26"/>
                      <a:gd name="T7" fmla="*/ 4 h 18"/>
                      <a:gd name="T8" fmla="*/ 3 w 26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8">
                        <a:moveTo>
                          <a:pt x="3" y="18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14" y="0"/>
                          <a:pt x="26" y="1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16" y="3"/>
                          <a:pt x="3" y="18"/>
                          <a:pt x="3" y="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4" name="íṣļîdè">
                    <a:extLst>
                      <a:ext uri="{FF2B5EF4-FFF2-40B4-BE49-F238E27FC236}">
                        <a16:creationId xmlns:a16="http://schemas.microsoft.com/office/drawing/2014/main" id="{96CF8A11-0661-42AB-829F-F12F9D095C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56745" y="2736273"/>
                    <a:ext cx="44423" cy="22212"/>
                  </a:xfrm>
                  <a:custGeom>
                    <a:avLst/>
                    <a:gdLst>
                      <a:gd name="T0" fmla="*/ 2 w 12"/>
                      <a:gd name="T1" fmla="*/ 6 h 6"/>
                      <a:gd name="T2" fmla="*/ 0 w 12"/>
                      <a:gd name="T3" fmla="*/ 4 h 6"/>
                      <a:gd name="T4" fmla="*/ 12 w 12"/>
                      <a:gd name="T5" fmla="*/ 1 h 6"/>
                      <a:gd name="T6" fmla="*/ 11 w 12"/>
                      <a:gd name="T7" fmla="*/ 4 h 6"/>
                      <a:gd name="T8" fmla="*/ 2 w 1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">
                        <a:moveTo>
                          <a:pt x="2" y="6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4"/>
                          <a:pt x="6" y="0"/>
                          <a:pt x="12" y="1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7" y="4"/>
                          <a:pt x="2" y="6"/>
                          <a:pt x="2" y="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5" name="ïşḷiḍè">
                    <a:extLst>
                      <a:ext uri="{FF2B5EF4-FFF2-40B4-BE49-F238E27FC236}">
                        <a16:creationId xmlns:a16="http://schemas.microsoft.com/office/drawing/2014/main" id="{59EAE320-6647-4DF4-9953-F272B34F87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17224" y="2736273"/>
                    <a:ext cx="46010" cy="22212"/>
                  </a:xfrm>
                  <a:custGeom>
                    <a:avLst/>
                    <a:gdLst>
                      <a:gd name="T0" fmla="*/ 10 w 12"/>
                      <a:gd name="T1" fmla="*/ 6 h 6"/>
                      <a:gd name="T2" fmla="*/ 0 w 12"/>
                      <a:gd name="T3" fmla="*/ 3 h 6"/>
                      <a:gd name="T4" fmla="*/ 0 w 12"/>
                      <a:gd name="T5" fmla="*/ 0 h 6"/>
                      <a:gd name="T6" fmla="*/ 12 w 12"/>
                      <a:gd name="T7" fmla="*/ 4 h 6"/>
                      <a:gd name="T8" fmla="*/ 10 w 1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">
                        <a:moveTo>
                          <a:pt x="10" y="6"/>
                        </a:moveTo>
                        <a:cubicBezTo>
                          <a:pt x="9" y="6"/>
                          <a:pt x="6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7" y="0"/>
                          <a:pt x="11" y="4"/>
                          <a:pt x="12" y="4"/>
                        </a:cubicBez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2" name="íśľiďe">
                  <a:extLst>
                    <a:ext uri="{FF2B5EF4-FFF2-40B4-BE49-F238E27FC236}">
                      <a16:creationId xmlns:a16="http://schemas.microsoft.com/office/drawing/2014/main" id="{75BA1DB4-28EE-45BE-B8D2-F7FA3C5A3879}"/>
                    </a:ext>
                  </a:extLst>
                </p:cNvPr>
                <p:cNvGrpSpPr/>
                <p:nvPr/>
              </p:nvGrpSpPr>
              <p:grpSpPr>
                <a:xfrm>
                  <a:off x="3272257" y="5170037"/>
                  <a:ext cx="309377" cy="414088"/>
                  <a:chOff x="3957743" y="5628549"/>
                  <a:chExt cx="309377" cy="414088"/>
                </a:xfrm>
              </p:grpSpPr>
              <p:sp>
                <p:nvSpPr>
                  <p:cNvPr id="96" name="iṣļïde">
                    <a:extLst>
                      <a:ext uri="{FF2B5EF4-FFF2-40B4-BE49-F238E27FC236}">
                        <a16:creationId xmlns:a16="http://schemas.microsoft.com/office/drawing/2014/main" id="{5C27EA90-4DF0-4E01-9B8D-258637854B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57743" y="5639654"/>
                    <a:ext cx="120578" cy="150721"/>
                  </a:xfrm>
                  <a:custGeom>
                    <a:avLst/>
                    <a:gdLst>
                      <a:gd name="T0" fmla="*/ 29 w 32"/>
                      <a:gd name="T1" fmla="*/ 2 h 40"/>
                      <a:gd name="T2" fmla="*/ 26 w 32"/>
                      <a:gd name="T3" fmla="*/ 1 h 40"/>
                      <a:gd name="T4" fmla="*/ 22 w 32"/>
                      <a:gd name="T5" fmla="*/ 0 h 40"/>
                      <a:gd name="T6" fmla="*/ 4 w 32"/>
                      <a:gd name="T7" fmla="*/ 14 h 40"/>
                      <a:gd name="T8" fmla="*/ 11 w 32"/>
                      <a:gd name="T9" fmla="*/ 39 h 40"/>
                      <a:gd name="T10" fmla="*/ 14 w 32"/>
                      <a:gd name="T11" fmla="*/ 40 h 40"/>
                      <a:gd name="T12" fmla="*/ 15 w 32"/>
                      <a:gd name="T13" fmla="*/ 40 h 40"/>
                      <a:gd name="T14" fmla="*/ 18 w 32"/>
                      <a:gd name="T15" fmla="*/ 40 h 40"/>
                      <a:gd name="T16" fmla="*/ 15 w 32"/>
                      <a:gd name="T17" fmla="*/ 38 h 40"/>
                      <a:gd name="T18" fmla="*/ 12 w 32"/>
                      <a:gd name="T19" fmla="*/ 37 h 40"/>
                      <a:gd name="T20" fmla="*/ 12 w 32"/>
                      <a:gd name="T21" fmla="*/ 37 h 40"/>
                      <a:gd name="T22" fmla="*/ 6 w 32"/>
                      <a:gd name="T23" fmla="*/ 15 h 40"/>
                      <a:gd name="T24" fmla="*/ 22 w 32"/>
                      <a:gd name="T25" fmla="*/ 2 h 40"/>
                      <a:gd name="T26" fmla="*/ 26 w 32"/>
                      <a:gd name="T27" fmla="*/ 2 h 40"/>
                      <a:gd name="T28" fmla="*/ 28 w 32"/>
                      <a:gd name="T29" fmla="*/ 4 h 40"/>
                      <a:gd name="T30" fmla="*/ 32 w 32"/>
                      <a:gd name="T31" fmla="*/ 5 h 40"/>
                      <a:gd name="T32" fmla="*/ 29 w 32"/>
                      <a:gd name="T33" fmla="*/ 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40">
                        <a:moveTo>
                          <a:pt x="29" y="2"/>
                        </a:moveTo>
                        <a:cubicBezTo>
                          <a:pt x="28" y="2"/>
                          <a:pt x="27" y="1"/>
                          <a:pt x="26" y="1"/>
                        </a:cubicBezTo>
                        <a:cubicBezTo>
                          <a:pt x="25" y="0"/>
                          <a:pt x="23" y="0"/>
                          <a:pt x="22" y="0"/>
                        </a:cubicBezTo>
                        <a:cubicBezTo>
                          <a:pt x="15" y="0"/>
                          <a:pt x="8" y="5"/>
                          <a:pt x="4" y="14"/>
                        </a:cubicBezTo>
                        <a:cubicBezTo>
                          <a:pt x="0" y="25"/>
                          <a:pt x="3" y="36"/>
                          <a:pt x="11" y="39"/>
                        </a:cubicBezTo>
                        <a:cubicBezTo>
                          <a:pt x="12" y="39"/>
                          <a:pt x="13" y="40"/>
                          <a:pt x="14" y="40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16" y="40"/>
                          <a:pt x="17" y="40"/>
                          <a:pt x="18" y="40"/>
                        </a:cubicBezTo>
                        <a:cubicBezTo>
                          <a:pt x="17" y="39"/>
                          <a:pt x="16" y="39"/>
                          <a:pt x="15" y="38"/>
                        </a:cubicBezTo>
                        <a:cubicBezTo>
                          <a:pt x="14" y="38"/>
                          <a:pt x="13" y="38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5" y="34"/>
                          <a:pt x="2" y="24"/>
                          <a:pt x="6" y="15"/>
                        </a:cubicBezTo>
                        <a:cubicBezTo>
                          <a:pt x="9" y="7"/>
                          <a:pt x="16" y="2"/>
                          <a:pt x="22" y="2"/>
                        </a:cubicBezTo>
                        <a:cubicBezTo>
                          <a:pt x="23" y="2"/>
                          <a:pt x="24" y="2"/>
                          <a:pt x="26" y="2"/>
                        </a:cubicBezTo>
                        <a:cubicBezTo>
                          <a:pt x="27" y="3"/>
                          <a:pt x="28" y="4"/>
                          <a:pt x="28" y="4"/>
                        </a:cubicBezTo>
                        <a:cubicBezTo>
                          <a:pt x="30" y="4"/>
                          <a:pt x="31" y="5"/>
                          <a:pt x="32" y="5"/>
                        </a:cubicBezTo>
                        <a:cubicBezTo>
                          <a:pt x="31" y="4"/>
                          <a:pt x="30" y="3"/>
                          <a:pt x="29" y="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7" name="iśḷîde">
                    <a:extLst>
                      <a:ext uri="{FF2B5EF4-FFF2-40B4-BE49-F238E27FC236}">
                        <a16:creationId xmlns:a16="http://schemas.microsoft.com/office/drawing/2014/main" id="{193B38FC-C707-4DE3-B0BF-CBE607FAB7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87888" y="5647588"/>
                    <a:ext cx="134857" cy="150721"/>
                  </a:xfrm>
                  <a:custGeom>
                    <a:avLst/>
                    <a:gdLst>
                      <a:gd name="T0" fmla="*/ 25 w 36"/>
                      <a:gd name="T1" fmla="*/ 1 h 40"/>
                      <a:gd name="T2" fmla="*/ 21 w 36"/>
                      <a:gd name="T3" fmla="*/ 0 h 40"/>
                      <a:gd name="T4" fmla="*/ 20 w 36"/>
                      <a:gd name="T5" fmla="*/ 0 h 40"/>
                      <a:gd name="T6" fmla="*/ 18 w 36"/>
                      <a:gd name="T7" fmla="*/ 0 h 40"/>
                      <a:gd name="T8" fmla="*/ 3 w 36"/>
                      <a:gd name="T9" fmla="*/ 15 h 40"/>
                      <a:gd name="T10" fmla="*/ 4 w 36"/>
                      <a:gd name="T11" fmla="*/ 35 h 40"/>
                      <a:gd name="T12" fmla="*/ 6 w 36"/>
                      <a:gd name="T13" fmla="*/ 38 h 40"/>
                      <a:gd name="T14" fmla="*/ 9 w 36"/>
                      <a:gd name="T15" fmla="*/ 40 h 40"/>
                      <a:gd name="T16" fmla="*/ 14 w 36"/>
                      <a:gd name="T17" fmla="*/ 40 h 40"/>
                      <a:gd name="T18" fmla="*/ 31 w 36"/>
                      <a:gd name="T19" fmla="*/ 26 h 40"/>
                      <a:gd name="T20" fmla="*/ 25 w 36"/>
                      <a:gd name="T21" fmla="*/ 1 h 40"/>
                      <a:gd name="T22" fmla="*/ 29 w 36"/>
                      <a:gd name="T23" fmla="*/ 25 h 40"/>
                      <a:gd name="T24" fmla="*/ 14 w 36"/>
                      <a:gd name="T25" fmla="*/ 38 h 40"/>
                      <a:gd name="T26" fmla="*/ 10 w 36"/>
                      <a:gd name="T27" fmla="*/ 38 h 40"/>
                      <a:gd name="T28" fmla="*/ 10 w 36"/>
                      <a:gd name="T29" fmla="*/ 38 h 40"/>
                      <a:gd name="T30" fmla="*/ 7 w 36"/>
                      <a:gd name="T31" fmla="*/ 36 h 40"/>
                      <a:gd name="T32" fmla="*/ 4 w 36"/>
                      <a:gd name="T33" fmla="*/ 15 h 40"/>
                      <a:gd name="T34" fmla="*/ 20 w 36"/>
                      <a:gd name="T35" fmla="*/ 2 h 40"/>
                      <a:gd name="T36" fmla="*/ 20 w 36"/>
                      <a:gd name="T37" fmla="*/ 2 h 40"/>
                      <a:gd name="T38" fmla="*/ 24 w 36"/>
                      <a:gd name="T39" fmla="*/ 3 h 40"/>
                      <a:gd name="T40" fmla="*/ 24 w 36"/>
                      <a:gd name="T41" fmla="*/ 3 h 40"/>
                      <a:gd name="T42" fmla="*/ 29 w 36"/>
                      <a:gd name="T43" fmla="*/ 2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6" h="40">
                        <a:moveTo>
                          <a:pt x="25" y="1"/>
                        </a:moveTo>
                        <a:cubicBezTo>
                          <a:pt x="24" y="1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0" y="0"/>
                        </a:cubicBezTo>
                        <a:cubicBezTo>
                          <a:pt x="19" y="0"/>
                          <a:pt x="18" y="0"/>
                          <a:pt x="18" y="0"/>
                        </a:cubicBezTo>
                        <a:cubicBezTo>
                          <a:pt x="11" y="2"/>
                          <a:pt x="6" y="7"/>
                          <a:pt x="3" y="15"/>
                        </a:cubicBezTo>
                        <a:cubicBezTo>
                          <a:pt x="0" y="22"/>
                          <a:pt x="0" y="30"/>
                          <a:pt x="4" y="35"/>
                        </a:cubicBezTo>
                        <a:cubicBezTo>
                          <a:pt x="4" y="36"/>
                          <a:pt x="5" y="37"/>
                          <a:pt x="6" y="38"/>
                        </a:cubicBezTo>
                        <a:cubicBezTo>
                          <a:pt x="7" y="39"/>
                          <a:pt x="8" y="39"/>
                          <a:pt x="9" y="40"/>
                        </a:cubicBezTo>
                        <a:cubicBezTo>
                          <a:pt x="11" y="40"/>
                          <a:pt x="12" y="40"/>
                          <a:pt x="14" y="40"/>
                        </a:cubicBezTo>
                        <a:cubicBezTo>
                          <a:pt x="21" y="40"/>
                          <a:pt x="28" y="35"/>
                          <a:pt x="31" y="26"/>
                        </a:cubicBezTo>
                        <a:cubicBezTo>
                          <a:pt x="36" y="15"/>
                          <a:pt x="33" y="4"/>
                          <a:pt x="25" y="1"/>
                        </a:cubicBezTo>
                        <a:close/>
                        <a:moveTo>
                          <a:pt x="29" y="25"/>
                        </a:moveTo>
                        <a:cubicBezTo>
                          <a:pt x="26" y="33"/>
                          <a:pt x="20" y="38"/>
                          <a:pt x="14" y="38"/>
                        </a:cubicBezTo>
                        <a:cubicBezTo>
                          <a:pt x="12" y="38"/>
                          <a:pt x="11" y="38"/>
                          <a:pt x="10" y="38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7"/>
                          <a:pt x="8" y="37"/>
                          <a:pt x="7" y="36"/>
                        </a:cubicBezTo>
                        <a:cubicBezTo>
                          <a:pt x="3" y="32"/>
                          <a:pt x="1" y="23"/>
                          <a:pt x="4" y="15"/>
                        </a:cubicBezTo>
                        <a:cubicBezTo>
                          <a:pt x="8" y="8"/>
                          <a:pt x="14" y="2"/>
                          <a:pt x="20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2" y="2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31" y="6"/>
                          <a:pt x="33" y="16"/>
                          <a:pt x="29" y="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8" name="işḷîďé">
                    <a:extLst>
                      <a:ext uri="{FF2B5EF4-FFF2-40B4-BE49-F238E27FC236}">
                        <a16:creationId xmlns:a16="http://schemas.microsoft.com/office/drawing/2014/main" id="{458E68B4-11C3-4A28-903C-F526BBC855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05292" y="5883982"/>
                    <a:ext cx="120578" cy="150721"/>
                  </a:xfrm>
                  <a:custGeom>
                    <a:avLst/>
                    <a:gdLst>
                      <a:gd name="T0" fmla="*/ 29 w 32"/>
                      <a:gd name="T1" fmla="*/ 2 h 40"/>
                      <a:gd name="T2" fmla="*/ 26 w 32"/>
                      <a:gd name="T3" fmla="*/ 1 h 40"/>
                      <a:gd name="T4" fmla="*/ 22 w 32"/>
                      <a:gd name="T5" fmla="*/ 0 h 40"/>
                      <a:gd name="T6" fmla="*/ 4 w 32"/>
                      <a:gd name="T7" fmla="*/ 14 h 40"/>
                      <a:gd name="T8" fmla="*/ 11 w 32"/>
                      <a:gd name="T9" fmla="*/ 39 h 40"/>
                      <a:gd name="T10" fmla="*/ 14 w 32"/>
                      <a:gd name="T11" fmla="*/ 40 h 40"/>
                      <a:gd name="T12" fmla="*/ 15 w 32"/>
                      <a:gd name="T13" fmla="*/ 40 h 40"/>
                      <a:gd name="T14" fmla="*/ 18 w 32"/>
                      <a:gd name="T15" fmla="*/ 40 h 40"/>
                      <a:gd name="T16" fmla="*/ 15 w 32"/>
                      <a:gd name="T17" fmla="*/ 38 h 40"/>
                      <a:gd name="T18" fmla="*/ 12 w 32"/>
                      <a:gd name="T19" fmla="*/ 37 h 40"/>
                      <a:gd name="T20" fmla="*/ 12 w 32"/>
                      <a:gd name="T21" fmla="*/ 37 h 40"/>
                      <a:gd name="T22" fmla="*/ 6 w 32"/>
                      <a:gd name="T23" fmla="*/ 15 h 40"/>
                      <a:gd name="T24" fmla="*/ 22 w 32"/>
                      <a:gd name="T25" fmla="*/ 2 h 40"/>
                      <a:gd name="T26" fmla="*/ 25 w 32"/>
                      <a:gd name="T27" fmla="*/ 3 h 40"/>
                      <a:gd name="T28" fmla="*/ 28 w 32"/>
                      <a:gd name="T29" fmla="*/ 4 h 40"/>
                      <a:gd name="T30" fmla="*/ 32 w 32"/>
                      <a:gd name="T31" fmla="*/ 5 h 40"/>
                      <a:gd name="T32" fmla="*/ 29 w 32"/>
                      <a:gd name="T33" fmla="*/ 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40">
                        <a:moveTo>
                          <a:pt x="29" y="2"/>
                        </a:moveTo>
                        <a:cubicBezTo>
                          <a:pt x="28" y="2"/>
                          <a:pt x="27" y="1"/>
                          <a:pt x="26" y="1"/>
                        </a:cubicBezTo>
                        <a:cubicBezTo>
                          <a:pt x="25" y="0"/>
                          <a:pt x="23" y="0"/>
                          <a:pt x="22" y="0"/>
                        </a:cubicBezTo>
                        <a:cubicBezTo>
                          <a:pt x="15" y="0"/>
                          <a:pt x="8" y="6"/>
                          <a:pt x="4" y="14"/>
                        </a:cubicBezTo>
                        <a:cubicBezTo>
                          <a:pt x="0" y="25"/>
                          <a:pt x="3" y="36"/>
                          <a:pt x="11" y="39"/>
                        </a:cubicBezTo>
                        <a:cubicBezTo>
                          <a:pt x="12" y="40"/>
                          <a:pt x="13" y="40"/>
                          <a:pt x="14" y="40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16" y="40"/>
                          <a:pt x="17" y="40"/>
                          <a:pt x="18" y="40"/>
                        </a:cubicBezTo>
                        <a:cubicBezTo>
                          <a:pt x="17" y="39"/>
                          <a:pt x="16" y="39"/>
                          <a:pt x="15" y="38"/>
                        </a:cubicBezTo>
                        <a:cubicBezTo>
                          <a:pt x="14" y="38"/>
                          <a:pt x="13" y="38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5" y="34"/>
                          <a:pt x="2" y="24"/>
                          <a:pt x="6" y="15"/>
                        </a:cubicBezTo>
                        <a:cubicBezTo>
                          <a:pt x="9" y="7"/>
                          <a:pt x="16" y="2"/>
                          <a:pt x="22" y="2"/>
                        </a:cubicBezTo>
                        <a:cubicBezTo>
                          <a:pt x="23" y="2"/>
                          <a:pt x="24" y="2"/>
                          <a:pt x="25" y="3"/>
                        </a:cubicBezTo>
                        <a:cubicBezTo>
                          <a:pt x="27" y="3"/>
                          <a:pt x="27" y="4"/>
                          <a:pt x="28" y="4"/>
                        </a:cubicBezTo>
                        <a:cubicBezTo>
                          <a:pt x="30" y="4"/>
                          <a:pt x="31" y="5"/>
                          <a:pt x="32" y="5"/>
                        </a:cubicBezTo>
                        <a:cubicBezTo>
                          <a:pt x="31" y="4"/>
                          <a:pt x="30" y="3"/>
                          <a:pt x="29" y="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9" name="î$ḻîḋè">
                    <a:extLst>
                      <a:ext uri="{FF2B5EF4-FFF2-40B4-BE49-F238E27FC236}">
                        <a16:creationId xmlns:a16="http://schemas.microsoft.com/office/drawing/2014/main" id="{C39E61A7-838B-4302-ACE0-73066647D0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30677" y="5891916"/>
                    <a:ext cx="136443" cy="150721"/>
                  </a:xfrm>
                  <a:custGeom>
                    <a:avLst/>
                    <a:gdLst>
                      <a:gd name="T0" fmla="*/ 26 w 36"/>
                      <a:gd name="T1" fmla="*/ 1 h 40"/>
                      <a:gd name="T2" fmla="*/ 22 w 36"/>
                      <a:gd name="T3" fmla="*/ 0 h 40"/>
                      <a:gd name="T4" fmla="*/ 21 w 36"/>
                      <a:gd name="T5" fmla="*/ 0 h 40"/>
                      <a:gd name="T6" fmla="*/ 18 w 36"/>
                      <a:gd name="T7" fmla="*/ 1 h 40"/>
                      <a:gd name="T8" fmla="*/ 3 w 36"/>
                      <a:gd name="T9" fmla="*/ 15 h 40"/>
                      <a:gd name="T10" fmla="*/ 5 w 36"/>
                      <a:gd name="T11" fmla="*/ 35 h 40"/>
                      <a:gd name="T12" fmla="*/ 7 w 36"/>
                      <a:gd name="T13" fmla="*/ 38 h 40"/>
                      <a:gd name="T14" fmla="*/ 10 w 36"/>
                      <a:gd name="T15" fmla="*/ 40 h 40"/>
                      <a:gd name="T16" fmla="*/ 15 w 36"/>
                      <a:gd name="T17" fmla="*/ 40 h 40"/>
                      <a:gd name="T18" fmla="*/ 32 w 36"/>
                      <a:gd name="T19" fmla="*/ 26 h 40"/>
                      <a:gd name="T20" fmla="*/ 26 w 36"/>
                      <a:gd name="T21" fmla="*/ 1 h 40"/>
                      <a:gd name="T22" fmla="*/ 30 w 36"/>
                      <a:gd name="T23" fmla="*/ 25 h 40"/>
                      <a:gd name="T24" fmla="*/ 15 w 36"/>
                      <a:gd name="T25" fmla="*/ 38 h 40"/>
                      <a:gd name="T26" fmla="*/ 11 w 36"/>
                      <a:gd name="T27" fmla="*/ 38 h 40"/>
                      <a:gd name="T28" fmla="*/ 11 w 36"/>
                      <a:gd name="T29" fmla="*/ 38 h 40"/>
                      <a:gd name="T30" fmla="*/ 8 w 36"/>
                      <a:gd name="T31" fmla="*/ 36 h 40"/>
                      <a:gd name="T32" fmla="*/ 5 w 36"/>
                      <a:gd name="T33" fmla="*/ 15 h 40"/>
                      <a:gd name="T34" fmla="*/ 21 w 36"/>
                      <a:gd name="T35" fmla="*/ 2 h 40"/>
                      <a:gd name="T36" fmla="*/ 21 w 36"/>
                      <a:gd name="T37" fmla="*/ 2 h 40"/>
                      <a:gd name="T38" fmla="*/ 25 w 36"/>
                      <a:gd name="T39" fmla="*/ 3 h 40"/>
                      <a:gd name="T40" fmla="*/ 25 w 36"/>
                      <a:gd name="T41" fmla="*/ 3 h 40"/>
                      <a:gd name="T42" fmla="*/ 30 w 36"/>
                      <a:gd name="T43" fmla="*/ 2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6" h="40">
                        <a:moveTo>
                          <a:pt x="26" y="1"/>
                        </a:moveTo>
                        <a:cubicBezTo>
                          <a:pt x="25" y="1"/>
                          <a:pt x="23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0" y="0"/>
                          <a:pt x="19" y="0"/>
                          <a:pt x="18" y="1"/>
                        </a:cubicBezTo>
                        <a:cubicBezTo>
                          <a:pt x="12" y="2"/>
                          <a:pt x="6" y="7"/>
                          <a:pt x="3" y="15"/>
                        </a:cubicBezTo>
                        <a:cubicBezTo>
                          <a:pt x="0" y="22"/>
                          <a:pt x="1" y="30"/>
                          <a:pt x="5" y="35"/>
                        </a:cubicBezTo>
                        <a:cubicBezTo>
                          <a:pt x="5" y="36"/>
                          <a:pt x="6" y="37"/>
                          <a:pt x="7" y="38"/>
                        </a:cubicBezTo>
                        <a:cubicBezTo>
                          <a:pt x="8" y="39"/>
                          <a:pt x="9" y="39"/>
                          <a:pt x="10" y="40"/>
                        </a:cubicBezTo>
                        <a:cubicBezTo>
                          <a:pt x="12" y="40"/>
                          <a:pt x="13" y="40"/>
                          <a:pt x="15" y="40"/>
                        </a:cubicBezTo>
                        <a:cubicBezTo>
                          <a:pt x="22" y="40"/>
                          <a:pt x="29" y="35"/>
                          <a:pt x="32" y="26"/>
                        </a:cubicBezTo>
                        <a:cubicBezTo>
                          <a:pt x="36" y="16"/>
                          <a:pt x="33" y="4"/>
                          <a:pt x="26" y="1"/>
                        </a:cubicBezTo>
                        <a:close/>
                        <a:moveTo>
                          <a:pt x="30" y="25"/>
                        </a:moveTo>
                        <a:cubicBezTo>
                          <a:pt x="27" y="33"/>
                          <a:pt x="21" y="38"/>
                          <a:pt x="15" y="38"/>
                        </a:cubicBezTo>
                        <a:cubicBezTo>
                          <a:pt x="13" y="38"/>
                          <a:pt x="12" y="38"/>
                          <a:pt x="11" y="38"/>
                        </a:cubicBezTo>
                        <a:cubicBezTo>
                          <a:pt x="11" y="38"/>
                          <a:pt x="11" y="38"/>
                          <a:pt x="11" y="38"/>
                        </a:cubicBezTo>
                        <a:cubicBezTo>
                          <a:pt x="10" y="37"/>
                          <a:pt x="9" y="37"/>
                          <a:pt x="8" y="36"/>
                        </a:cubicBezTo>
                        <a:cubicBezTo>
                          <a:pt x="3" y="32"/>
                          <a:pt x="2" y="23"/>
                          <a:pt x="5" y="15"/>
                        </a:cubicBezTo>
                        <a:cubicBezTo>
                          <a:pt x="8" y="8"/>
                          <a:pt x="15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3" y="2"/>
                          <a:pt x="24" y="3"/>
                          <a:pt x="25" y="3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32" y="6"/>
                          <a:pt x="34" y="16"/>
                          <a:pt x="30" y="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0" name="ï$1iḋê">
                    <a:extLst>
                      <a:ext uri="{FF2B5EF4-FFF2-40B4-BE49-F238E27FC236}">
                        <a16:creationId xmlns:a16="http://schemas.microsoft.com/office/drawing/2014/main" id="{2815BBDA-6855-4D76-A4BC-2343B06ABB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84715" y="5647588"/>
                    <a:ext cx="274473" cy="395049"/>
                  </a:xfrm>
                  <a:custGeom>
                    <a:avLst/>
                    <a:gdLst>
                      <a:gd name="T0" fmla="*/ 125 w 173"/>
                      <a:gd name="T1" fmla="*/ 0 h 249"/>
                      <a:gd name="T2" fmla="*/ 2 w 173"/>
                      <a:gd name="T3" fmla="*/ 244 h 249"/>
                      <a:gd name="T4" fmla="*/ 0 w 173"/>
                      <a:gd name="T5" fmla="*/ 249 h 249"/>
                      <a:gd name="T6" fmla="*/ 0 w 173"/>
                      <a:gd name="T7" fmla="*/ 249 h 249"/>
                      <a:gd name="T8" fmla="*/ 47 w 173"/>
                      <a:gd name="T9" fmla="*/ 249 h 249"/>
                      <a:gd name="T10" fmla="*/ 173 w 173"/>
                      <a:gd name="T11" fmla="*/ 0 h 249"/>
                      <a:gd name="T12" fmla="*/ 125 w 173"/>
                      <a:gd name="T13" fmla="*/ 0 h 249"/>
                      <a:gd name="T14" fmla="*/ 45 w 173"/>
                      <a:gd name="T15" fmla="*/ 244 h 249"/>
                      <a:gd name="T16" fmla="*/ 7 w 173"/>
                      <a:gd name="T17" fmla="*/ 244 h 249"/>
                      <a:gd name="T18" fmla="*/ 128 w 173"/>
                      <a:gd name="T19" fmla="*/ 5 h 249"/>
                      <a:gd name="T20" fmla="*/ 166 w 173"/>
                      <a:gd name="T21" fmla="*/ 5 h 249"/>
                      <a:gd name="T22" fmla="*/ 130 w 173"/>
                      <a:gd name="T23" fmla="*/ 73 h 249"/>
                      <a:gd name="T24" fmla="*/ 45 w 173"/>
                      <a:gd name="T25" fmla="*/ 244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3" h="249">
                        <a:moveTo>
                          <a:pt x="125" y="0"/>
                        </a:moveTo>
                        <a:lnTo>
                          <a:pt x="2" y="244"/>
                        </a:lnTo>
                        <a:lnTo>
                          <a:pt x="0" y="249"/>
                        </a:lnTo>
                        <a:lnTo>
                          <a:pt x="0" y="249"/>
                        </a:lnTo>
                        <a:lnTo>
                          <a:pt x="47" y="249"/>
                        </a:lnTo>
                        <a:lnTo>
                          <a:pt x="173" y="0"/>
                        </a:lnTo>
                        <a:lnTo>
                          <a:pt x="125" y="0"/>
                        </a:lnTo>
                        <a:close/>
                        <a:moveTo>
                          <a:pt x="45" y="244"/>
                        </a:moveTo>
                        <a:lnTo>
                          <a:pt x="7" y="244"/>
                        </a:lnTo>
                        <a:lnTo>
                          <a:pt x="128" y="5"/>
                        </a:lnTo>
                        <a:lnTo>
                          <a:pt x="166" y="5"/>
                        </a:lnTo>
                        <a:lnTo>
                          <a:pt x="130" y="73"/>
                        </a:lnTo>
                        <a:lnTo>
                          <a:pt x="45" y="24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1" name="îšlidê">
                    <a:extLst>
                      <a:ext uri="{FF2B5EF4-FFF2-40B4-BE49-F238E27FC236}">
                        <a16:creationId xmlns:a16="http://schemas.microsoft.com/office/drawing/2014/main" id="{E7BCAFA8-62BA-4FF1-966E-542E0875CC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68849" y="5628549"/>
                    <a:ext cx="290338" cy="414088"/>
                  </a:xfrm>
                  <a:custGeom>
                    <a:avLst/>
                    <a:gdLst>
                      <a:gd name="T0" fmla="*/ 166 w 183"/>
                      <a:gd name="T1" fmla="*/ 0 h 261"/>
                      <a:gd name="T2" fmla="*/ 126 w 183"/>
                      <a:gd name="T3" fmla="*/ 0 h 261"/>
                      <a:gd name="T4" fmla="*/ 0 w 183"/>
                      <a:gd name="T5" fmla="*/ 246 h 261"/>
                      <a:gd name="T6" fmla="*/ 0 w 183"/>
                      <a:gd name="T7" fmla="*/ 246 h 261"/>
                      <a:gd name="T8" fmla="*/ 10 w 183"/>
                      <a:gd name="T9" fmla="*/ 261 h 261"/>
                      <a:gd name="T10" fmla="*/ 10 w 183"/>
                      <a:gd name="T11" fmla="*/ 261 h 261"/>
                      <a:gd name="T12" fmla="*/ 40 w 183"/>
                      <a:gd name="T13" fmla="*/ 261 h 261"/>
                      <a:gd name="T14" fmla="*/ 43 w 183"/>
                      <a:gd name="T15" fmla="*/ 256 h 261"/>
                      <a:gd name="T16" fmla="*/ 12 w 183"/>
                      <a:gd name="T17" fmla="*/ 256 h 261"/>
                      <a:gd name="T18" fmla="*/ 12 w 183"/>
                      <a:gd name="T19" fmla="*/ 256 h 261"/>
                      <a:gd name="T20" fmla="*/ 5 w 183"/>
                      <a:gd name="T21" fmla="*/ 246 h 261"/>
                      <a:gd name="T22" fmla="*/ 128 w 183"/>
                      <a:gd name="T23" fmla="*/ 5 h 261"/>
                      <a:gd name="T24" fmla="*/ 164 w 183"/>
                      <a:gd name="T25" fmla="*/ 5 h 261"/>
                      <a:gd name="T26" fmla="*/ 173 w 183"/>
                      <a:gd name="T27" fmla="*/ 12 h 261"/>
                      <a:gd name="T28" fmla="*/ 176 w 183"/>
                      <a:gd name="T29" fmla="*/ 14 h 261"/>
                      <a:gd name="T30" fmla="*/ 173 w 183"/>
                      <a:gd name="T31" fmla="*/ 17 h 261"/>
                      <a:gd name="T32" fmla="*/ 176 w 183"/>
                      <a:gd name="T33" fmla="*/ 17 h 261"/>
                      <a:gd name="T34" fmla="*/ 140 w 183"/>
                      <a:gd name="T35" fmla="*/ 85 h 261"/>
                      <a:gd name="T36" fmla="*/ 183 w 183"/>
                      <a:gd name="T37" fmla="*/ 12 h 261"/>
                      <a:gd name="T38" fmla="*/ 183 w 183"/>
                      <a:gd name="T39" fmla="*/ 12 h 261"/>
                      <a:gd name="T40" fmla="*/ 166 w 183"/>
                      <a:gd name="T41" fmla="*/ 0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3" h="261">
                        <a:moveTo>
                          <a:pt x="166" y="0"/>
                        </a:moveTo>
                        <a:lnTo>
                          <a:pt x="126" y="0"/>
                        </a:lnTo>
                        <a:lnTo>
                          <a:pt x="0" y="246"/>
                        </a:lnTo>
                        <a:lnTo>
                          <a:pt x="0" y="246"/>
                        </a:lnTo>
                        <a:lnTo>
                          <a:pt x="10" y="261"/>
                        </a:lnTo>
                        <a:lnTo>
                          <a:pt x="10" y="261"/>
                        </a:lnTo>
                        <a:lnTo>
                          <a:pt x="40" y="261"/>
                        </a:lnTo>
                        <a:lnTo>
                          <a:pt x="43" y="256"/>
                        </a:lnTo>
                        <a:lnTo>
                          <a:pt x="12" y="256"/>
                        </a:lnTo>
                        <a:lnTo>
                          <a:pt x="12" y="256"/>
                        </a:lnTo>
                        <a:lnTo>
                          <a:pt x="5" y="246"/>
                        </a:lnTo>
                        <a:lnTo>
                          <a:pt x="128" y="5"/>
                        </a:lnTo>
                        <a:lnTo>
                          <a:pt x="164" y="5"/>
                        </a:lnTo>
                        <a:lnTo>
                          <a:pt x="173" y="12"/>
                        </a:lnTo>
                        <a:lnTo>
                          <a:pt x="176" y="14"/>
                        </a:lnTo>
                        <a:lnTo>
                          <a:pt x="173" y="17"/>
                        </a:lnTo>
                        <a:lnTo>
                          <a:pt x="176" y="17"/>
                        </a:lnTo>
                        <a:lnTo>
                          <a:pt x="140" y="85"/>
                        </a:lnTo>
                        <a:lnTo>
                          <a:pt x="183" y="12"/>
                        </a:lnTo>
                        <a:lnTo>
                          <a:pt x="183" y="12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3" name="íśliḋê">
                  <a:extLst>
                    <a:ext uri="{FF2B5EF4-FFF2-40B4-BE49-F238E27FC236}">
                      <a16:creationId xmlns:a16="http://schemas.microsoft.com/office/drawing/2014/main" id="{AD51E157-CFCA-481C-80E6-C6431D23F088}"/>
                    </a:ext>
                  </a:extLst>
                </p:cNvPr>
                <p:cNvGrpSpPr/>
                <p:nvPr/>
              </p:nvGrpSpPr>
              <p:grpSpPr>
                <a:xfrm>
                  <a:off x="1882274" y="3689768"/>
                  <a:ext cx="414088" cy="488656"/>
                  <a:chOff x="4711354" y="5301720"/>
                  <a:chExt cx="414088" cy="488656"/>
                </a:xfrm>
              </p:grpSpPr>
              <p:sp>
                <p:nvSpPr>
                  <p:cNvPr id="92" name="iṥḻïḍe">
                    <a:extLst>
                      <a:ext uri="{FF2B5EF4-FFF2-40B4-BE49-F238E27FC236}">
                        <a16:creationId xmlns:a16="http://schemas.microsoft.com/office/drawing/2014/main" id="{FF9F13CF-B343-4D67-9523-59EF4220C4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01786" y="5301720"/>
                    <a:ext cx="323656" cy="323656"/>
                  </a:xfrm>
                  <a:custGeom>
                    <a:avLst/>
                    <a:gdLst>
                      <a:gd name="T0" fmla="*/ 43 w 86"/>
                      <a:gd name="T1" fmla="*/ 86 h 86"/>
                      <a:gd name="T2" fmla="*/ 0 w 86"/>
                      <a:gd name="T3" fmla="*/ 43 h 86"/>
                      <a:gd name="T4" fmla="*/ 43 w 86"/>
                      <a:gd name="T5" fmla="*/ 0 h 86"/>
                      <a:gd name="T6" fmla="*/ 86 w 86"/>
                      <a:gd name="T7" fmla="*/ 43 h 86"/>
                      <a:gd name="T8" fmla="*/ 43 w 86"/>
                      <a:gd name="T9" fmla="*/ 86 h 86"/>
                      <a:gd name="T10" fmla="*/ 43 w 86"/>
                      <a:gd name="T11" fmla="*/ 3 h 86"/>
                      <a:gd name="T12" fmla="*/ 3 w 86"/>
                      <a:gd name="T13" fmla="*/ 43 h 86"/>
                      <a:gd name="T14" fmla="*/ 43 w 86"/>
                      <a:gd name="T15" fmla="*/ 83 h 86"/>
                      <a:gd name="T16" fmla="*/ 83 w 86"/>
                      <a:gd name="T17" fmla="*/ 43 h 86"/>
                      <a:gd name="T18" fmla="*/ 43 w 86"/>
                      <a:gd name="T19" fmla="*/ 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6" h="86">
                        <a:moveTo>
                          <a:pt x="43" y="86"/>
                        </a:moveTo>
                        <a:cubicBezTo>
                          <a:pt x="19" y="86"/>
                          <a:pt x="0" y="67"/>
                          <a:pt x="0" y="43"/>
                        </a:cubicBezTo>
                        <a:cubicBezTo>
                          <a:pt x="0" y="20"/>
                          <a:pt x="19" y="0"/>
                          <a:pt x="43" y="0"/>
                        </a:cubicBezTo>
                        <a:cubicBezTo>
                          <a:pt x="67" y="0"/>
                          <a:pt x="86" y="20"/>
                          <a:pt x="86" y="43"/>
                        </a:cubicBezTo>
                        <a:cubicBezTo>
                          <a:pt x="86" y="67"/>
                          <a:pt x="67" y="86"/>
                          <a:pt x="43" y="86"/>
                        </a:cubicBezTo>
                        <a:close/>
                        <a:moveTo>
                          <a:pt x="43" y="3"/>
                        </a:moveTo>
                        <a:cubicBezTo>
                          <a:pt x="21" y="3"/>
                          <a:pt x="3" y="21"/>
                          <a:pt x="3" y="43"/>
                        </a:cubicBezTo>
                        <a:cubicBezTo>
                          <a:pt x="3" y="65"/>
                          <a:pt x="21" y="83"/>
                          <a:pt x="43" y="83"/>
                        </a:cubicBezTo>
                        <a:cubicBezTo>
                          <a:pt x="65" y="83"/>
                          <a:pt x="83" y="65"/>
                          <a:pt x="83" y="43"/>
                        </a:cubicBezTo>
                        <a:cubicBezTo>
                          <a:pt x="83" y="21"/>
                          <a:pt x="65" y="3"/>
                          <a:pt x="43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3" name="îṧļíḍe">
                    <a:extLst>
                      <a:ext uri="{FF2B5EF4-FFF2-40B4-BE49-F238E27FC236}">
                        <a16:creationId xmlns:a16="http://schemas.microsoft.com/office/drawing/2014/main" id="{236E7160-F3CB-470A-A812-6E435B68E5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35104" y="5335037"/>
                    <a:ext cx="257020" cy="260193"/>
                  </a:xfrm>
                  <a:custGeom>
                    <a:avLst/>
                    <a:gdLst>
                      <a:gd name="T0" fmla="*/ 34 w 68"/>
                      <a:gd name="T1" fmla="*/ 69 h 69"/>
                      <a:gd name="T2" fmla="*/ 0 w 68"/>
                      <a:gd name="T3" fmla="*/ 34 h 69"/>
                      <a:gd name="T4" fmla="*/ 34 w 68"/>
                      <a:gd name="T5" fmla="*/ 0 h 69"/>
                      <a:gd name="T6" fmla="*/ 68 w 68"/>
                      <a:gd name="T7" fmla="*/ 34 h 69"/>
                      <a:gd name="T8" fmla="*/ 34 w 68"/>
                      <a:gd name="T9" fmla="*/ 69 h 69"/>
                      <a:gd name="T10" fmla="*/ 34 w 68"/>
                      <a:gd name="T11" fmla="*/ 3 h 69"/>
                      <a:gd name="T12" fmla="*/ 3 w 68"/>
                      <a:gd name="T13" fmla="*/ 34 h 69"/>
                      <a:gd name="T14" fmla="*/ 34 w 68"/>
                      <a:gd name="T15" fmla="*/ 66 h 69"/>
                      <a:gd name="T16" fmla="*/ 65 w 68"/>
                      <a:gd name="T17" fmla="*/ 34 h 69"/>
                      <a:gd name="T18" fmla="*/ 34 w 68"/>
                      <a:gd name="T19" fmla="*/ 3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" h="69">
                        <a:moveTo>
                          <a:pt x="34" y="69"/>
                        </a:moveTo>
                        <a:cubicBezTo>
                          <a:pt x="15" y="69"/>
                          <a:pt x="0" y="53"/>
                          <a:pt x="0" y="34"/>
                        </a:cubicBezTo>
                        <a:cubicBezTo>
                          <a:pt x="0" y="15"/>
                          <a:pt x="15" y="0"/>
                          <a:pt x="34" y="0"/>
                        </a:cubicBezTo>
                        <a:cubicBezTo>
                          <a:pt x="53" y="0"/>
                          <a:pt x="68" y="15"/>
                          <a:pt x="68" y="34"/>
                        </a:cubicBezTo>
                        <a:cubicBezTo>
                          <a:pt x="68" y="53"/>
                          <a:pt x="53" y="69"/>
                          <a:pt x="34" y="69"/>
                        </a:cubicBezTo>
                        <a:close/>
                        <a:moveTo>
                          <a:pt x="34" y="3"/>
                        </a:moveTo>
                        <a:cubicBezTo>
                          <a:pt x="17" y="3"/>
                          <a:pt x="3" y="17"/>
                          <a:pt x="3" y="34"/>
                        </a:cubicBezTo>
                        <a:cubicBezTo>
                          <a:pt x="3" y="51"/>
                          <a:pt x="17" y="66"/>
                          <a:pt x="34" y="66"/>
                        </a:cubicBezTo>
                        <a:cubicBezTo>
                          <a:pt x="51" y="66"/>
                          <a:pt x="65" y="51"/>
                          <a:pt x="65" y="34"/>
                        </a:cubicBezTo>
                        <a:cubicBezTo>
                          <a:pt x="65" y="17"/>
                          <a:pt x="51" y="3"/>
                          <a:pt x="34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4" name="íś1iḍè">
                    <a:extLst>
                      <a:ext uri="{FF2B5EF4-FFF2-40B4-BE49-F238E27FC236}">
                        <a16:creationId xmlns:a16="http://schemas.microsoft.com/office/drawing/2014/main" id="{35655CE2-D48F-4200-9EF6-519526AADE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11354" y="5584125"/>
                    <a:ext cx="199905" cy="206251"/>
                  </a:xfrm>
                  <a:custGeom>
                    <a:avLst/>
                    <a:gdLst>
                      <a:gd name="T0" fmla="*/ 8 w 53"/>
                      <a:gd name="T1" fmla="*/ 55 h 55"/>
                      <a:gd name="T2" fmla="*/ 8 w 53"/>
                      <a:gd name="T3" fmla="*/ 55 h 55"/>
                      <a:gd name="T4" fmla="*/ 4 w 53"/>
                      <a:gd name="T5" fmla="*/ 53 h 55"/>
                      <a:gd name="T6" fmla="*/ 40 w 53"/>
                      <a:gd name="T7" fmla="*/ 0 h 55"/>
                      <a:gd name="T8" fmla="*/ 42 w 53"/>
                      <a:gd name="T9" fmla="*/ 2 h 55"/>
                      <a:gd name="T10" fmla="*/ 6 w 53"/>
                      <a:gd name="T11" fmla="*/ 51 h 55"/>
                      <a:gd name="T12" fmla="*/ 8 w 53"/>
                      <a:gd name="T13" fmla="*/ 52 h 55"/>
                      <a:gd name="T14" fmla="*/ 50 w 53"/>
                      <a:gd name="T15" fmla="*/ 6 h 55"/>
                      <a:gd name="T16" fmla="*/ 53 w 53"/>
                      <a:gd name="T17" fmla="*/ 8 h 55"/>
                      <a:gd name="T18" fmla="*/ 8 w 53"/>
                      <a:gd name="T19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" h="55">
                        <a:moveTo>
                          <a:pt x="8" y="55"/>
                        </a:moveTo>
                        <a:cubicBezTo>
                          <a:pt x="8" y="55"/>
                          <a:pt x="8" y="55"/>
                          <a:pt x="8" y="55"/>
                        </a:cubicBezTo>
                        <a:cubicBezTo>
                          <a:pt x="6" y="55"/>
                          <a:pt x="5" y="54"/>
                          <a:pt x="4" y="53"/>
                        </a:cubicBezTo>
                        <a:cubicBezTo>
                          <a:pt x="0" y="45"/>
                          <a:pt x="31" y="10"/>
                          <a:pt x="40" y="0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23" y="23"/>
                          <a:pt x="4" y="47"/>
                          <a:pt x="6" y="51"/>
                        </a:cubicBezTo>
                        <a:cubicBezTo>
                          <a:pt x="7" y="52"/>
                          <a:pt x="7" y="52"/>
                          <a:pt x="8" y="52"/>
                        </a:cubicBezTo>
                        <a:cubicBezTo>
                          <a:pt x="15" y="52"/>
                          <a:pt x="32" y="38"/>
                          <a:pt x="50" y="6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35" y="39"/>
                          <a:pt x="17" y="55"/>
                          <a:pt x="8" y="5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5" name="îṣľidê">
                    <a:extLst>
                      <a:ext uri="{FF2B5EF4-FFF2-40B4-BE49-F238E27FC236}">
                        <a16:creationId xmlns:a16="http://schemas.microsoft.com/office/drawing/2014/main" id="{476505BD-599A-4AA2-9A77-B2E5146740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09624" y="5376288"/>
                    <a:ext cx="52356" cy="82500"/>
                  </a:xfrm>
                  <a:custGeom>
                    <a:avLst/>
                    <a:gdLst>
                      <a:gd name="T0" fmla="*/ 11 w 14"/>
                      <a:gd name="T1" fmla="*/ 22 h 22"/>
                      <a:gd name="T2" fmla="*/ 0 w 14"/>
                      <a:gd name="T3" fmla="*/ 3 h 22"/>
                      <a:gd name="T4" fmla="*/ 1 w 14"/>
                      <a:gd name="T5" fmla="*/ 0 h 22"/>
                      <a:gd name="T6" fmla="*/ 14 w 14"/>
                      <a:gd name="T7" fmla="*/ 21 h 22"/>
                      <a:gd name="T8" fmla="*/ 11 w 14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2">
                        <a:moveTo>
                          <a:pt x="11" y="22"/>
                        </a:moveTo>
                        <a:cubicBezTo>
                          <a:pt x="9" y="7"/>
                          <a:pt x="0" y="3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12" y="5"/>
                          <a:pt x="14" y="21"/>
                        </a:cubicBez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4" name="iṩḷíḓe">
                  <a:extLst>
                    <a:ext uri="{FF2B5EF4-FFF2-40B4-BE49-F238E27FC236}">
                      <a16:creationId xmlns:a16="http://schemas.microsoft.com/office/drawing/2014/main" id="{1CE06109-8B1B-47A9-A25C-1D2F71B68449}"/>
                    </a:ext>
                  </a:extLst>
                </p:cNvPr>
                <p:cNvGrpSpPr/>
                <p:nvPr/>
              </p:nvGrpSpPr>
              <p:grpSpPr>
                <a:xfrm>
                  <a:off x="2627909" y="1485488"/>
                  <a:ext cx="339521" cy="337934"/>
                  <a:chOff x="5698186" y="4535417"/>
                  <a:chExt cx="339521" cy="337934"/>
                </a:xfrm>
              </p:grpSpPr>
              <p:sp>
                <p:nvSpPr>
                  <p:cNvPr id="87" name="iş1ide">
                    <a:extLst>
                      <a:ext uri="{FF2B5EF4-FFF2-40B4-BE49-F238E27FC236}">
                        <a16:creationId xmlns:a16="http://schemas.microsoft.com/office/drawing/2014/main" id="{30D3D4A3-45B4-4A73-A4B4-79C7FAF28D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98186" y="4535417"/>
                    <a:ext cx="339521" cy="337934"/>
                  </a:xfrm>
                  <a:custGeom>
                    <a:avLst/>
                    <a:gdLst>
                      <a:gd name="T0" fmla="*/ 45 w 90"/>
                      <a:gd name="T1" fmla="*/ 90 h 90"/>
                      <a:gd name="T2" fmla="*/ 0 w 90"/>
                      <a:gd name="T3" fmla="*/ 45 h 90"/>
                      <a:gd name="T4" fmla="*/ 45 w 90"/>
                      <a:gd name="T5" fmla="*/ 0 h 90"/>
                      <a:gd name="T6" fmla="*/ 90 w 90"/>
                      <a:gd name="T7" fmla="*/ 45 h 90"/>
                      <a:gd name="T8" fmla="*/ 45 w 90"/>
                      <a:gd name="T9" fmla="*/ 90 h 90"/>
                      <a:gd name="T10" fmla="*/ 45 w 90"/>
                      <a:gd name="T11" fmla="*/ 3 h 90"/>
                      <a:gd name="T12" fmla="*/ 3 w 90"/>
                      <a:gd name="T13" fmla="*/ 45 h 90"/>
                      <a:gd name="T14" fmla="*/ 45 w 90"/>
                      <a:gd name="T15" fmla="*/ 87 h 90"/>
                      <a:gd name="T16" fmla="*/ 87 w 90"/>
                      <a:gd name="T17" fmla="*/ 45 h 90"/>
                      <a:gd name="T18" fmla="*/ 45 w 90"/>
                      <a:gd name="T19" fmla="*/ 3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0" h="90">
                        <a:moveTo>
                          <a:pt x="45" y="90"/>
                        </a:moveTo>
                        <a:cubicBezTo>
                          <a:pt x="20" y="90"/>
                          <a:pt x="0" y="70"/>
                          <a:pt x="0" y="45"/>
                        </a:cubicBezTo>
                        <a:cubicBezTo>
                          <a:pt x="0" y="21"/>
                          <a:pt x="20" y="0"/>
                          <a:pt x="45" y="0"/>
                        </a:cubicBezTo>
                        <a:cubicBezTo>
                          <a:pt x="70" y="0"/>
                          <a:pt x="90" y="21"/>
                          <a:pt x="90" y="45"/>
                        </a:cubicBezTo>
                        <a:cubicBezTo>
                          <a:pt x="90" y="70"/>
                          <a:pt x="70" y="90"/>
                          <a:pt x="45" y="90"/>
                        </a:cubicBez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22"/>
                          <a:pt x="3" y="45"/>
                        </a:cubicBezTo>
                        <a:cubicBezTo>
                          <a:pt x="3" y="69"/>
                          <a:pt x="22" y="87"/>
                          <a:pt x="45" y="87"/>
                        </a:cubicBezTo>
                        <a:cubicBezTo>
                          <a:pt x="68" y="87"/>
                          <a:pt x="87" y="69"/>
                          <a:pt x="87" y="45"/>
                        </a:cubicBezTo>
                        <a:cubicBezTo>
                          <a:pt x="87" y="22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" name="ïšḷïḍè">
                    <a:extLst>
                      <a:ext uri="{FF2B5EF4-FFF2-40B4-BE49-F238E27FC236}">
                        <a16:creationId xmlns:a16="http://schemas.microsoft.com/office/drawing/2014/main" id="{5354E841-E389-4FB6-89BD-AE75E6C4AF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33090" y="4573495"/>
                    <a:ext cx="271300" cy="266540"/>
                  </a:xfrm>
                  <a:custGeom>
                    <a:avLst/>
                    <a:gdLst>
                      <a:gd name="T0" fmla="*/ 36 w 72"/>
                      <a:gd name="T1" fmla="*/ 71 h 71"/>
                      <a:gd name="T2" fmla="*/ 0 w 72"/>
                      <a:gd name="T3" fmla="*/ 35 h 71"/>
                      <a:gd name="T4" fmla="*/ 36 w 72"/>
                      <a:gd name="T5" fmla="*/ 0 h 71"/>
                      <a:gd name="T6" fmla="*/ 72 w 72"/>
                      <a:gd name="T7" fmla="*/ 35 h 71"/>
                      <a:gd name="T8" fmla="*/ 36 w 72"/>
                      <a:gd name="T9" fmla="*/ 71 h 71"/>
                      <a:gd name="T10" fmla="*/ 36 w 72"/>
                      <a:gd name="T11" fmla="*/ 3 h 71"/>
                      <a:gd name="T12" fmla="*/ 3 w 72"/>
                      <a:gd name="T13" fmla="*/ 35 h 71"/>
                      <a:gd name="T14" fmla="*/ 36 w 72"/>
                      <a:gd name="T15" fmla="*/ 68 h 71"/>
                      <a:gd name="T16" fmla="*/ 69 w 72"/>
                      <a:gd name="T17" fmla="*/ 35 h 71"/>
                      <a:gd name="T18" fmla="*/ 36 w 72"/>
                      <a:gd name="T19" fmla="*/ 3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71">
                        <a:moveTo>
                          <a:pt x="36" y="71"/>
                        </a:move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6" y="0"/>
                        </a:cubicBezTo>
                        <a:cubicBezTo>
                          <a:pt x="56" y="0"/>
                          <a:pt x="72" y="16"/>
                          <a:pt x="72" y="35"/>
                        </a:cubicBezTo>
                        <a:cubicBezTo>
                          <a:pt x="72" y="55"/>
                          <a:pt x="56" y="71"/>
                          <a:pt x="36" y="71"/>
                        </a:cubicBezTo>
                        <a:close/>
                        <a:moveTo>
                          <a:pt x="36" y="3"/>
                        </a:moveTo>
                        <a:cubicBezTo>
                          <a:pt x="18" y="3"/>
                          <a:pt x="3" y="17"/>
                          <a:pt x="3" y="35"/>
                        </a:cubicBezTo>
                        <a:cubicBezTo>
                          <a:pt x="3" y="53"/>
                          <a:pt x="18" y="68"/>
                          <a:pt x="36" y="68"/>
                        </a:cubicBezTo>
                        <a:cubicBezTo>
                          <a:pt x="54" y="68"/>
                          <a:pt x="69" y="53"/>
                          <a:pt x="69" y="35"/>
                        </a:cubicBezTo>
                        <a:cubicBezTo>
                          <a:pt x="69" y="17"/>
                          <a:pt x="54" y="3"/>
                          <a:pt x="36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îşḷîďè">
                    <a:extLst>
                      <a:ext uri="{FF2B5EF4-FFF2-40B4-BE49-F238E27FC236}">
                        <a16:creationId xmlns:a16="http://schemas.microsoft.com/office/drawing/2014/main" id="{86FA8B6D-788C-4179-9F52-16A823CC4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45734" y="4686140"/>
                    <a:ext cx="41250" cy="41250"/>
                  </a:xfrm>
                  <a:custGeom>
                    <a:avLst/>
                    <a:gdLst>
                      <a:gd name="T0" fmla="*/ 6 w 11"/>
                      <a:gd name="T1" fmla="*/ 11 h 11"/>
                      <a:gd name="T2" fmla="*/ 0 w 11"/>
                      <a:gd name="T3" fmla="*/ 5 h 11"/>
                      <a:gd name="T4" fmla="*/ 6 w 11"/>
                      <a:gd name="T5" fmla="*/ 0 h 11"/>
                      <a:gd name="T6" fmla="*/ 11 w 11"/>
                      <a:gd name="T7" fmla="*/ 5 h 11"/>
                      <a:gd name="T8" fmla="*/ 6 w 11"/>
                      <a:gd name="T9" fmla="*/ 11 h 11"/>
                      <a:gd name="T10" fmla="*/ 6 w 11"/>
                      <a:gd name="T11" fmla="*/ 3 h 11"/>
                      <a:gd name="T12" fmla="*/ 3 w 11"/>
                      <a:gd name="T13" fmla="*/ 5 h 11"/>
                      <a:gd name="T14" fmla="*/ 6 w 11"/>
                      <a:gd name="T15" fmla="*/ 8 h 11"/>
                      <a:gd name="T16" fmla="*/ 8 w 11"/>
                      <a:gd name="T17" fmla="*/ 5 h 11"/>
                      <a:gd name="T18" fmla="*/ 6 w 11"/>
                      <a:gd name="T19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11">
                        <a:moveTo>
                          <a:pt x="6" y="11"/>
                        </a:moveTo>
                        <a:cubicBezTo>
                          <a:pt x="3" y="11"/>
                          <a:pt x="0" y="9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9" y="0"/>
                          <a:pt x="11" y="2"/>
                          <a:pt x="11" y="5"/>
                        </a:cubicBezTo>
                        <a:cubicBezTo>
                          <a:pt x="11" y="9"/>
                          <a:pt x="9" y="11"/>
                          <a:pt x="6" y="11"/>
                        </a:cubicBezTo>
                        <a:close/>
                        <a:moveTo>
                          <a:pt x="6" y="3"/>
                        </a:moveTo>
                        <a:cubicBezTo>
                          <a:pt x="4" y="3"/>
                          <a:pt x="3" y="4"/>
                          <a:pt x="3" y="5"/>
                        </a:cubicBezTo>
                        <a:cubicBezTo>
                          <a:pt x="3" y="7"/>
                          <a:pt x="4" y="8"/>
                          <a:pt x="6" y="8"/>
                        </a:cubicBezTo>
                        <a:cubicBezTo>
                          <a:pt x="7" y="8"/>
                          <a:pt x="8" y="7"/>
                          <a:pt x="8" y="5"/>
                        </a:cubicBezTo>
                        <a:cubicBezTo>
                          <a:pt x="8" y="4"/>
                          <a:pt x="7" y="3"/>
                          <a:pt x="6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ïṩḷiḓê">
                    <a:extLst>
                      <a:ext uri="{FF2B5EF4-FFF2-40B4-BE49-F238E27FC236}">
                        <a16:creationId xmlns:a16="http://schemas.microsoft.com/office/drawing/2014/main" id="{28BA9821-8457-4141-9AB5-4AAB17C606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53667" y="4598880"/>
                    <a:ext cx="30145" cy="98366"/>
                  </a:xfrm>
                  <a:custGeom>
                    <a:avLst/>
                    <a:gdLst>
                      <a:gd name="T0" fmla="*/ 5 w 8"/>
                      <a:gd name="T1" fmla="*/ 26 h 26"/>
                      <a:gd name="T2" fmla="*/ 4 w 8"/>
                      <a:gd name="T3" fmla="*/ 6 h 26"/>
                      <a:gd name="T4" fmla="*/ 3 w 8"/>
                      <a:gd name="T5" fmla="*/ 24 h 26"/>
                      <a:gd name="T6" fmla="*/ 0 w 8"/>
                      <a:gd name="T7" fmla="*/ 24 h 26"/>
                      <a:gd name="T8" fmla="*/ 3 w 8"/>
                      <a:gd name="T9" fmla="*/ 1 h 26"/>
                      <a:gd name="T10" fmla="*/ 5 w 8"/>
                      <a:gd name="T11" fmla="*/ 1 h 26"/>
                      <a:gd name="T12" fmla="*/ 8 w 8"/>
                      <a:gd name="T13" fmla="*/ 26 h 26"/>
                      <a:gd name="T14" fmla="*/ 5 w 8"/>
                      <a:gd name="T1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26">
                        <a:moveTo>
                          <a:pt x="5" y="26"/>
                        </a:moveTo>
                        <a:cubicBezTo>
                          <a:pt x="5" y="18"/>
                          <a:pt x="5" y="10"/>
                          <a:pt x="4" y="6"/>
                        </a:cubicBezTo>
                        <a:cubicBezTo>
                          <a:pt x="3" y="10"/>
                          <a:pt x="3" y="17"/>
                          <a:pt x="3" y="24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15"/>
                          <a:pt x="0" y="3"/>
                          <a:pt x="3" y="1"/>
                        </a:cubicBezTo>
                        <a:cubicBezTo>
                          <a:pt x="4" y="0"/>
                          <a:pt x="4" y="0"/>
                          <a:pt x="5" y="1"/>
                        </a:cubicBezTo>
                        <a:cubicBezTo>
                          <a:pt x="6" y="1"/>
                          <a:pt x="8" y="2"/>
                          <a:pt x="8" y="26"/>
                        </a:cubicBezTo>
                        <a:lnTo>
                          <a:pt x="5" y="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îṩľiḑè">
                    <a:extLst>
                      <a:ext uri="{FF2B5EF4-FFF2-40B4-BE49-F238E27FC236}">
                        <a16:creationId xmlns:a16="http://schemas.microsoft.com/office/drawing/2014/main" id="{FF7617A3-6585-4FDA-A8FA-A7DD1AC605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63233" y="4689313"/>
                    <a:ext cx="93606" cy="44423"/>
                  </a:xfrm>
                  <a:custGeom>
                    <a:avLst/>
                    <a:gdLst>
                      <a:gd name="T0" fmla="*/ 5 w 25"/>
                      <a:gd name="T1" fmla="*/ 12 h 12"/>
                      <a:gd name="T2" fmla="*/ 1 w 25"/>
                      <a:gd name="T3" fmla="*/ 11 h 12"/>
                      <a:gd name="T4" fmla="*/ 0 w 25"/>
                      <a:gd name="T5" fmla="*/ 9 h 12"/>
                      <a:gd name="T6" fmla="*/ 24 w 25"/>
                      <a:gd name="T7" fmla="*/ 0 h 12"/>
                      <a:gd name="T8" fmla="*/ 25 w 25"/>
                      <a:gd name="T9" fmla="*/ 3 h 12"/>
                      <a:gd name="T10" fmla="*/ 6 w 25"/>
                      <a:gd name="T11" fmla="*/ 9 h 12"/>
                      <a:gd name="T12" fmla="*/ 24 w 25"/>
                      <a:gd name="T13" fmla="*/ 6 h 12"/>
                      <a:gd name="T14" fmla="*/ 24 w 25"/>
                      <a:gd name="T15" fmla="*/ 8 h 12"/>
                      <a:gd name="T16" fmla="*/ 5 w 25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2">
                        <a:moveTo>
                          <a:pt x="5" y="12"/>
                        </a:move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0" y="10"/>
                          <a:pt x="0" y="9"/>
                          <a:pt x="0" y="9"/>
                        </a:cubicBezTo>
                        <a:cubicBezTo>
                          <a:pt x="1" y="8"/>
                          <a:pt x="1" y="6"/>
                          <a:pt x="24" y="0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18" y="5"/>
                          <a:pt x="10" y="7"/>
                          <a:pt x="6" y="9"/>
                        </a:cubicBezTo>
                        <a:cubicBezTo>
                          <a:pt x="10" y="8"/>
                          <a:pt x="17" y="7"/>
                          <a:pt x="24" y="6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18" y="10"/>
                          <a:pt x="10" y="12"/>
                          <a:pt x="5" y="1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5" name="isliḓe">
                  <a:extLst>
                    <a:ext uri="{FF2B5EF4-FFF2-40B4-BE49-F238E27FC236}">
                      <a16:creationId xmlns:a16="http://schemas.microsoft.com/office/drawing/2014/main" id="{81E75EE9-1FC1-4338-BAC9-E7EE3001E1FB}"/>
                    </a:ext>
                  </a:extLst>
                </p:cNvPr>
                <p:cNvGrpSpPr/>
                <p:nvPr/>
              </p:nvGrpSpPr>
              <p:grpSpPr>
                <a:xfrm>
                  <a:off x="3272006" y="1596959"/>
                  <a:ext cx="425193" cy="425194"/>
                  <a:chOff x="5623618" y="3915078"/>
                  <a:chExt cx="425193" cy="425194"/>
                </a:xfrm>
              </p:grpSpPr>
              <p:sp>
                <p:nvSpPr>
                  <p:cNvPr id="82" name="íSľïḓè">
                    <a:extLst>
                      <a:ext uri="{FF2B5EF4-FFF2-40B4-BE49-F238E27FC236}">
                        <a16:creationId xmlns:a16="http://schemas.microsoft.com/office/drawing/2014/main" id="{59AC5151-4253-4E7B-9B8C-9DE2776B7E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3762" y="3942049"/>
                    <a:ext cx="11106" cy="3760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" name="iŝḷíḍé">
                    <a:extLst>
                      <a:ext uri="{FF2B5EF4-FFF2-40B4-BE49-F238E27FC236}">
                        <a16:creationId xmlns:a16="http://schemas.microsoft.com/office/drawing/2014/main" id="{B93F0666-8A64-4FE8-83B6-99F0A87905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23618" y="3915078"/>
                    <a:ext cx="60288" cy="82500"/>
                  </a:xfrm>
                  <a:custGeom>
                    <a:avLst/>
                    <a:gdLst>
                      <a:gd name="T0" fmla="*/ 7 w 38"/>
                      <a:gd name="T1" fmla="*/ 52 h 52"/>
                      <a:gd name="T2" fmla="*/ 0 w 38"/>
                      <a:gd name="T3" fmla="*/ 48 h 52"/>
                      <a:gd name="T4" fmla="*/ 21 w 38"/>
                      <a:gd name="T5" fmla="*/ 0 h 52"/>
                      <a:gd name="T6" fmla="*/ 38 w 38"/>
                      <a:gd name="T7" fmla="*/ 45 h 52"/>
                      <a:gd name="T8" fmla="*/ 31 w 38"/>
                      <a:gd name="T9" fmla="*/ 48 h 52"/>
                      <a:gd name="T10" fmla="*/ 21 w 38"/>
                      <a:gd name="T11" fmla="*/ 19 h 52"/>
                      <a:gd name="T12" fmla="*/ 7 w 38"/>
                      <a:gd name="T13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" h="52">
                        <a:moveTo>
                          <a:pt x="7" y="52"/>
                        </a:moveTo>
                        <a:lnTo>
                          <a:pt x="0" y="48"/>
                        </a:lnTo>
                        <a:lnTo>
                          <a:pt x="21" y="0"/>
                        </a:lnTo>
                        <a:lnTo>
                          <a:pt x="38" y="45"/>
                        </a:lnTo>
                        <a:lnTo>
                          <a:pt x="31" y="48"/>
                        </a:lnTo>
                        <a:lnTo>
                          <a:pt x="21" y="19"/>
                        </a:lnTo>
                        <a:lnTo>
                          <a:pt x="7" y="5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" name="íṥḻîḑè">
                    <a:extLst>
                      <a:ext uri="{FF2B5EF4-FFF2-40B4-BE49-F238E27FC236}">
                        <a16:creationId xmlns:a16="http://schemas.microsoft.com/office/drawing/2014/main" id="{DA43179C-4071-4B3C-AC18-236D3D0D3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3762" y="4305369"/>
                    <a:ext cx="369666" cy="1269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íşḷiḍé">
                    <a:extLst>
                      <a:ext uri="{FF2B5EF4-FFF2-40B4-BE49-F238E27FC236}">
                        <a16:creationId xmlns:a16="http://schemas.microsoft.com/office/drawing/2014/main" id="{4B7455DD-33B4-483F-98B9-7C23E52269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69484" y="4279984"/>
                    <a:ext cx="79327" cy="60288"/>
                  </a:xfrm>
                  <a:custGeom>
                    <a:avLst/>
                    <a:gdLst>
                      <a:gd name="T0" fmla="*/ 5 w 50"/>
                      <a:gd name="T1" fmla="*/ 38 h 38"/>
                      <a:gd name="T2" fmla="*/ 3 w 50"/>
                      <a:gd name="T3" fmla="*/ 31 h 38"/>
                      <a:gd name="T4" fmla="*/ 31 w 50"/>
                      <a:gd name="T5" fmla="*/ 21 h 38"/>
                      <a:gd name="T6" fmla="*/ 0 w 50"/>
                      <a:gd name="T7" fmla="*/ 7 h 38"/>
                      <a:gd name="T8" fmla="*/ 3 w 50"/>
                      <a:gd name="T9" fmla="*/ 0 h 38"/>
                      <a:gd name="T10" fmla="*/ 50 w 50"/>
                      <a:gd name="T11" fmla="*/ 21 h 38"/>
                      <a:gd name="T12" fmla="*/ 5 w 50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38">
                        <a:moveTo>
                          <a:pt x="5" y="38"/>
                        </a:moveTo>
                        <a:lnTo>
                          <a:pt x="3" y="31"/>
                        </a:lnTo>
                        <a:lnTo>
                          <a:pt x="31" y="21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50" y="21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" name="işliḋé">
                    <a:extLst>
                      <a:ext uri="{FF2B5EF4-FFF2-40B4-BE49-F238E27FC236}">
                        <a16:creationId xmlns:a16="http://schemas.microsoft.com/office/drawing/2014/main" id="{23B1CB67-ACF3-49CD-B612-A824CBF2FE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3762" y="4084838"/>
                    <a:ext cx="304617" cy="228463"/>
                  </a:xfrm>
                  <a:custGeom>
                    <a:avLst/>
                    <a:gdLst>
                      <a:gd name="T0" fmla="*/ 78 w 81"/>
                      <a:gd name="T1" fmla="*/ 61 h 61"/>
                      <a:gd name="T2" fmla="*/ 63 w 81"/>
                      <a:gd name="T3" fmla="*/ 5 h 61"/>
                      <a:gd name="T4" fmla="*/ 55 w 81"/>
                      <a:gd name="T5" fmla="*/ 4 h 61"/>
                      <a:gd name="T6" fmla="*/ 48 w 81"/>
                      <a:gd name="T7" fmla="*/ 23 h 61"/>
                      <a:gd name="T8" fmla="*/ 39 w 81"/>
                      <a:gd name="T9" fmla="*/ 44 h 61"/>
                      <a:gd name="T10" fmla="*/ 23 w 81"/>
                      <a:gd name="T11" fmla="*/ 37 h 61"/>
                      <a:gd name="T12" fmla="*/ 15 w 81"/>
                      <a:gd name="T13" fmla="*/ 28 h 61"/>
                      <a:gd name="T14" fmla="*/ 13 w 81"/>
                      <a:gd name="T15" fmla="*/ 29 h 61"/>
                      <a:gd name="T16" fmla="*/ 3 w 81"/>
                      <a:gd name="T17" fmla="*/ 59 h 61"/>
                      <a:gd name="T18" fmla="*/ 0 w 81"/>
                      <a:gd name="T19" fmla="*/ 58 h 61"/>
                      <a:gd name="T20" fmla="*/ 11 w 81"/>
                      <a:gd name="T21" fmla="*/ 26 h 61"/>
                      <a:gd name="T22" fmla="*/ 16 w 81"/>
                      <a:gd name="T23" fmla="*/ 26 h 61"/>
                      <a:gd name="T24" fmla="*/ 26 w 81"/>
                      <a:gd name="T25" fmla="*/ 35 h 61"/>
                      <a:gd name="T26" fmla="*/ 38 w 81"/>
                      <a:gd name="T27" fmla="*/ 41 h 61"/>
                      <a:gd name="T28" fmla="*/ 45 w 81"/>
                      <a:gd name="T29" fmla="*/ 23 h 61"/>
                      <a:gd name="T30" fmla="*/ 54 w 81"/>
                      <a:gd name="T31" fmla="*/ 2 h 61"/>
                      <a:gd name="T32" fmla="*/ 64 w 81"/>
                      <a:gd name="T33" fmla="*/ 3 h 61"/>
                      <a:gd name="T34" fmla="*/ 81 w 81"/>
                      <a:gd name="T35" fmla="*/ 61 h 61"/>
                      <a:gd name="T36" fmla="*/ 78 w 81"/>
                      <a:gd name="T3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1" h="61">
                        <a:moveTo>
                          <a:pt x="78" y="61"/>
                        </a:moveTo>
                        <a:cubicBezTo>
                          <a:pt x="78" y="47"/>
                          <a:pt x="75" y="11"/>
                          <a:pt x="63" y="5"/>
                        </a:cubicBezTo>
                        <a:cubicBezTo>
                          <a:pt x="60" y="4"/>
                          <a:pt x="57" y="3"/>
                          <a:pt x="55" y="4"/>
                        </a:cubicBezTo>
                        <a:cubicBezTo>
                          <a:pt x="51" y="7"/>
                          <a:pt x="50" y="15"/>
                          <a:pt x="48" y="23"/>
                        </a:cubicBezTo>
                        <a:cubicBezTo>
                          <a:pt x="47" y="33"/>
                          <a:pt x="45" y="41"/>
                          <a:pt x="39" y="44"/>
                        </a:cubicBezTo>
                        <a:cubicBezTo>
                          <a:pt x="31" y="48"/>
                          <a:pt x="27" y="42"/>
                          <a:pt x="23" y="37"/>
                        </a:cubicBezTo>
                        <a:cubicBezTo>
                          <a:pt x="21" y="33"/>
                          <a:pt x="19" y="30"/>
                          <a:pt x="15" y="28"/>
                        </a:cubicBezTo>
                        <a:cubicBezTo>
                          <a:pt x="14" y="28"/>
                          <a:pt x="13" y="28"/>
                          <a:pt x="13" y="29"/>
                        </a:cubicBezTo>
                        <a:cubicBezTo>
                          <a:pt x="7" y="32"/>
                          <a:pt x="4" y="51"/>
                          <a:pt x="3" y="59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55"/>
                          <a:pt x="3" y="30"/>
                          <a:pt x="11" y="26"/>
                        </a:cubicBezTo>
                        <a:cubicBezTo>
                          <a:pt x="13" y="25"/>
                          <a:pt x="14" y="25"/>
                          <a:pt x="16" y="26"/>
                        </a:cubicBezTo>
                        <a:cubicBezTo>
                          <a:pt x="21" y="28"/>
                          <a:pt x="23" y="32"/>
                          <a:pt x="26" y="35"/>
                        </a:cubicBezTo>
                        <a:cubicBezTo>
                          <a:pt x="30" y="41"/>
                          <a:pt x="32" y="44"/>
                          <a:pt x="38" y="41"/>
                        </a:cubicBezTo>
                        <a:cubicBezTo>
                          <a:pt x="42" y="39"/>
                          <a:pt x="44" y="31"/>
                          <a:pt x="45" y="23"/>
                        </a:cubicBezTo>
                        <a:cubicBezTo>
                          <a:pt x="47" y="13"/>
                          <a:pt x="48" y="5"/>
                          <a:pt x="54" y="2"/>
                        </a:cubicBezTo>
                        <a:cubicBezTo>
                          <a:pt x="57" y="0"/>
                          <a:pt x="60" y="1"/>
                          <a:pt x="64" y="3"/>
                        </a:cubicBezTo>
                        <a:cubicBezTo>
                          <a:pt x="80" y="10"/>
                          <a:pt x="81" y="59"/>
                          <a:pt x="81" y="61"/>
                        </a:cubicBezTo>
                        <a:lnTo>
                          <a:pt x="78" y="6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6" name="ïśḻïḋé">
                  <a:extLst>
                    <a:ext uri="{FF2B5EF4-FFF2-40B4-BE49-F238E27FC236}">
                      <a16:creationId xmlns:a16="http://schemas.microsoft.com/office/drawing/2014/main" id="{0D797235-10EE-43F7-8D50-5D6125B79B1D}"/>
                    </a:ext>
                  </a:extLst>
                </p:cNvPr>
                <p:cNvGrpSpPr/>
                <p:nvPr/>
              </p:nvGrpSpPr>
              <p:grpSpPr>
                <a:xfrm>
                  <a:off x="4263837" y="2865836"/>
                  <a:ext cx="380772" cy="341108"/>
                  <a:chOff x="5100057" y="4749602"/>
                  <a:chExt cx="380772" cy="341108"/>
                </a:xfrm>
              </p:grpSpPr>
              <p:sp>
                <p:nvSpPr>
                  <p:cNvPr id="80" name="îṧlíḍè">
                    <a:extLst>
                      <a:ext uri="{FF2B5EF4-FFF2-40B4-BE49-F238E27FC236}">
                        <a16:creationId xmlns:a16="http://schemas.microsoft.com/office/drawing/2014/main" id="{3046FAFD-F6B0-4742-9F27-28F4D6C0F2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00057" y="4809891"/>
                    <a:ext cx="282405" cy="280819"/>
                  </a:xfrm>
                  <a:custGeom>
                    <a:avLst/>
                    <a:gdLst>
                      <a:gd name="T0" fmla="*/ 72 w 75"/>
                      <a:gd name="T1" fmla="*/ 72 h 75"/>
                      <a:gd name="T2" fmla="*/ 3 w 75"/>
                      <a:gd name="T3" fmla="*/ 72 h 75"/>
                      <a:gd name="T4" fmla="*/ 3 w 75"/>
                      <a:gd name="T5" fmla="*/ 3 h 75"/>
                      <a:gd name="T6" fmla="*/ 16 w 75"/>
                      <a:gd name="T7" fmla="*/ 3 h 75"/>
                      <a:gd name="T8" fmla="*/ 15 w 75"/>
                      <a:gd name="T9" fmla="*/ 0 h 75"/>
                      <a:gd name="T10" fmla="*/ 0 w 75"/>
                      <a:gd name="T11" fmla="*/ 0 h 75"/>
                      <a:gd name="T12" fmla="*/ 0 w 75"/>
                      <a:gd name="T13" fmla="*/ 75 h 75"/>
                      <a:gd name="T14" fmla="*/ 75 w 75"/>
                      <a:gd name="T15" fmla="*/ 75 h 75"/>
                      <a:gd name="T16" fmla="*/ 75 w 75"/>
                      <a:gd name="T17" fmla="*/ 27 h 75"/>
                      <a:gd name="T18" fmla="*/ 72 w 75"/>
                      <a:gd name="T19" fmla="*/ 29 h 75"/>
                      <a:gd name="T20" fmla="*/ 72 w 75"/>
                      <a:gd name="T21" fmla="*/ 72 h 75"/>
                      <a:gd name="T22" fmla="*/ 28 w 75"/>
                      <a:gd name="T23" fmla="*/ 0 h 75"/>
                      <a:gd name="T24" fmla="*/ 29 w 75"/>
                      <a:gd name="T25" fmla="*/ 3 h 75"/>
                      <a:gd name="T26" fmla="*/ 72 w 75"/>
                      <a:gd name="T27" fmla="*/ 3 h 75"/>
                      <a:gd name="T28" fmla="*/ 72 w 75"/>
                      <a:gd name="T29" fmla="*/ 13 h 75"/>
                      <a:gd name="T30" fmla="*/ 75 w 75"/>
                      <a:gd name="T31" fmla="*/ 11 h 75"/>
                      <a:gd name="T32" fmla="*/ 75 w 75"/>
                      <a:gd name="T33" fmla="*/ 0 h 75"/>
                      <a:gd name="T34" fmla="*/ 28 w 75"/>
                      <a:gd name="T3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5" h="75">
                        <a:moveTo>
                          <a:pt x="72" y="72"/>
                        </a:moveTo>
                        <a:cubicBezTo>
                          <a:pt x="3" y="72"/>
                          <a:pt x="3" y="72"/>
                          <a:pt x="3" y="7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5" y="2"/>
                          <a:pt x="15" y="1"/>
                          <a:pt x="1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8"/>
                          <a:pt x="73" y="29"/>
                          <a:pt x="72" y="29"/>
                        </a:cubicBezTo>
                        <a:lnTo>
                          <a:pt x="72" y="72"/>
                        </a:lnTo>
                        <a:close/>
                        <a:moveTo>
                          <a:pt x="28" y="0"/>
                        </a:moveTo>
                        <a:cubicBezTo>
                          <a:pt x="28" y="1"/>
                          <a:pt x="29" y="2"/>
                          <a:pt x="29" y="3"/>
                        </a:cubicBezTo>
                        <a:cubicBezTo>
                          <a:pt x="72" y="3"/>
                          <a:pt x="72" y="3"/>
                          <a:pt x="72" y="3"/>
                        </a:cubicBezTo>
                        <a:cubicBezTo>
                          <a:pt x="72" y="13"/>
                          <a:pt x="72" y="13"/>
                          <a:pt x="72" y="13"/>
                        </a:cubicBezTo>
                        <a:cubicBezTo>
                          <a:pt x="73" y="13"/>
                          <a:pt x="74" y="12"/>
                          <a:pt x="75" y="1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" name="ïṣ1íḍe">
                    <a:extLst>
                      <a:ext uri="{FF2B5EF4-FFF2-40B4-BE49-F238E27FC236}">
                        <a16:creationId xmlns:a16="http://schemas.microsoft.com/office/drawing/2014/main" id="{686EA66D-BE03-4D3A-AE3F-AD5FD8AAB9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33375" y="4749602"/>
                    <a:ext cx="347454" cy="258607"/>
                  </a:xfrm>
                  <a:custGeom>
                    <a:avLst/>
                    <a:gdLst>
                      <a:gd name="T0" fmla="*/ 91 w 92"/>
                      <a:gd name="T1" fmla="*/ 22 h 69"/>
                      <a:gd name="T2" fmla="*/ 83 w 92"/>
                      <a:gd name="T3" fmla="*/ 17 h 69"/>
                      <a:gd name="T4" fmla="*/ 66 w 92"/>
                      <a:gd name="T5" fmla="*/ 24 h 69"/>
                      <a:gd name="T6" fmla="*/ 63 w 92"/>
                      <a:gd name="T7" fmla="*/ 26 h 69"/>
                      <a:gd name="T8" fmla="*/ 44 w 92"/>
                      <a:gd name="T9" fmla="*/ 39 h 69"/>
                      <a:gd name="T10" fmla="*/ 35 w 92"/>
                      <a:gd name="T11" fmla="*/ 46 h 69"/>
                      <a:gd name="T12" fmla="*/ 29 w 92"/>
                      <a:gd name="T13" fmla="*/ 31 h 69"/>
                      <a:gd name="T14" fmla="*/ 23 w 92"/>
                      <a:gd name="T15" fmla="*/ 19 h 69"/>
                      <a:gd name="T16" fmla="*/ 22 w 92"/>
                      <a:gd name="T17" fmla="*/ 16 h 69"/>
                      <a:gd name="T18" fmla="*/ 8 w 92"/>
                      <a:gd name="T19" fmla="*/ 0 h 69"/>
                      <a:gd name="T20" fmla="*/ 0 w 92"/>
                      <a:gd name="T21" fmla="*/ 7 h 69"/>
                      <a:gd name="T22" fmla="*/ 0 w 92"/>
                      <a:gd name="T23" fmla="*/ 8 h 69"/>
                      <a:gd name="T24" fmla="*/ 0 w 92"/>
                      <a:gd name="T25" fmla="*/ 8 h 69"/>
                      <a:gd name="T26" fmla="*/ 2 w 92"/>
                      <a:gd name="T27" fmla="*/ 16 h 69"/>
                      <a:gd name="T28" fmla="*/ 3 w 92"/>
                      <a:gd name="T29" fmla="*/ 19 h 69"/>
                      <a:gd name="T30" fmla="*/ 28 w 92"/>
                      <a:gd name="T31" fmla="*/ 69 h 69"/>
                      <a:gd name="T32" fmla="*/ 63 w 92"/>
                      <a:gd name="T33" fmla="*/ 49 h 69"/>
                      <a:gd name="T34" fmla="*/ 66 w 92"/>
                      <a:gd name="T35" fmla="*/ 47 h 69"/>
                      <a:gd name="T36" fmla="*/ 90 w 92"/>
                      <a:gd name="T37" fmla="*/ 26 h 69"/>
                      <a:gd name="T38" fmla="*/ 91 w 92"/>
                      <a:gd name="T39" fmla="*/ 22 h 69"/>
                      <a:gd name="T40" fmla="*/ 85 w 92"/>
                      <a:gd name="T41" fmla="*/ 27 h 69"/>
                      <a:gd name="T42" fmla="*/ 66 w 92"/>
                      <a:gd name="T43" fmla="*/ 43 h 69"/>
                      <a:gd name="T44" fmla="*/ 63 w 92"/>
                      <a:gd name="T45" fmla="*/ 45 h 69"/>
                      <a:gd name="T46" fmla="*/ 28 w 92"/>
                      <a:gd name="T47" fmla="*/ 66 h 69"/>
                      <a:gd name="T48" fmla="*/ 7 w 92"/>
                      <a:gd name="T49" fmla="*/ 19 h 69"/>
                      <a:gd name="T50" fmla="*/ 6 w 92"/>
                      <a:gd name="T51" fmla="*/ 16 h 69"/>
                      <a:gd name="T52" fmla="*/ 3 w 92"/>
                      <a:gd name="T53" fmla="*/ 8 h 69"/>
                      <a:gd name="T54" fmla="*/ 8 w 92"/>
                      <a:gd name="T55" fmla="*/ 3 h 69"/>
                      <a:gd name="T56" fmla="*/ 19 w 92"/>
                      <a:gd name="T57" fmla="*/ 16 h 69"/>
                      <a:gd name="T58" fmla="*/ 20 w 92"/>
                      <a:gd name="T59" fmla="*/ 19 h 69"/>
                      <a:gd name="T60" fmla="*/ 26 w 92"/>
                      <a:gd name="T61" fmla="*/ 33 h 69"/>
                      <a:gd name="T62" fmla="*/ 35 w 92"/>
                      <a:gd name="T63" fmla="*/ 49 h 69"/>
                      <a:gd name="T64" fmla="*/ 36 w 92"/>
                      <a:gd name="T65" fmla="*/ 49 h 69"/>
                      <a:gd name="T66" fmla="*/ 46 w 92"/>
                      <a:gd name="T67" fmla="*/ 41 h 69"/>
                      <a:gd name="T68" fmla="*/ 63 w 92"/>
                      <a:gd name="T69" fmla="*/ 29 h 69"/>
                      <a:gd name="T70" fmla="*/ 66 w 92"/>
                      <a:gd name="T71" fmla="*/ 27 h 69"/>
                      <a:gd name="T72" fmla="*/ 83 w 92"/>
                      <a:gd name="T73" fmla="*/ 20 h 69"/>
                      <a:gd name="T74" fmla="*/ 88 w 92"/>
                      <a:gd name="T75" fmla="*/ 23 h 69"/>
                      <a:gd name="T76" fmla="*/ 85 w 92"/>
                      <a:gd name="T77" fmla="*/ 27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2" h="69">
                        <a:moveTo>
                          <a:pt x="91" y="22"/>
                        </a:moveTo>
                        <a:cubicBezTo>
                          <a:pt x="89" y="19"/>
                          <a:pt x="87" y="17"/>
                          <a:pt x="83" y="17"/>
                        </a:cubicBezTo>
                        <a:cubicBezTo>
                          <a:pt x="78" y="17"/>
                          <a:pt x="72" y="20"/>
                          <a:pt x="66" y="24"/>
                        </a:cubicBezTo>
                        <a:cubicBezTo>
                          <a:pt x="65" y="24"/>
                          <a:pt x="64" y="25"/>
                          <a:pt x="63" y="26"/>
                        </a:cubicBezTo>
                        <a:cubicBezTo>
                          <a:pt x="56" y="30"/>
                          <a:pt x="50" y="35"/>
                          <a:pt x="44" y="39"/>
                        </a:cubicBezTo>
                        <a:cubicBezTo>
                          <a:pt x="41" y="42"/>
                          <a:pt x="37" y="45"/>
                          <a:pt x="35" y="46"/>
                        </a:cubicBezTo>
                        <a:cubicBezTo>
                          <a:pt x="34" y="44"/>
                          <a:pt x="31" y="37"/>
                          <a:pt x="29" y="31"/>
                        </a:cubicBezTo>
                        <a:cubicBezTo>
                          <a:pt x="27" y="27"/>
                          <a:pt x="25" y="23"/>
                          <a:pt x="23" y="19"/>
                        </a:cubicBezTo>
                        <a:cubicBezTo>
                          <a:pt x="23" y="18"/>
                          <a:pt x="23" y="17"/>
                          <a:pt x="22" y="16"/>
                        </a:cubicBezTo>
                        <a:cubicBezTo>
                          <a:pt x="17" y="6"/>
                          <a:pt x="13" y="0"/>
                          <a:pt x="8" y="0"/>
                        </a:cubicBezTo>
                        <a:cubicBezTo>
                          <a:pt x="5" y="0"/>
                          <a:pt x="2" y="2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10"/>
                          <a:pt x="1" y="13"/>
                          <a:pt x="2" y="16"/>
                        </a:cubicBezTo>
                        <a:cubicBezTo>
                          <a:pt x="3" y="17"/>
                          <a:pt x="3" y="18"/>
                          <a:pt x="3" y="19"/>
                        </a:cubicBezTo>
                        <a:cubicBezTo>
                          <a:pt x="10" y="38"/>
                          <a:pt x="21" y="69"/>
                          <a:pt x="28" y="69"/>
                        </a:cubicBezTo>
                        <a:cubicBezTo>
                          <a:pt x="32" y="69"/>
                          <a:pt x="48" y="59"/>
                          <a:pt x="63" y="49"/>
                        </a:cubicBezTo>
                        <a:cubicBezTo>
                          <a:pt x="64" y="48"/>
                          <a:pt x="65" y="48"/>
                          <a:pt x="66" y="47"/>
                        </a:cubicBezTo>
                        <a:cubicBezTo>
                          <a:pt x="77" y="39"/>
                          <a:pt x="88" y="30"/>
                          <a:pt x="90" y="26"/>
                        </a:cubicBezTo>
                        <a:cubicBezTo>
                          <a:pt x="91" y="25"/>
                          <a:pt x="92" y="23"/>
                          <a:pt x="91" y="22"/>
                        </a:cubicBezTo>
                        <a:close/>
                        <a:moveTo>
                          <a:pt x="85" y="27"/>
                        </a:moveTo>
                        <a:cubicBezTo>
                          <a:pt x="81" y="32"/>
                          <a:pt x="74" y="37"/>
                          <a:pt x="66" y="43"/>
                        </a:cubicBezTo>
                        <a:cubicBezTo>
                          <a:pt x="65" y="44"/>
                          <a:pt x="64" y="45"/>
                          <a:pt x="63" y="45"/>
                        </a:cubicBezTo>
                        <a:cubicBezTo>
                          <a:pt x="48" y="56"/>
                          <a:pt x="31" y="66"/>
                          <a:pt x="28" y="66"/>
                        </a:cubicBezTo>
                        <a:cubicBezTo>
                          <a:pt x="24" y="66"/>
                          <a:pt x="15" y="43"/>
                          <a:pt x="7" y="19"/>
                        </a:cubicBezTo>
                        <a:cubicBezTo>
                          <a:pt x="6" y="18"/>
                          <a:pt x="6" y="17"/>
                          <a:pt x="6" y="16"/>
                        </a:cubicBezTo>
                        <a:cubicBezTo>
                          <a:pt x="5" y="13"/>
                          <a:pt x="4" y="11"/>
                          <a:pt x="3" y="8"/>
                        </a:cubicBezTo>
                        <a:cubicBezTo>
                          <a:pt x="4" y="6"/>
                          <a:pt x="6" y="3"/>
                          <a:pt x="8" y="3"/>
                        </a:cubicBezTo>
                        <a:cubicBezTo>
                          <a:pt x="11" y="3"/>
                          <a:pt x="15" y="9"/>
                          <a:pt x="19" y="16"/>
                        </a:cubicBezTo>
                        <a:cubicBezTo>
                          <a:pt x="19" y="17"/>
                          <a:pt x="20" y="18"/>
                          <a:pt x="20" y="19"/>
                        </a:cubicBezTo>
                        <a:cubicBezTo>
                          <a:pt x="22" y="24"/>
                          <a:pt x="24" y="28"/>
                          <a:pt x="26" y="33"/>
                        </a:cubicBezTo>
                        <a:cubicBezTo>
                          <a:pt x="31" y="45"/>
                          <a:pt x="33" y="49"/>
                          <a:pt x="35" y="49"/>
                        </a:cubicBezTo>
                        <a:cubicBezTo>
                          <a:pt x="36" y="49"/>
                          <a:pt x="36" y="49"/>
                          <a:pt x="36" y="49"/>
                        </a:cubicBezTo>
                        <a:cubicBezTo>
                          <a:pt x="37" y="48"/>
                          <a:pt x="40" y="46"/>
                          <a:pt x="46" y="41"/>
                        </a:cubicBezTo>
                        <a:cubicBezTo>
                          <a:pt x="51" y="38"/>
                          <a:pt x="57" y="33"/>
                          <a:pt x="63" y="29"/>
                        </a:cubicBezTo>
                        <a:cubicBezTo>
                          <a:pt x="64" y="29"/>
                          <a:pt x="65" y="28"/>
                          <a:pt x="66" y="27"/>
                        </a:cubicBezTo>
                        <a:cubicBezTo>
                          <a:pt x="72" y="23"/>
                          <a:pt x="79" y="20"/>
                          <a:pt x="83" y="20"/>
                        </a:cubicBezTo>
                        <a:cubicBezTo>
                          <a:pt x="86" y="20"/>
                          <a:pt x="87" y="21"/>
                          <a:pt x="88" y="23"/>
                        </a:cubicBezTo>
                        <a:cubicBezTo>
                          <a:pt x="88" y="23"/>
                          <a:pt x="88" y="24"/>
                          <a:pt x="85" y="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7" name="ïṥľïḋe">
                  <a:extLst>
                    <a:ext uri="{FF2B5EF4-FFF2-40B4-BE49-F238E27FC236}">
                      <a16:creationId xmlns:a16="http://schemas.microsoft.com/office/drawing/2014/main" id="{739D080F-AA85-42F7-9EE5-4209EF235E4B}"/>
                    </a:ext>
                  </a:extLst>
                </p:cNvPr>
                <p:cNvGrpSpPr/>
                <p:nvPr/>
              </p:nvGrpSpPr>
              <p:grpSpPr>
                <a:xfrm>
                  <a:off x="4006816" y="3479570"/>
                  <a:ext cx="447407" cy="322069"/>
                  <a:chOff x="5141307" y="4268878"/>
                  <a:chExt cx="447407" cy="322069"/>
                </a:xfrm>
              </p:grpSpPr>
              <p:sp>
                <p:nvSpPr>
                  <p:cNvPr id="78" name="îṩḻiḓe">
                    <a:extLst>
                      <a:ext uri="{FF2B5EF4-FFF2-40B4-BE49-F238E27FC236}">
                        <a16:creationId xmlns:a16="http://schemas.microsoft.com/office/drawing/2014/main" id="{FDF2DABE-66EE-4B77-BD75-40E7E0D064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41307" y="4268878"/>
                    <a:ext cx="339521" cy="225290"/>
                  </a:xfrm>
                  <a:custGeom>
                    <a:avLst/>
                    <a:gdLst>
                      <a:gd name="T0" fmla="*/ 5 w 90"/>
                      <a:gd name="T1" fmla="*/ 60 h 60"/>
                      <a:gd name="T2" fmla="*/ 10 w 90"/>
                      <a:gd name="T3" fmla="*/ 43 h 60"/>
                      <a:gd name="T4" fmla="*/ 0 w 90"/>
                      <a:gd name="T5" fmla="*/ 26 h 60"/>
                      <a:gd name="T6" fmla="*/ 45 w 90"/>
                      <a:gd name="T7" fmla="*/ 0 h 60"/>
                      <a:gd name="T8" fmla="*/ 90 w 90"/>
                      <a:gd name="T9" fmla="*/ 26 h 60"/>
                      <a:gd name="T10" fmla="*/ 45 w 90"/>
                      <a:gd name="T11" fmla="*/ 52 h 60"/>
                      <a:gd name="T12" fmla="*/ 35 w 90"/>
                      <a:gd name="T13" fmla="*/ 52 h 60"/>
                      <a:gd name="T14" fmla="*/ 5 w 90"/>
                      <a:gd name="T15" fmla="*/ 60 h 60"/>
                      <a:gd name="T16" fmla="*/ 45 w 90"/>
                      <a:gd name="T17" fmla="*/ 3 h 60"/>
                      <a:gd name="T18" fmla="*/ 3 w 90"/>
                      <a:gd name="T19" fmla="*/ 26 h 60"/>
                      <a:gd name="T20" fmla="*/ 13 w 90"/>
                      <a:gd name="T21" fmla="*/ 41 h 60"/>
                      <a:gd name="T22" fmla="*/ 13 w 90"/>
                      <a:gd name="T23" fmla="*/ 42 h 60"/>
                      <a:gd name="T24" fmla="*/ 9 w 90"/>
                      <a:gd name="T25" fmla="*/ 56 h 60"/>
                      <a:gd name="T26" fmla="*/ 32 w 90"/>
                      <a:gd name="T27" fmla="*/ 49 h 60"/>
                      <a:gd name="T28" fmla="*/ 31 w 90"/>
                      <a:gd name="T29" fmla="*/ 48 h 60"/>
                      <a:gd name="T30" fmla="*/ 35 w 90"/>
                      <a:gd name="T31" fmla="*/ 49 h 60"/>
                      <a:gd name="T32" fmla="*/ 45 w 90"/>
                      <a:gd name="T33" fmla="*/ 49 h 60"/>
                      <a:gd name="T34" fmla="*/ 87 w 90"/>
                      <a:gd name="T35" fmla="*/ 26 h 60"/>
                      <a:gd name="T36" fmla="*/ 45 w 90"/>
                      <a:gd name="T37" fmla="*/ 3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60">
                        <a:moveTo>
                          <a:pt x="5" y="60"/>
                        </a:moveTo>
                        <a:cubicBezTo>
                          <a:pt x="10" y="43"/>
                          <a:pt x="10" y="43"/>
                          <a:pt x="10" y="43"/>
                        </a:cubicBezTo>
                        <a:cubicBezTo>
                          <a:pt x="3" y="38"/>
                          <a:pt x="0" y="32"/>
                          <a:pt x="0" y="26"/>
                        </a:cubicBezTo>
                        <a:cubicBezTo>
                          <a:pt x="0" y="12"/>
                          <a:pt x="20" y="0"/>
                          <a:pt x="45" y="0"/>
                        </a:cubicBezTo>
                        <a:cubicBezTo>
                          <a:pt x="70" y="0"/>
                          <a:pt x="90" y="12"/>
                          <a:pt x="90" y="26"/>
                        </a:cubicBezTo>
                        <a:cubicBezTo>
                          <a:pt x="90" y="41"/>
                          <a:pt x="70" y="52"/>
                          <a:pt x="45" y="52"/>
                        </a:cubicBezTo>
                        <a:cubicBezTo>
                          <a:pt x="42" y="52"/>
                          <a:pt x="38" y="52"/>
                          <a:pt x="35" y="52"/>
                        </a:cubicBezTo>
                        <a:lnTo>
                          <a:pt x="5" y="60"/>
                        </a:ln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13"/>
                          <a:pt x="3" y="26"/>
                        </a:cubicBezTo>
                        <a:cubicBezTo>
                          <a:pt x="3" y="31"/>
                          <a:pt x="6" y="37"/>
                          <a:pt x="13" y="41"/>
                        </a:cubicBez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9" y="56"/>
                          <a:pt x="9" y="56"/>
                          <a:pt x="9" y="56"/>
                        </a:cubicBezTo>
                        <a:cubicBezTo>
                          <a:pt x="32" y="49"/>
                          <a:pt x="32" y="49"/>
                          <a:pt x="32" y="49"/>
                        </a:cubicBezTo>
                        <a:cubicBezTo>
                          <a:pt x="31" y="48"/>
                          <a:pt x="31" y="48"/>
                          <a:pt x="31" y="48"/>
                        </a:cubicBezTo>
                        <a:cubicBezTo>
                          <a:pt x="35" y="49"/>
                          <a:pt x="35" y="49"/>
                          <a:pt x="35" y="49"/>
                        </a:cubicBezTo>
                        <a:cubicBezTo>
                          <a:pt x="38" y="49"/>
                          <a:pt x="42" y="49"/>
                          <a:pt x="45" y="49"/>
                        </a:cubicBezTo>
                        <a:cubicBezTo>
                          <a:pt x="68" y="49"/>
                          <a:pt x="87" y="39"/>
                          <a:pt x="87" y="26"/>
                        </a:cubicBezTo>
                        <a:cubicBezTo>
                          <a:pt x="87" y="13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" name="iSḻïḑé">
                    <a:extLst>
                      <a:ext uri="{FF2B5EF4-FFF2-40B4-BE49-F238E27FC236}">
                        <a16:creationId xmlns:a16="http://schemas.microsoft.com/office/drawing/2014/main" id="{2B95F1F5-7194-451A-BE65-EF1B946091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50779" y="4362484"/>
                    <a:ext cx="337935" cy="228463"/>
                  </a:xfrm>
                  <a:custGeom>
                    <a:avLst/>
                    <a:gdLst>
                      <a:gd name="T0" fmla="*/ 5 w 90"/>
                      <a:gd name="T1" fmla="*/ 61 h 61"/>
                      <a:gd name="T2" fmla="*/ 10 w 90"/>
                      <a:gd name="T3" fmla="*/ 44 h 61"/>
                      <a:gd name="T4" fmla="*/ 0 w 90"/>
                      <a:gd name="T5" fmla="*/ 27 h 61"/>
                      <a:gd name="T6" fmla="*/ 45 w 90"/>
                      <a:gd name="T7" fmla="*/ 0 h 61"/>
                      <a:gd name="T8" fmla="*/ 90 w 90"/>
                      <a:gd name="T9" fmla="*/ 27 h 61"/>
                      <a:gd name="T10" fmla="*/ 45 w 90"/>
                      <a:gd name="T11" fmla="*/ 53 h 61"/>
                      <a:gd name="T12" fmla="*/ 35 w 90"/>
                      <a:gd name="T13" fmla="*/ 53 h 61"/>
                      <a:gd name="T14" fmla="*/ 5 w 90"/>
                      <a:gd name="T15" fmla="*/ 61 h 61"/>
                      <a:gd name="T16" fmla="*/ 45 w 90"/>
                      <a:gd name="T17" fmla="*/ 3 h 61"/>
                      <a:gd name="T18" fmla="*/ 3 w 90"/>
                      <a:gd name="T19" fmla="*/ 27 h 61"/>
                      <a:gd name="T20" fmla="*/ 12 w 90"/>
                      <a:gd name="T21" fmla="*/ 42 h 61"/>
                      <a:gd name="T22" fmla="*/ 13 w 90"/>
                      <a:gd name="T23" fmla="*/ 42 h 61"/>
                      <a:gd name="T24" fmla="*/ 9 w 90"/>
                      <a:gd name="T25" fmla="*/ 57 h 61"/>
                      <a:gd name="T26" fmla="*/ 32 w 90"/>
                      <a:gd name="T27" fmla="*/ 50 h 61"/>
                      <a:gd name="T28" fmla="*/ 30 w 90"/>
                      <a:gd name="T29" fmla="*/ 49 h 61"/>
                      <a:gd name="T30" fmla="*/ 35 w 90"/>
                      <a:gd name="T31" fmla="*/ 49 h 61"/>
                      <a:gd name="T32" fmla="*/ 45 w 90"/>
                      <a:gd name="T33" fmla="*/ 50 h 61"/>
                      <a:gd name="T34" fmla="*/ 87 w 90"/>
                      <a:gd name="T35" fmla="*/ 27 h 61"/>
                      <a:gd name="T36" fmla="*/ 45 w 90"/>
                      <a:gd name="T37" fmla="*/ 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61">
                        <a:moveTo>
                          <a:pt x="5" y="61"/>
                        </a:move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3" y="39"/>
                          <a:pt x="0" y="33"/>
                          <a:pt x="0" y="27"/>
                        </a:cubicBezTo>
                        <a:cubicBezTo>
                          <a:pt x="0" y="12"/>
                          <a:pt x="20" y="0"/>
                          <a:pt x="45" y="0"/>
                        </a:cubicBezTo>
                        <a:cubicBezTo>
                          <a:pt x="70" y="0"/>
                          <a:pt x="90" y="12"/>
                          <a:pt x="90" y="27"/>
                        </a:cubicBezTo>
                        <a:cubicBezTo>
                          <a:pt x="90" y="41"/>
                          <a:pt x="70" y="53"/>
                          <a:pt x="45" y="53"/>
                        </a:cubicBezTo>
                        <a:cubicBezTo>
                          <a:pt x="42" y="53"/>
                          <a:pt x="38" y="53"/>
                          <a:pt x="35" y="53"/>
                        </a:cubicBezTo>
                        <a:lnTo>
                          <a:pt x="5" y="61"/>
                        </a:ln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14"/>
                          <a:pt x="3" y="27"/>
                        </a:cubicBezTo>
                        <a:cubicBezTo>
                          <a:pt x="3" y="32"/>
                          <a:pt x="6" y="37"/>
                          <a:pt x="12" y="42"/>
                        </a:cubicBez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32" y="50"/>
                          <a:pt x="32" y="50"/>
                          <a:pt x="32" y="50"/>
                        </a:cubicBezTo>
                        <a:cubicBezTo>
                          <a:pt x="30" y="49"/>
                          <a:pt x="30" y="49"/>
                          <a:pt x="30" y="49"/>
                        </a:cubicBezTo>
                        <a:cubicBezTo>
                          <a:pt x="35" y="49"/>
                          <a:pt x="35" y="49"/>
                          <a:pt x="35" y="49"/>
                        </a:cubicBezTo>
                        <a:cubicBezTo>
                          <a:pt x="38" y="50"/>
                          <a:pt x="42" y="50"/>
                          <a:pt x="45" y="50"/>
                        </a:cubicBezTo>
                        <a:cubicBezTo>
                          <a:pt x="68" y="50"/>
                          <a:pt x="87" y="40"/>
                          <a:pt x="87" y="27"/>
                        </a:cubicBezTo>
                        <a:cubicBezTo>
                          <a:pt x="87" y="14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8" name="iŝḷíde">
                  <a:extLst>
                    <a:ext uri="{FF2B5EF4-FFF2-40B4-BE49-F238E27FC236}">
                      <a16:creationId xmlns:a16="http://schemas.microsoft.com/office/drawing/2014/main" id="{1ED02428-3A6C-4747-B33D-2B2482B02F17}"/>
                    </a:ext>
                  </a:extLst>
                </p:cNvPr>
                <p:cNvGrpSpPr/>
                <p:nvPr/>
              </p:nvGrpSpPr>
              <p:grpSpPr>
                <a:xfrm>
                  <a:off x="3748713" y="3953154"/>
                  <a:ext cx="285578" cy="412502"/>
                  <a:chOff x="4651064" y="4359311"/>
                  <a:chExt cx="285578" cy="412502"/>
                </a:xfrm>
              </p:grpSpPr>
              <p:sp>
                <p:nvSpPr>
                  <p:cNvPr id="73" name="îṩļïďê">
                    <a:extLst>
                      <a:ext uri="{FF2B5EF4-FFF2-40B4-BE49-F238E27FC236}">
                        <a16:creationId xmlns:a16="http://schemas.microsoft.com/office/drawing/2014/main" id="{4E04A73C-AB76-4E2C-979E-18E4240FE7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8324" y="4456090"/>
                    <a:ext cx="55530" cy="315723"/>
                  </a:xfrm>
                  <a:custGeom>
                    <a:avLst/>
                    <a:gdLst>
                      <a:gd name="T0" fmla="*/ 8 w 15"/>
                      <a:gd name="T1" fmla="*/ 84 h 84"/>
                      <a:gd name="T2" fmla="*/ 0 w 15"/>
                      <a:gd name="T3" fmla="*/ 76 h 84"/>
                      <a:gd name="T4" fmla="*/ 0 w 15"/>
                      <a:gd name="T5" fmla="*/ 8 h 84"/>
                      <a:gd name="T6" fmla="*/ 8 w 15"/>
                      <a:gd name="T7" fmla="*/ 0 h 84"/>
                      <a:gd name="T8" fmla="*/ 15 w 15"/>
                      <a:gd name="T9" fmla="*/ 8 h 84"/>
                      <a:gd name="T10" fmla="*/ 15 w 15"/>
                      <a:gd name="T11" fmla="*/ 76 h 84"/>
                      <a:gd name="T12" fmla="*/ 8 w 15"/>
                      <a:gd name="T13" fmla="*/ 84 h 84"/>
                      <a:gd name="T14" fmla="*/ 8 w 15"/>
                      <a:gd name="T15" fmla="*/ 3 h 84"/>
                      <a:gd name="T16" fmla="*/ 3 w 15"/>
                      <a:gd name="T17" fmla="*/ 8 h 84"/>
                      <a:gd name="T18" fmla="*/ 3 w 15"/>
                      <a:gd name="T19" fmla="*/ 76 h 84"/>
                      <a:gd name="T20" fmla="*/ 8 w 15"/>
                      <a:gd name="T21" fmla="*/ 81 h 84"/>
                      <a:gd name="T22" fmla="*/ 12 w 15"/>
                      <a:gd name="T23" fmla="*/ 76 h 84"/>
                      <a:gd name="T24" fmla="*/ 12 w 15"/>
                      <a:gd name="T25" fmla="*/ 8 h 84"/>
                      <a:gd name="T26" fmla="*/ 8 w 15"/>
                      <a:gd name="T27" fmla="*/ 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" h="84">
                        <a:moveTo>
                          <a:pt x="8" y="84"/>
                        </a:moveTo>
                        <a:cubicBezTo>
                          <a:pt x="4" y="84"/>
                          <a:pt x="0" y="80"/>
                          <a:pt x="0" y="76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12" y="0"/>
                          <a:pt x="15" y="3"/>
                          <a:pt x="15" y="8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80"/>
                          <a:pt x="12" y="84"/>
                          <a:pt x="8" y="84"/>
                        </a:cubicBezTo>
                        <a:close/>
                        <a:moveTo>
                          <a:pt x="8" y="3"/>
                        </a:moveTo>
                        <a:cubicBezTo>
                          <a:pt x="5" y="3"/>
                          <a:pt x="3" y="5"/>
                          <a:pt x="3" y="8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9"/>
                          <a:pt x="5" y="81"/>
                          <a:pt x="8" y="81"/>
                        </a:cubicBezTo>
                        <a:cubicBezTo>
                          <a:pt x="10" y="81"/>
                          <a:pt x="12" y="79"/>
                          <a:pt x="12" y="76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0" y="3"/>
                          <a:pt x="8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isľiḑé">
                    <a:extLst>
                      <a:ext uri="{FF2B5EF4-FFF2-40B4-BE49-F238E27FC236}">
                        <a16:creationId xmlns:a16="http://schemas.microsoft.com/office/drawing/2014/main" id="{DF4297A6-5F9D-410F-996C-B55754007D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20824" y="4524312"/>
                    <a:ext cx="55530" cy="247501"/>
                  </a:xfrm>
                  <a:custGeom>
                    <a:avLst/>
                    <a:gdLst>
                      <a:gd name="T0" fmla="*/ 7 w 15"/>
                      <a:gd name="T1" fmla="*/ 66 h 66"/>
                      <a:gd name="T2" fmla="*/ 0 w 15"/>
                      <a:gd name="T3" fmla="*/ 58 h 66"/>
                      <a:gd name="T4" fmla="*/ 0 w 15"/>
                      <a:gd name="T5" fmla="*/ 8 h 66"/>
                      <a:gd name="T6" fmla="*/ 7 w 15"/>
                      <a:gd name="T7" fmla="*/ 0 h 66"/>
                      <a:gd name="T8" fmla="*/ 15 w 15"/>
                      <a:gd name="T9" fmla="*/ 8 h 66"/>
                      <a:gd name="T10" fmla="*/ 15 w 15"/>
                      <a:gd name="T11" fmla="*/ 58 h 66"/>
                      <a:gd name="T12" fmla="*/ 7 w 15"/>
                      <a:gd name="T13" fmla="*/ 66 h 66"/>
                      <a:gd name="T14" fmla="*/ 7 w 15"/>
                      <a:gd name="T15" fmla="*/ 3 h 66"/>
                      <a:gd name="T16" fmla="*/ 3 w 15"/>
                      <a:gd name="T17" fmla="*/ 8 h 66"/>
                      <a:gd name="T18" fmla="*/ 3 w 15"/>
                      <a:gd name="T19" fmla="*/ 58 h 66"/>
                      <a:gd name="T20" fmla="*/ 7 w 15"/>
                      <a:gd name="T21" fmla="*/ 63 h 66"/>
                      <a:gd name="T22" fmla="*/ 12 w 15"/>
                      <a:gd name="T23" fmla="*/ 58 h 66"/>
                      <a:gd name="T24" fmla="*/ 12 w 15"/>
                      <a:gd name="T25" fmla="*/ 8 h 66"/>
                      <a:gd name="T26" fmla="*/ 7 w 15"/>
                      <a:gd name="T27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" h="66">
                        <a:moveTo>
                          <a:pt x="7" y="66"/>
                        </a:moveTo>
                        <a:cubicBezTo>
                          <a:pt x="3" y="66"/>
                          <a:pt x="0" y="62"/>
                          <a:pt x="0" y="5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5" y="3"/>
                          <a:pt x="15" y="8"/>
                        </a:cubicBezTo>
                        <a:cubicBezTo>
                          <a:pt x="15" y="58"/>
                          <a:pt x="15" y="58"/>
                          <a:pt x="15" y="58"/>
                        </a:cubicBezTo>
                        <a:cubicBezTo>
                          <a:pt x="15" y="62"/>
                          <a:pt x="11" y="66"/>
                          <a:pt x="7" y="66"/>
                        </a:cubicBezTo>
                        <a:close/>
                        <a:moveTo>
                          <a:pt x="7" y="3"/>
                        </a:moveTo>
                        <a:cubicBezTo>
                          <a:pt x="5" y="3"/>
                          <a:pt x="3" y="5"/>
                          <a:pt x="3" y="8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61"/>
                          <a:pt x="5" y="63"/>
                          <a:pt x="7" y="63"/>
                        </a:cubicBezTo>
                        <a:cubicBezTo>
                          <a:pt x="10" y="63"/>
                          <a:pt x="12" y="61"/>
                          <a:pt x="12" y="5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0" y="3"/>
                          <a:pt x="7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íşlíďê">
                    <a:extLst>
                      <a:ext uri="{FF2B5EF4-FFF2-40B4-BE49-F238E27FC236}">
                        <a16:creationId xmlns:a16="http://schemas.microsoft.com/office/drawing/2014/main" id="{20D768CF-C0AF-49CF-8CC7-F8ADA390E6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51064" y="4636957"/>
                    <a:ext cx="52356" cy="134856"/>
                  </a:xfrm>
                  <a:custGeom>
                    <a:avLst/>
                    <a:gdLst>
                      <a:gd name="T0" fmla="*/ 7 w 14"/>
                      <a:gd name="T1" fmla="*/ 36 h 36"/>
                      <a:gd name="T2" fmla="*/ 0 w 14"/>
                      <a:gd name="T3" fmla="*/ 28 h 36"/>
                      <a:gd name="T4" fmla="*/ 0 w 14"/>
                      <a:gd name="T5" fmla="*/ 7 h 36"/>
                      <a:gd name="T6" fmla="*/ 7 w 14"/>
                      <a:gd name="T7" fmla="*/ 0 h 36"/>
                      <a:gd name="T8" fmla="*/ 14 w 14"/>
                      <a:gd name="T9" fmla="*/ 7 h 36"/>
                      <a:gd name="T10" fmla="*/ 14 w 14"/>
                      <a:gd name="T11" fmla="*/ 28 h 36"/>
                      <a:gd name="T12" fmla="*/ 7 w 14"/>
                      <a:gd name="T13" fmla="*/ 36 h 36"/>
                      <a:gd name="T14" fmla="*/ 7 w 14"/>
                      <a:gd name="T15" fmla="*/ 3 h 36"/>
                      <a:gd name="T16" fmla="*/ 3 w 14"/>
                      <a:gd name="T17" fmla="*/ 7 h 36"/>
                      <a:gd name="T18" fmla="*/ 3 w 14"/>
                      <a:gd name="T19" fmla="*/ 28 h 36"/>
                      <a:gd name="T20" fmla="*/ 7 w 14"/>
                      <a:gd name="T21" fmla="*/ 33 h 36"/>
                      <a:gd name="T22" fmla="*/ 11 w 14"/>
                      <a:gd name="T23" fmla="*/ 28 h 36"/>
                      <a:gd name="T24" fmla="*/ 11 w 14"/>
                      <a:gd name="T25" fmla="*/ 7 h 36"/>
                      <a:gd name="T26" fmla="*/ 7 w 14"/>
                      <a:gd name="T27" fmla="*/ 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" h="36">
                        <a:moveTo>
                          <a:pt x="7" y="36"/>
                        </a:moveTo>
                        <a:cubicBezTo>
                          <a:pt x="3" y="36"/>
                          <a:pt x="0" y="32"/>
                          <a:pt x="0" y="2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32"/>
                          <a:pt x="11" y="36"/>
                          <a:pt x="7" y="36"/>
                        </a:cubicBezTo>
                        <a:close/>
                        <a:moveTo>
                          <a:pt x="7" y="3"/>
                        </a:moveTo>
                        <a:cubicBezTo>
                          <a:pt x="5" y="3"/>
                          <a:pt x="3" y="5"/>
                          <a:pt x="3" y="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1"/>
                          <a:pt x="5" y="33"/>
                          <a:pt x="7" y="33"/>
                        </a:cubicBezTo>
                        <a:cubicBezTo>
                          <a:pt x="9" y="33"/>
                          <a:pt x="11" y="31"/>
                          <a:pt x="11" y="28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5"/>
                          <a:pt x="9" y="3"/>
                          <a:pt x="7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" name="íSļîḍe">
                    <a:extLst>
                      <a:ext uri="{FF2B5EF4-FFF2-40B4-BE49-F238E27FC236}">
                        <a16:creationId xmlns:a16="http://schemas.microsoft.com/office/drawing/2014/main" id="{81814475-90A5-4C8F-934E-CA9D1FDE05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51064" y="4359311"/>
                    <a:ext cx="285578" cy="118991"/>
                  </a:xfrm>
                  <a:custGeom>
                    <a:avLst/>
                    <a:gdLst>
                      <a:gd name="T0" fmla="*/ 2 w 180"/>
                      <a:gd name="T1" fmla="*/ 75 h 75"/>
                      <a:gd name="T2" fmla="*/ 0 w 180"/>
                      <a:gd name="T3" fmla="*/ 68 h 75"/>
                      <a:gd name="T4" fmla="*/ 97 w 180"/>
                      <a:gd name="T5" fmla="*/ 19 h 75"/>
                      <a:gd name="T6" fmla="*/ 114 w 180"/>
                      <a:gd name="T7" fmla="*/ 42 h 75"/>
                      <a:gd name="T8" fmla="*/ 159 w 180"/>
                      <a:gd name="T9" fmla="*/ 7 h 75"/>
                      <a:gd name="T10" fmla="*/ 152 w 180"/>
                      <a:gd name="T11" fmla="*/ 7 h 75"/>
                      <a:gd name="T12" fmla="*/ 152 w 180"/>
                      <a:gd name="T13" fmla="*/ 0 h 75"/>
                      <a:gd name="T14" fmla="*/ 180 w 180"/>
                      <a:gd name="T15" fmla="*/ 0 h 75"/>
                      <a:gd name="T16" fmla="*/ 112 w 180"/>
                      <a:gd name="T17" fmla="*/ 52 h 75"/>
                      <a:gd name="T18" fmla="*/ 95 w 180"/>
                      <a:gd name="T19" fmla="*/ 28 h 75"/>
                      <a:gd name="T20" fmla="*/ 2 w 180"/>
                      <a:gd name="T2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0" h="75">
                        <a:moveTo>
                          <a:pt x="2" y="75"/>
                        </a:moveTo>
                        <a:lnTo>
                          <a:pt x="0" y="68"/>
                        </a:lnTo>
                        <a:lnTo>
                          <a:pt x="97" y="19"/>
                        </a:lnTo>
                        <a:lnTo>
                          <a:pt x="114" y="42"/>
                        </a:lnTo>
                        <a:lnTo>
                          <a:pt x="159" y="7"/>
                        </a:lnTo>
                        <a:lnTo>
                          <a:pt x="152" y="7"/>
                        </a:lnTo>
                        <a:lnTo>
                          <a:pt x="152" y="0"/>
                        </a:lnTo>
                        <a:lnTo>
                          <a:pt x="180" y="0"/>
                        </a:lnTo>
                        <a:lnTo>
                          <a:pt x="112" y="52"/>
                        </a:lnTo>
                        <a:lnTo>
                          <a:pt x="95" y="28"/>
                        </a:lnTo>
                        <a:lnTo>
                          <a:pt x="2" y="7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" name="îšliďe">
                    <a:extLst>
                      <a:ext uri="{FF2B5EF4-FFF2-40B4-BE49-F238E27FC236}">
                        <a16:creationId xmlns:a16="http://schemas.microsoft.com/office/drawing/2014/main" id="{4E79F9B2-4906-414E-ACC4-7B00EB8DF61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06498" y="4362484"/>
                    <a:ext cx="23799" cy="30144"/>
                  </a:xfrm>
                  <a:custGeom>
                    <a:avLst/>
                    <a:gdLst>
                      <a:gd name="T0" fmla="*/ 8 w 15"/>
                      <a:gd name="T1" fmla="*/ 19 h 19"/>
                      <a:gd name="T2" fmla="*/ 0 w 15"/>
                      <a:gd name="T3" fmla="*/ 17 h 19"/>
                      <a:gd name="T4" fmla="*/ 8 w 15"/>
                      <a:gd name="T5" fmla="*/ 0 h 19"/>
                      <a:gd name="T6" fmla="*/ 15 w 15"/>
                      <a:gd name="T7" fmla="*/ 2 h 19"/>
                      <a:gd name="T8" fmla="*/ 8 w 15"/>
                      <a:gd name="T9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9">
                        <a:moveTo>
                          <a:pt x="8" y="19"/>
                        </a:moveTo>
                        <a:lnTo>
                          <a:pt x="0" y="17"/>
                        </a:lnTo>
                        <a:lnTo>
                          <a:pt x="8" y="0"/>
                        </a:lnTo>
                        <a:lnTo>
                          <a:pt x="15" y="2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9" name="iṧlîḑê">
                  <a:extLst>
                    <a:ext uri="{FF2B5EF4-FFF2-40B4-BE49-F238E27FC236}">
                      <a16:creationId xmlns:a16="http://schemas.microsoft.com/office/drawing/2014/main" id="{BF6CD541-629A-4DB8-846F-CC0961F96325}"/>
                    </a:ext>
                  </a:extLst>
                </p:cNvPr>
                <p:cNvGrpSpPr/>
                <p:nvPr/>
              </p:nvGrpSpPr>
              <p:grpSpPr>
                <a:xfrm>
                  <a:off x="3835973" y="2208213"/>
                  <a:ext cx="490243" cy="463271"/>
                  <a:chOff x="5607752" y="3426422"/>
                  <a:chExt cx="490243" cy="463271"/>
                </a:xfrm>
              </p:grpSpPr>
              <p:sp>
                <p:nvSpPr>
                  <p:cNvPr id="65" name="îŝlîḑê">
                    <a:extLst>
                      <a:ext uri="{FF2B5EF4-FFF2-40B4-BE49-F238E27FC236}">
                        <a16:creationId xmlns:a16="http://schemas.microsoft.com/office/drawing/2014/main" id="{C9A4B73F-65E0-4443-9F91-E123A3D048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7752" y="3426422"/>
                    <a:ext cx="490243" cy="463271"/>
                  </a:xfrm>
                  <a:custGeom>
                    <a:avLst/>
                    <a:gdLst>
                      <a:gd name="T0" fmla="*/ 86 w 130"/>
                      <a:gd name="T1" fmla="*/ 123 h 123"/>
                      <a:gd name="T2" fmla="*/ 0 w 130"/>
                      <a:gd name="T3" fmla="*/ 102 h 123"/>
                      <a:gd name="T4" fmla="*/ 3 w 130"/>
                      <a:gd name="T5" fmla="*/ 100 h 123"/>
                      <a:gd name="T6" fmla="*/ 54 w 130"/>
                      <a:gd name="T7" fmla="*/ 1 h 123"/>
                      <a:gd name="T8" fmla="*/ 54 w 130"/>
                      <a:gd name="T9" fmla="*/ 0 h 123"/>
                      <a:gd name="T10" fmla="*/ 130 w 130"/>
                      <a:gd name="T11" fmla="*/ 18 h 123"/>
                      <a:gd name="T12" fmla="*/ 130 w 130"/>
                      <a:gd name="T13" fmla="*/ 20 h 123"/>
                      <a:gd name="T14" fmla="*/ 86 w 130"/>
                      <a:gd name="T15" fmla="*/ 123 h 123"/>
                      <a:gd name="T16" fmla="*/ 7 w 130"/>
                      <a:gd name="T17" fmla="*/ 101 h 123"/>
                      <a:gd name="T18" fmla="*/ 86 w 130"/>
                      <a:gd name="T19" fmla="*/ 120 h 123"/>
                      <a:gd name="T20" fmla="*/ 127 w 130"/>
                      <a:gd name="T21" fmla="*/ 20 h 123"/>
                      <a:gd name="T22" fmla="*/ 56 w 130"/>
                      <a:gd name="T23" fmla="*/ 4 h 123"/>
                      <a:gd name="T24" fmla="*/ 7 w 130"/>
                      <a:gd name="T25" fmla="*/ 101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0" h="123">
                        <a:moveTo>
                          <a:pt x="86" y="123"/>
                        </a:move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3" y="100"/>
                          <a:pt x="3" y="100"/>
                          <a:pt x="3" y="100"/>
                        </a:cubicBezTo>
                        <a:cubicBezTo>
                          <a:pt x="28" y="85"/>
                          <a:pt x="53" y="2"/>
                          <a:pt x="54" y="1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130" y="18"/>
                          <a:pt x="130" y="18"/>
                          <a:pt x="130" y="18"/>
                        </a:cubicBezTo>
                        <a:cubicBezTo>
                          <a:pt x="130" y="20"/>
                          <a:pt x="130" y="20"/>
                          <a:pt x="130" y="20"/>
                        </a:cubicBezTo>
                        <a:cubicBezTo>
                          <a:pt x="117" y="108"/>
                          <a:pt x="88" y="122"/>
                          <a:pt x="86" y="123"/>
                        </a:cubicBezTo>
                        <a:close/>
                        <a:moveTo>
                          <a:pt x="7" y="101"/>
                        </a:moveTo>
                        <a:cubicBezTo>
                          <a:pt x="86" y="120"/>
                          <a:pt x="86" y="120"/>
                          <a:pt x="86" y="120"/>
                        </a:cubicBezTo>
                        <a:cubicBezTo>
                          <a:pt x="89" y="117"/>
                          <a:pt x="115" y="100"/>
                          <a:pt x="127" y="20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3" y="14"/>
                          <a:pt x="30" y="82"/>
                          <a:pt x="7" y="1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6" name="ïSḷíḋè">
                    <a:extLst>
                      <a:ext uri="{FF2B5EF4-FFF2-40B4-BE49-F238E27FC236}">
                        <a16:creationId xmlns:a16="http://schemas.microsoft.com/office/drawing/2014/main" id="{5472DCE3-F2D7-4C7B-BEAD-03C678899C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9869" y="3516854"/>
                    <a:ext cx="193559" cy="57115"/>
                  </a:xfrm>
                  <a:custGeom>
                    <a:avLst/>
                    <a:gdLst>
                      <a:gd name="T0" fmla="*/ 122 w 122"/>
                      <a:gd name="T1" fmla="*/ 36 h 36"/>
                      <a:gd name="T2" fmla="*/ 0 w 122"/>
                      <a:gd name="T3" fmla="*/ 7 h 36"/>
                      <a:gd name="T4" fmla="*/ 3 w 122"/>
                      <a:gd name="T5" fmla="*/ 0 h 36"/>
                      <a:gd name="T6" fmla="*/ 122 w 122"/>
                      <a:gd name="T7" fmla="*/ 29 h 36"/>
                      <a:gd name="T8" fmla="*/ 122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122" y="36"/>
                        </a:move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122" y="29"/>
                        </a:lnTo>
                        <a:lnTo>
                          <a:pt x="122" y="3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îṩḷíḓê">
                    <a:extLst>
                      <a:ext uri="{FF2B5EF4-FFF2-40B4-BE49-F238E27FC236}">
                        <a16:creationId xmlns:a16="http://schemas.microsoft.com/office/drawing/2014/main" id="{508CCDBC-0E0D-4DAF-BC50-5AB3C35FCF1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3523" y="3558104"/>
                    <a:ext cx="176108" cy="52355"/>
                  </a:xfrm>
                  <a:custGeom>
                    <a:avLst/>
                    <a:gdLst>
                      <a:gd name="T0" fmla="*/ 111 w 111"/>
                      <a:gd name="T1" fmla="*/ 33 h 33"/>
                      <a:gd name="T2" fmla="*/ 0 w 111"/>
                      <a:gd name="T3" fmla="*/ 7 h 33"/>
                      <a:gd name="T4" fmla="*/ 0 w 111"/>
                      <a:gd name="T5" fmla="*/ 0 h 33"/>
                      <a:gd name="T6" fmla="*/ 111 w 111"/>
                      <a:gd name="T7" fmla="*/ 26 h 33"/>
                      <a:gd name="T8" fmla="*/ 111 w 111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3">
                        <a:moveTo>
                          <a:pt x="111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1" y="26"/>
                        </a:lnTo>
                        <a:lnTo>
                          <a:pt x="111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8" name="ïŝliḑé">
                    <a:extLst>
                      <a:ext uri="{FF2B5EF4-FFF2-40B4-BE49-F238E27FC236}">
                        <a16:creationId xmlns:a16="http://schemas.microsoft.com/office/drawing/2014/main" id="{F7A046A8-5DEA-4FAB-A0F8-DBA6CF524E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12417" y="3604115"/>
                    <a:ext cx="176108" cy="52355"/>
                  </a:xfrm>
                  <a:custGeom>
                    <a:avLst/>
                    <a:gdLst>
                      <a:gd name="T0" fmla="*/ 111 w 111"/>
                      <a:gd name="T1" fmla="*/ 33 h 33"/>
                      <a:gd name="T2" fmla="*/ 0 w 111"/>
                      <a:gd name="T3" fmla="*/ 7 h 33"/>
                      <a:gd name="T4" fmla="*/ 0 w 111"/>
                      <a:gd name="T5" fmla="*/ 0 h 33"/>
                      <a:gd name="T6" fmla="*/ 111 w 111"/>
                      <a:gd name="T7" fmla="*/ 26 h 33"/>
                      <a:gd name="T8" fmla="*/ 111 w 111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3">
                        <a:moveTo>
                          <a:pt x="111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1" y="26"/>
                        </a:lnTo>
                        <a:lnTo>
                          <a:pt x="111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9" name="iş1îdê">
                    <a:extLst>
                      <a:ext uri="{FF2B5EF4-FFF2-40B4-BE49-F238E27FC236}">
                        <a16:creationId xmlns:a16="http://schemas.microsoft.com/office/drawing/2014/main" id="{5692AE8A-FD96-4D7E-BEF5-BEE4D63DE5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88618" y="3634259"/>
                    <a:ext cx="177693" cy="52355"/>
                  </a:xfrm>
                  <a:custGeom>
                    <a:avLst/>
                    <a:gdLst>
                      <a:gd name="T0" fmla="*/ 112 w 112"/>
                      <a:gd name="T1" fmla="*/ 33 h 33"/>
                      <a:gd name="T2" fmla="*/ 0 w 112"/>
                      <a:gd name="T3" fmla="*/ 7 h 33"/>
                      <a:gd name="T4" fmla="*/ 0 w 112"/>
                      <a:gd name="T5" fmla="*/ 0 h 33"/>
                      <a:gd name="T6" fmla="*/ 112 w 112"/>
                      <a:gd name="T7" fmla="*/ 26 h 33"/>
                      <a:gd name="T8" fmla="*/ 112 w 112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33">
                        <a:moveTo>
                          <a:pt x="112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2" y="26"/>
                        </a:lnTo>
                        <a:lnTo>
                          <a:pt x="112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0" name="îSliḑê">
                    <a:extLst>
                      <a:ext uri="{FF2B5EF4-FFF2-40B4-BE49-F238E27FC236}">
                        <a16:creationId xmlns:a16="http://schemas.microsoft.com/office/drawing/2014/main" id="{E8D914CB-9C7C-4D9E-BE47-C949EFB299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69579" y="3675509"/>
                    <a:ext cx="180866" cy="52355"/>
                  </a:xfrm>
                  <a:custGeom>
                    <a:avLst/>
                    <a:gdLst>
                      <a:gd name="T0" fmla="*/ 112 w 114"/>
                      <a:gd name="T1" fmla="*/ 33 h 33"/>
                      <a:gd name="T2" fmla="*/ 0 w 114"/>
                      <a:gd name="T3" fmla="*/ 7 h 33"/>
                      <a:gd name="T4" fmla="*/ 3 w 114"/>
                      <a:gd name="T5" fmla="*/ 0 h 33"/>
                      <a:gd name="T6" fmla="*/ 114 w 114"/>
                      <a:gd name="T7" fmla="*/ 28 h 33"/>
                      <a:gd name="T8" fmla="*/ 112 w 11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33">
                        <a:moveTo>
                          <a:pt x="112" y="33"/>
                        </a:move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114" y="28"/>
                        </a:lnTo>
                        <a:lnTo>
                          <a:pt x="112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" name="íšľíḑê">
                    <a:extLst>
                      <a:ext uri="{FF2B5EF4-FFF2-40B4-BE49-F238E27FC236}">
                        <a16:creationId xmlns:a16="http://schemas.microsoft.com/office/drawing/2014/main" id="{22549FBE-0506-4990-AE3E-E6C5D478A3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80591" y="3434354"/>
                    <a:ext cx="76154" cy="90433"/>
                  </a:xfrm>
                  <a:custGeom>
                    <a:avLst/>
                    <a:gdLst>
                      <a:gd name="T0" fmla="*/ 0 w 48"/>
                      <a:gd name="T1" fmla="*/ 38 h 57"/>
                      <a:gd name="T2" fmla="*/ 29 w 48"/>
                      <a:gd name="T3" fmla="*/ 0 h 57"/>
                      <a:gd name="T4" fmla="*/ 48 w 48"/>
                      <a:gd name="T5" fmla="*/ 12 h 57"/>
                      <a:gd name="T6" fmla="*/ 12 w 48"/>
                      <a:gd name="T7" fmla="*/ 57 h 57"/>
                      <a:gd name="T8" fmla="*/ 0 w 48"/>
                      <a:gd name="T9" fmla="*/ 38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7">
                        <a:moveTo>
                          <a:pt x="0" y="38"/>
                        </a:moveTo>
                        <a:lnTo>
                          <a:pt x="29" y="0"/>
                        </a:lnTo>
                        <a:lnTo>
                          <a:pt x="48" y="12"/>
                        </a:lnTo>
                        <a:lnTo>
                          <a:pt x="12" y="5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işḻiďê">
                    <a:extLst>
                      <a:ext uri="{FF2B5EF4-FFF2-40B4-BE49-F238E27FC236}">
                        <a16:creationId xmlns:a16="http://schemas.microsoft.com/office/drawing/2014/main" id="{790CEFF8-17B9-46DF-9A89-DE00CF673EB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74244" y="3426422"/>
                    <a:ext cx="93606" cy="106298"/>
                  </a:xfrm>
                  <a:custGeom>
                    <a:avLst/>
                    <a:gdLst>
                      <a:gd name="T0" fmla="*/ 14 w 59"/>
                      <a:gd name="T1" fmla="*/ 67 h 67"/>
                      <a:gd name="T2" fmla="*/ 0 w 59"/>
                      <a:gd name="T3" fmla="*/ 43 h 67"/>
                      <a:gd name="T4" fmla="*/ 33 w 59"/>
                      <a:gd name="T5" fmla="*/ 0 h 67"/>
                      <a:gd name="T6" fmla="*/ 59 w 59"/>
                      <a:gd name="T7" fmla="*/ 15 h 67"/>
                      <a:gd name="T8" fmla="*/ 14 w 59"/>
                      <a:gd name="T9" fmla="*/ 67 h 67"/>
                      <a:gd name="T10" fmla="*/ 9 w 59"/>
                      <a:gd name="T11" fmla="*/ 45 h 67"/>
                      <a:gd name="T12" fmla="*/ 16 w 59"/>
                      <a:gd name="T13" fmla="*/ 55 h 67"/>
                      <a:gd name="T14" fmla="*/ 47 w 59"/>
                      <a:gd name="T15" fmla="*/ 17 h 67"/>
                      <a:gd name="T16" fmla="*/ 35 w 59"/>
                      <a:gd name="T17" fmla="*/ 10 h 67"/>
                      <a:gd name="T18" fmla="*/ 9 w 59"/>
                      <a:gd name="T19" fmla="*/ 45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67">
                        <a:moveTo>
                          <a:pt x="14" y="67"/>
                        </a:moveTo>
                        <a:lnTo>
                          <a:pt x="0" y="43"/>
                        </a:lnTo>
                        <a:lnTo>
                          <a:pt x="33" y="0"/>
                        </a:lnTo>
                        <a:lnTo>
                          <a:pt x="59" y="15"/>
                        </a:lnTo>
                        <a:lnTo>
                          <a:pt x="14" y="67"/>
                        </a:lnTo>
                        <a:close/>
                        <a:moveTo>
                          <a:pt x="9" y="45"/>
                        </a:moveTo>
                        <a:lnTo>
                          <a:pt x="16" y="55"/>
                        </a:lnTo>
                        <a:lnTo>
                          <a:pt x="47" y="17"/>
                        </a:lnTo>
                        <a:lnTo>
                          <a:pt x="35" y="10"/>
                        </a:lnTo>
                        <a:lnTo>
                          <a:pt x="9" y="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0" name="ïślîḍe">
                  <a:extLst>
                    <a:ext uri="{FF2B5EF4-FFF2-40B4-BE49-F238E27FC236}">
                      <a16:creationId xmlns:a16="http://schemas.microsoft.com/office/drawing/2014/main" id="{DEB8EFA4-369F-4B3C-AE67-724A3487DEC2}"/>
                    </a:ext>
                  </a:extLst>
                </p:cNvPr>
                <p:cNvGrpSpPr/>
                <p:nvPr/>
              </p:nvGrpSpPr>
              <p:grpSpPr>
                <a:xfrm>
                  <a:off x="4009701" y="3982239"/>
                  <a:ext cx="547357" cy="255434"/>
                  <a:chOff x="5057221" y="3151948"/>
                  <a:chExt cx="547357" cy="255434"/>
                </a:xfrm>
              </p:grpSpPr>
              <p:sp>
                <p:nvSpPr>
                  <p:cNvPr id="60" name="iṡ1íḋe">
                    <a:extLst>
                      <a:ext uri="{FF2B5EF4-FFF2-40B4-BE49-F238E27FC236}">
                        <a16:creationId xmlns:a16="http://schemas.microsoft.com/office/drawing/2014/main" id="{B881176D-E52B-4FEC-9E6F-B975EA8307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20634" y="3151948"/>
                    <a:ext cx="383944" cy="255434"/>
                  </a:xfrm>
                  <a:custGeom>
                    <a:avLst/>
                    <a:gdLst>
                      <a:gd name="T0" fmla="*/ 53 w 102"/>
                      <a:gd name="T1" fmla="*/ 68 h 68"/>
                      <a:gd name="T2" fmla="*/ 53 w 102"/>
                      <a:gd name="T3" fmla="*/ 68 h 68"/>
                      <a:gd name="T4" fmla="*/ 19 w 102"/>
                      <a:gd name="T5" fmla="*/ 67 h 68"/>
                      <a:gd name="T6" fmla="*/ 6 w 102"/>
                      <a:gd name="T7" fmla="*/ 4 h 68"/>
                      <a:gd name="T8" fmla="*/ 6 w 102"/>
                      <a:gd name="T9" fmla="*/ 3 h 68"/>
                      <a:gd name="T10" fmla="*/ 11 w 102"/>
                      <a:gd name="T11" fmla="*/ 2 h 68"/>
                      <a:gd name="T12" fmla="*/ 62 w 102"/>
                      <a:gd name="T13" fmla="*/ 0 h 68"/>
                      <a:gd name="T14" fmla="*/ 89 w 102"/>
                      <a:gd name="T15" fmla="*/ 3 h 68"/>
                      <a:gd name="T16" fmla="*/ 94 w 102"/>
                      <a:gd name="T17" fmla="*/ 66 h 68"/>
                      <a:gd name="T18" fmla="*/ 94 w 102"/>
                      <a:gd name="T19" fmla="*/ 67 h 68"/>
                      <a:gd name="T20" fmla="*/ 93 w 102"/>
                      <a:gd name="T21" fmla="*/ 67 h 68"/>
                      <a:gd name="T22" fmla="*/ 53 w 102"/>
                      <a:gd name="T23" fmla="*/ 68 h 68"/>
                      <a:gd name="T24" fmla="*/ 9 w 102"/>
                      <a:gd name="T25" fmla="*/ 6 h 68"/>
                      <a:gd name="T26" fmla="*/ 19 w 102"/>
                      <a:gd name="T27" fmla="*/ 64 h 68"/>
                      <a:gd name="T28" fmla="*/ 53 w 102"/>
                      <a:gd name="T29" fmla="*/ 65 h 68"/>
                      <a:gd name="T30" fmla="*/ 91 w 102"/>
                      <a:gd name="T31" fmla="*/ 64 h 68"/>
                      <a:gd name="T32" fmla="*/ 88 w 102"/>
                      <a:gd name="T33" fmla="*/ 6 h 68"/>
                      <a:gd name="T34" fmla="*/ 62 w 102"/>
                      <a:gd name="T35" fmla="*/ 3 h 68"/>
                      <a:gd name="T36" fmla="*/ 12 w 102"/>
                      <a:gd name="T37" fmla="*/ 5 h 68"/>
                      <a:gd name="T38" fmla="*/ 9 w 102"/>
                      <a:gd name="T39" fmla="*/ 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02" h="68">
                        <a:moveTo>
                          <a:pt x="53" y="68"/>
                        </a:moveTo>
                        <a:cubicBezTo>
                          <a:pt x="53" y="68"/>
                          <a:pt x="53" y="68"/>
                          <a:pt x="53" y="68"/>
                        </a:cubicBezTo>
                        <a:cubicBezTo>
                          <a:pt x="36" y="68"/>
                          <a:pt x="25" y="67"/>
                          <a:pt x="19" y="67"/>
                        </a:cubicBezTo>
                        <a:cubicBezTo>
                          <a:pt x="0" y="64"/>
                          <a:pt x="5" y="10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20" y="2"/>
                          <a:pt x="43" y="0"/>
                          <a:pt x="62" y="0"/>
                        </a:cubicBezTo>
                        <a:cubicBezTo>
                          <a:pt x="76" y="0"/>
                          <a:pt x="85" y="1"/>
                          <a:pt x="89" y="3"/>
                        </a:cubicBezTo>
                        <a:cubicBezTo>
                          <a:pt x="102" y="10"/>
                          <a:pt x="95" y="60"/>
                          <a:pt x="94" y="66"/>
                        </a:cubicBezTo>
                        <a:cubicBezTo>
                          <a:pt x="94" y="67"/>
                          <a:pt x="94" y="67"/>
                          <a:pt x="94" y="67"/>
                        </a:cubicBezTo>
                        <a:cubicBezTo>
                          <a:pt x="93" y="67"/>
                          <a:pt x="93" y="67"/>
                          <a:pt x="93" y="67"/>
                        </a:cubicBezTo>
                        <a:cubicBezTo>
                          <a:pt x="93" y="67"/>
                          <a:pt x="72" y="68"/>
                          <a:pt x="53" y="68"/>
                        </a:cubicBezTo>
                        <a:close/>
                        <a:moveTo>
                          <a:pt x="9" y="6"/>
                        </a:moveTo>
                        <a:cubicBezTo>
                          <a:pt x="7" y="22"/>
                          <a:pt x="6" y="62"/>
                          <a:pt x="19" y="64"/>
                        </a:cubicBezTo>
                        <a:cubicBezTo>
                          <a:pt x="25" y="64"/>
                          <a:pt x="37" y="65"/>
                          <a:pt x="53" y="65"/>
                        </a:cubicBezTo>
                        <a:cubicBezTo>
                          <a:pt x="70" y="65"/>
                          <a:pt x="87" y="64"/>
                          <a:pt x="91" y="64"/>
                        </a:cubicBezTo>
                        <a:cubicBezTo>
                          <a:pt x="93" y="48"/>
                          <a:pt x="96" y="10"/>
                          <a:pt x="88" y="6"/>
                        </a:cubicBezTo>
                        <a:cubicBezTo>
                          <a:pt x="85" y="4"/>
                          <a:pt x="79" y="3"/>
                          <a:pt x="62" y="3"/>
                        </a:cubicBezTo>
                        <a:cubicBezTo>
                          <a:pt x="43" y="3"/>
                          <a:pt x="20" y="5"/>
                          <a:pt x="12" y="5"/>
                        </a:cubicBez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1" name="iṣ1îḍé">
                    <a:extLst>
                      <a:ext uri="{FF2B5EF4-FFF2-40B4-BE49-F238E27FC236}">
                        <a16:creationId xmlns:a16="http://schemas.microsoft.com/office/drawing/2014/main" id="{E3DCD9F7-727B-4150-9775-68B4DA3280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42846" y="3164641"/>
                    <a:ext cx="312550" cy="123751"/>
                  </a:xfrm>
                  <a:custGeom>
                    <a:avLst/>
                    <a:gdLst>
                      <a:gd name="T0" fmla="*/ 46 w 83"/>
                      <a:gd name="T1" fmla="*/ 33 h 33"/>
                      <a:gd name="T2" fmla="*/ 44 w 83"/>
                      <a:gd name="T3" fmla="*/ 32 h 33"/>
                      <a:gd name="T4" fmla="*/ 0 w 83"/>
                      <a:gd name="T5" fmla="*/ 2 h 33"/>
                      <a:gd name="T6" fmla="*/ 2 w 83"/>
                      <a:gd name="T7" fmla="*/ 0 h 33"/>
                      <a:gd name="T8" fmla="*/ 45 w 83"/>
                      <a:gd name="T9" fmla="*/ 30 h 33"/>
                      <a:gd name="T10" fmla="*/ 81 w 83"/>
                      <a:gd name="T11" fmla="*/ 0 h 33"/>
                      <a:gd name="T12" fmla="*/ 83 w 83"/>
                      <a:gd name="T13" fmla="*/ 2 h 33"/>
                      <a:gd name="T14" fmla="*/ 46 w 83"/>
                      <a:gd name="T1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3" h="33">
                        <a:moveTo>
                          <a:pt x="46" y="33"/>
                        </a:moveTo>
                        <a:cubicBezTo>
                          <a:pt x="45" y="33"/>
                          <a:pt x="45" y="33"/>
                          <a:pt x="44" y="32"/>
                        </a:cubicBezTo>
                        <a:cubicBezTo>
                          <a:pt x="36" y="29"/>
                          <a:pt x="2" y="3"/>
                          <a:pt x="0" y="2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7" y="26"/>
                          <a:pt x="45" y="30"/>
                        </a:cubicBezTo>
                        <a:cubicBezTo>
                          <a:pt x="50" y="32"/>
                          <a:pt x="69" y="14"/>
                          <a:pt x="81" y="0"/>
                        </a:cubicBezTo>
                        <a:cubicBezTo>
                          <a:pt x="83" y="2"/>
                          <a:pt x="83" y="2"/>
                          <a:pt x="83" y="2"/>
                        </a:cubicBezTo>
                        <a:cubicBezTo>
                          <a:pt x="79" y="8"/>
                          <a:pt x="56" y="33"/>
                          <a:pt x="46" y="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2" name="ïṡḻïḓe">
                    <a:extLst>
                      <a:ext uri="{FF2B5EF4-FFF2-40B4-BE49-F238E27FC236}">
                        <a16:creationId xmlns:a16="http://schemas.microsoft.com/office/drawing/2014/main" id="{FB601E1F-01B7-4533-88F5-1E954E22CA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00057" y="3220170"/>
                    <a:ext cx="93606" cy="1110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iṥḻïďê">
                    <a:extLst>
                      <a:ext uri="{FF2B5EF4-FFF2-40B4-BE49-F238E27FC236}">
                        <a16:creationId xmlns:a16="http://schemas.microsoft.com/office/drawing/2014/main" id="{4C0B45A9-2A7B-4FBF-B0E8-6A96D957CE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1163" y="3332815"/>
                    <a:ext cx="98366" cy="1110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4" name="íṣ1íďé">
                    <a:extLst>
                      <a:ext uri="{FF2B5EF4-FFF2-40B4-BE49-F238E27FC236}">
                        <a16:creationId xmlns:a16="http://schemas.microsoft.com/office/drawing/2014/main" id="{CBD4E474-42C4-4DD2-A911-4C7DE7B6A0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221" y="3277286"/>
                    <a:ext cx="136443" cy="1110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1" name="íśļíḋé">
                  <a:extLst>
                    <a:ext uri="{FF2B5EF4-FFF2-40B4-BE49-F238E27FC236}">
                      <a16:creationId xmlns:a16="http://schemas.microsoft.com/office/drawing/2014/main" id="{1B17FF17-FCD2-4A78-9B37-07CDD65A8067}"/>
                    </a:ext>
                  </a:extLst>
                </p:cNvPr>
                <p:cNvGrpSpPr/>
                <p:nvPr/>
              </p:nvGrpSpPr>
              <p:grpSpPr>
                <a:xfrm>
                  <a:off x="3859160" y="4537310"/>
                  <a:ext cx="325243" cy="337935"/>
                  <a:chOff x="5125442" y="3615221"/>
                  <a:chExt cx="325243" cy="337935"/>
                </a:xfrm>
              </p:grpSpPr>
              <p:sp>
                <p:nvSpPr>
                  <p:cNvPr id="56" name="îş1iḋê">
                    <a:extLst>
                      <a:ext uri="{FF2B5EF4-FFF2-40B4-BE49-F238E27FC236}">
                        <a16:creationId xmlns:a16="http://schemas.microsoft.com/office/drawing/2014/main" id="{342D0557-6362-4247-8D7B-C089FFB297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04769" y="3615221"/>
                    <a:ext cx="166588" cy="165001"/>
                  </a:xfrm>
                  <a:custGeom>
                    <a:avLst/>
                    <a:gdLst>
                      <a:gd name="T0" fmla="*/ 22 w 44"/>
                      <a:gd name="T1" fmla="*/ 44 h 44"/>
                      <a:gd name="T2" fmla="*/ 0 w 44"/>
                      <a:gd name="T3" fmla="*/ 22 h 44"/>
                      <a:gd name="T4" fmla="*/ 22 w 44"/>
                      <a:gd name="T5" fmla="*/ 0 h 44"/>
                      <a:gd name="T6" fmla="*/ 44 w 44"/>
                      <a:gd name="T7" fmla="*/ 22 h 44"/>
                      <a:gd name="T8" fmla="*/ 22 w 44"/>
                      <a:gd name="T9" fmla="*/ 44 h 44"/>
                      <a:gd name="T10" fmla="*/ 22 w 44"/>
                      <a:gd name="T11" fmla="*/ 3 h 44"/>
                      <a:gd name="T12" fmla="*/ 3 w 44"/>
                      <a:gd name="T13" fmla="*/ 22 h 44"/>
                      <a:gd name="T14" fmla="*/ 22 w 44"/>
                      <a:gd name="T15" fmla="*/ 41 h 44"/>
                      <a:gd name="T16" fmla="*/ 41 w 44"/>
                      <a:gd name="T17" fmla="*/ 22 h 44"/>
                      <a:gd name="T18" fmla="*/ 22 w 44"/>
                      <a:gd name="T19" fmla="*/ 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44">
                        <a:moveTo>
                          <a:pt x="22" y="44"/>
                        </a:moveTo>
                        <a:cubicBezTo>
                          <a:pt x="10" y="44"/>
                          <a:pt x="0" y="34"/>
                          <a:pt x="0" y="22"/>
                        </a:cubicBez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34" y="0"/>
                          <a:pt x="44" y="10"/>
                          <a:pt x="44" y="22"/>
                        </a:cubicBezTo>
                        <a:cubicBezTo>
                          <a:pt x="44" y="34"/>
                          <a:pt x="34" y="44"/>
                          <a:pt x="22" y="44"/>
                        </a:cubicBezTo>
                        <a:close/>
                        <a:moveTo>
                          <a:pt x="22" y="3"/>
                        </a:moveTo>
                        <a:cubicBezTo>
                          <a:pt x="11" y="3"/>
                          <a:pt x="3" y="12"/>
                          <a:pt x="3" y="22"/>
                        </a:cubicBezTo>
                        <a:cubicBezTo>
                          <a:pt x="3" y="33"/>
                          <a:pt x="11" y="41"/>
                          <a:pt x="22" y="41"/>
                        </a:cubicBezTo>
                        <a:cubicBezTo>
                          <a:pt x="32" y="41"/>
                          <a:pt x="41" y="33"/>
                          <a:pt x="41" y="22"/>
                        </a:cubicBezTo>
                        <a:cubicBezTo>
                          <a:pt x="41" y="12"/>
                          <a:pt x="32" y="3"/>
                          <a:pt x="22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ï$ḻidê">
                    <a:extLst>
                      <a:ext uri="{FF2B5EF4-FFF2-40B4-BE49-F238E27FC236}">
                        <a16:creationId xmlns:a16="http://schemas.microsoft.com/office/drawing/2014/main" id="{765AE389-7811-4376-BC3C-18A973F5C4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25442" y="3783394"/>
                    <a:ext cx="325243" cy="169760"/>
                  </a:xfrm>
                  <a:custGeom>
                    <a:avLst/>
                    <a:gdLst>
                      <a:gd name="T0" fmla="*/ 86 w 86"/>
                      <a:gd name="T1" fmla="*/ 45 h 45"/>
                      <a:gd name="T2" fmla="*/ 0 w 86"/>
                      <a:gd name="T3" fmla="*/ 45 h 45"/>
                      <a:gd name="T4" fmla="*/ 0 w 86"/>
                      <a:gd name="T5" fmla="*/ 44 h 45"/>
                      <a:gd name="T6" fmla="*/ 43 w 86"/>
                      <a:gd name="T7" fmla="*/ 0 h 45"/>
                      <a:gd name="T8" fmla="*/ 86 w 86"/>
                      <a:gd name="T9" fmla="*/ 44 h 45"/>
                      <a:gd name="T10" fmla="*/ 86 w 86"/>
                      <a:gd name="T11" fmla="*/ 45 h 45"/>
                      <a:gd name="T12" fmla="*/ 3 w 86"/>
                      <a:gd name="T13" fmla="*/ 42 h 45"/>
                      <a:gd name="T14" fmla="*/ 83 w 86"/>
                      <a:gd name="T15" fmla="*/ 42 h 45"/>
                      <a:gd name="T16" fmla="*/ 43 w 86"/>
                      <a:gd name="T17" fmla="*/ 3 h 45"/>
                      <a:gd name="T18" fmla="*/ 3 w 86"/>
                      <a:gd name="T19" fmla="*/ 4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6" h="45">
                        <a:moveTo>
                          <a:pt x="86" y="45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20"/>
                          <a:pt x="19" y="0"/>
                          <a:pt x="43" y="0"/>
                        </a:cubicBezTo>
                        <a:cubicBezTo>
                          <a:pt x="67" y="0"/>
                          <a:pt x="86" y="20"/>
                          <a:pt x="86" y="44"/>
                        </a:cubicBezTo>
                        <a:lnTo>
                          <a:pt x="86" y="45"/>
                        </a:lnTo>
                        <a:close/>
                        <a:moveTo>
                          <a:pt x="3" y="42"/>
                        </a:moveTo>
                        <a:cubicBezTo>
                          <a:pt x="83" y="42"/>
                          <a:pt x="83" y="42"/>
                          <a:pt x="83" y="42"/>
                        </a:cubicBezTo>
                        <a:cubicBezTo>
                          <a:pt x="82" y="21"/>
                          <a:pt x="64" y="3"/>
                          <a:pt x="43" y="3"/>
                        </a:cubicBezTo>
                        <a:cubicBezTo>
                          <a:pt x="21" y="3"/>
                          <a:pt x="4" y="21"/>
                          <a:pt x="3" y="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8" name="ïŝļîḍe">
                    <a:extLst>
                      <a:ext uri="{FF2B5EF4-FFF2-40B4-BE49-F238E27FC236}">
                        <a16:creationId xmlns:a16="http://schemas.microsoft.com/office/drawing/2014/main" id="{F30F0A78-02A2-4B84-B08B-4CDD5E7D79B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50779" y="3791327"/>
                    <a:ext cx="71395" cy="49182"/>
                  </a:xfrm>
                  <a:custGeom>
                    <a:avLst/>
                    <a:gdLst>
                      <a:gd name="T0" fmla="*/ 10 w 19"/>
                      <a:gd name="T1" fmla="*/ 13 h 13"/>
                      <a:gd name="T2" fmla="*/ 0 w 19"/>
                      <a:gd name="T3" fmla="*/ 1 h 13"/>
                      <a:gd name="T4" fmla="*/ 3 w 19"/>
                      <a:gd name="T5" fmla="*/ 0 h 13"/>
                      <a:gd name="T6" fmla="*/ 10 w 19"/>
                      <a:gd name="T7" fmla="*/ 10 h 13"/>
                      <a:gd name="T8" fmla="*/ 16 w 19"/>
                      <a:gd name="T9" fmla="*/ 0 h 13"/>
                      <a:gd name="T10" fmla="*/ 19 w 19"/>
                      <a:gd name="T11" fmla="*/ 1 h 13"/>
                      <a:gd name="T12" fmla="*/ 10 w 19"/>
                      <a:gd name="T13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3">
                        <a:moveTo>
                          <a:pt x="10" y="13"/>
                        </a:moveTo>
                        <a:cubicBezTo>
                          <a:pt x="4" y="13"/>
                          <a:pt x="1" y="3"/>
                          <a:pt x="0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4"/>
                          <a:pt x="7" y="10"/>
                          <a:pt x="10" y="10"/>
                        </a:cubicBezTo>
                        <a:cubicBezTo>
                          <a:pt x="12" y="10"/>
                          <a:pt x="15" y="4"/>
                          <a:pt x="16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3"/>
                          <a:pt x="15" y="13"/>
                          <a:pt x="10" y="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9" name="ïṡlïḋè">
                    <a:extLst>
                      <a:ext uri="{FF2B5EF4-FFF2-40B4-BE49-F238E27FC236}">
                        <a16:creationId xmlns:a16="http://schemas.microsoft.com/office/drawing/2014/main" id="{991D5386-9154-46C1-B5DD-152C35E40A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50779" y="3829405"/>
                    <a:ext cx="79327" cy="123751"/>
                  </a:xfrm>
                  <a:custGeom>
                    <a:avLst/>
                    <a:gdLst>
                      <a:gd name="T0" fmla="*/ 21 w 21"/>
                      <a:gd name="T1" fmla="*/ 33 h 33"/>
                      <a:gd name="T2" fmla="*/ 0 w 21"/>
                      <a:gd name="T3" fmla="*/ 33 h 33"/>
                      <a:gd name="T4" fmla="*/ 0 w 21"/>
                      <a:gd name="T5" fmla="*/ 32 h 33"/>
                      <a:gd name="T6" fmla="*/ 10 w 21"/>
                      <a:gd name="T7" fmla="*/ 0 h 33"/>
                      <a:gd name="T8" fmla="*/ 21 w 21"/>
                      <a:gd name="T9" fmla="*/ 32 h 33"/>
                      <a:gd name="T10" fmla="*/ 21 w 21"/>
                      <a:gd name="T11" fmla="*/ 33 h 33"/>
                      <a:gd name="T12" fmla="*/ 3 w 21"/>
                      <a:gd name="T13" fmla="*/ 30 h 33"/>
                      <a:gd name="T14" fmla="*/ 17 w 21"/>
                      <a:gd name="T15" fmla="*/ 30 h 33"/>
                      <a:gd name="T16" fmla="*/ 10 w 21"/>
                      <a:gd name="T17" fmla="*/ 3 h 33"/>
                      <a:gd name="T18" fmla="*/ 3 w 21"/>
                      <a:gd name="T19" fmla="*/ 3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" h="33">
                        <a:moveTo>
                          <a:pt x="21" y="33"/>
                        </a:move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22"/>
                          <a:pt x="3" y="0"/>
                          <a:pt x="10" y="0"/>
                        </a:cubicBezTo>
                        <a:cubicBezTo>
                          <a:pt x="17" y="0"/>
                          <a:pt x="20" y="22"/>
                          <a:pt x="21" y="32"/>
                        </a:cubicBezTo>
                        <a:lnTo>
                          <a:pt x="21" y="33"/>
                        </a:lnTo>
                        <a:close/>
                        <a:moveTo>
                          <a:pt x="3" y="30"/>
                        </a:move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6" y="15"/>
                          <a:pt x="12" y="3"/>
                          <a:pt x="10" y="3"/>
                        </a:cubicBezTo>
                        <a:cubicBezTo>
                          <a:pt x="7" y="3"/>
                          <a:pt x="4" y="15"/>
                          <a:pt x="3" y="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2" name="iṩ1îḍé">
                  <a:extLst>
                    <a:ext uri="{FF2B5EF4-FFF2-40B4-BE49-F238E27FC236}">
                      <a16:creationId xmlns:a16="http://schemas.microsoft.com/office/drawing/2014/main" id="{5A0F96C2-1A45-415C-90E7-70E1520CA1AD}"/>
                    </a:ext>
                  </a:extLst>
                </p:cNvPr>
                <p:cNvGrpSpPr/>
                <p:nvPr/>
              </p:nvGrpSpPr>
              <p:grpSpPr>
                <a:xfrm>
                  <a:off x="1682532" y="3174341"/>
                  <a:ext cx="214184" cy="315721"/>
                  <a:chOff x="5303135" y="5279509"/>
                  <a:chExt cx="214184" cy="315721"/>
                </a:xfrm>
              </p:grpSpPr>
              <p:sp>
                <p:nvSpPr>
                  <p:cNvPr id="53" name="iśľiďé">
                    <a:extLst>
                      <a:ext uri="{FF2B5EF4-FFF2-40B4-BE49-F238E27FC236}">
                        <a16:creationId xmlns:a16="http://schemas.microsoft.com/office/drawing/2014/main" id="{0555C5EE-9960-4728-823E-5E38053871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03135" y="5323932"/>
                    <a:ext cx="214184" cy="236395"/>
                  </a:xfrm>
                  <a:custGeom>
                    <a:avLst/>
                    <a:gdLst>
                      <a:gd name="T0" fmla="*/ 34 w 57"/>
                      <a:gd name="T1" fmla="*/ 63 h 63"/>
                      <a:gd name="T2" fmla="*/ 5 w 57"/>
                      <a:gd name="T3" fmla="*/ 54 h 63"/>
                      <a:gd name="T4" fmla="*/ 5 w 57"/>
                      <a:gd name="T5" fmla="*/ 54 h 63"/>
                      <a:gd name="T6" fmla="*/ 7 w 57"/>
                      <a:gd name="T7" fmla="*/ 45 h 63"/>
                      <a:gd name="T8" fmla="*/ 9 w 57"/>
                      <a:gd name="T9" fmla="*/ 44 h 63"/>
                      <a:gd name="T10" fmla="*/ 12 w 57"/>
                      <a:gd name="T11" fmla="*/ 44 h 63"/>
                      <a:gd name="T12" fmla="*/ 22 w 57"/>
                      <a:gd name="T13" fmla="*/ 44 h 63"/>
                      <a:gd name="T14" fmla="*/ 32 w 57"/>
                      <a:gd name="T15" fmla="*/ 43 h 63"/>
                      <a:gd name="T16" fmla="*/ 24 w 57"/>
                      <a:gd name="T17" fmla="*/ 40 h 63"/>
                      <a:gd name="T18" fmla="*/ 16 w 57"/>
                      <a:gd name="T19" fmla="*/ 38 h 63"/>
                      <a:gd name="T20" fmla="*/ 0 w 57"/>
                      <a:gd name="T21" fmla="*/ 18 h 63"/>
                      <a:gd name="T22" fmla="*/ 22 w 57"/>
                      <a:gd name="T23" fmla="*/ 0 h 63"/>
                      <a:gd name="T24" fmla="*/ 50 w 57"/>
                      <a:gd name="T25" fmla="*/ 9 h 63"/>
                      <a:gd name="T26" fmla="*/ 50 w 57"/>
                      <a:gd name="T27" fmla="*/ 10 h 63"/>
                      <a:gd name="T28" fmla="*/ 50 w 57"/>
                      <a:gd name="T29" fmla="*/ 23 h 63"/>
                      <a:gd name="T30" fmla="*/ 47 w 57"/>
                      <a:gd name="T31" fmla="*/ 23 h 63"/>
                      <a:gd name="T32" fmla="*/ 47 w 57"/>
                      <a:gd name="T33" fmla="*/ 23 h 63"/>
                      <a:gd name="T34" fmla="*/ 27 w 57"/>
                      <a:gd name="T35" fmla="*/ 16 h 63"/>
                      <a:gd name="T36" fmla="*/ 24 w 57"/>
                      <a:gd name="T37" fmla="*/ 19 h 63"/>
                      <a:gd name="T38" fmla="*/ 33 w 57"/>
                      <a:gd name="T39" fmla="*/ 23 h 63"/>
                      <a:gd name="T40" fmla="*/ 38 w 57"/>
                      <a:gd name="T41" fmla="*/ 24 h 63"/>
                      <a:gd name="T42" fmla="*/ 57 w 57"/>
                      <a:gd name="T43" fmla="*/ 44 h 63"/>
                      <a:gd name="T44" fmla="*/ 34 w 57"/>
                      <a:gd name="T45" fmla="*/ 63 h 63"/>
                      <a:gd name="T46" fmla="*/ 8 w 57"/>
                      <a:gd name="T47" fmla="*/ 53 h 63"/>
                      <a:gd name="T48" fmla="*/ 34 w 57"/>
                      <a:gd name="T49" fmla="*/ 60 h 63"/>
                      <a:gd name="T50" fmla="*/ 54 w 57"/>
                      <a:gd name="T51" fmla="*/ 44 h 63"/>
                      <a:gd name="T52" fmla="*/ 37 w 57"/>
                      <a:gd name="T53" fmla="*/ 27 h 63"/>
                      <a:gd name="T54" fmla="*/ 32 w 57"/>
                      <a:gd name="T55" fmla="*/ 26 h 63"/>
                      <a:gd name="T56" fmla="*/ 21 w 57"/>
                      <a:gd name="T57" fmla="*/ 19 h 63"/>
                      <a:gd name="T58" fmla="*/ 27 w 57"/>
                      <a:gd name="T59" fmla="*/ 13 h 63"/>
                      <a:gd name="T60" fmla="*/ 47 w 57"/>
                      <a:gd name="T61" fmla="*/ 19 h 63"/>
                      <a:gd name="T62" fmla="*/ 47 w 57"/>
                      <a:gd name="T63" fmla="*/ 10 h 63"/>
                      <a:gd name="T64" fmla="*/ 22 w 57"/>
                      <a:gd name="T65" fmla="*/ 3 h 63"/>
                      <a:gd name="T66" fmla="*/ 3 w 57"/>
                      <a:gd name="T67" fmla="*/ 18 h 63"/>
                      <a:gd name="T68" fmla="*/ 17 w 57"/>
                      <a:gd name="T69" fmla="*/ 35 h 63"/>
                      <a:gd name="T70" fmla="*/ 25 w 57"/>
                      <a:gd name="T71" fmla="*/ 37 h 63"/>
                      <a:gd name="T72" fmla="*/ 35 w 57"/>
                      <a:gd name="T73" fmla="*/ 43 h 63"/>
                      <a:gd name="T74" fmla="*/ 22 w 57"/>
                      <a:gd name="T75" fmla="*/ 47 h 63"/>
                      <a:gd name="T76" fmla="*/ 11 w 57"/>
                      <a:gd name="T77" fmla="*/ 47 h 63"/>
                      <a:gd name="T78" fmla="*/ 9 w 57"/>
                      <a:gd name="T79" fmla="*/ 47 h 63"/>
                      <a:gd name="T80" fmla="*/ 8 w 57"/>
                      <a:gd name="T81" fmla="*/ 5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7" h="63">
                        <a:moveTo>
                          <a:pt x="34" y="63"/>
                        </a:moveTo>
                        <a:cubicBezTo>
                          <a:pt x="26" y="63"/>
                          <a:pt x="9" y="59"/>
                          <a:pt x="5" y="54"/>
                        </a:cubicBezTo>
                        <a:cubicBezTo>
                          <a:pt x="5" y="54"/>
                          <a:pt x="5" y="54"/>
                          <a:pt x="5" y="54"/>
                        </a:cubicBezTo>
                        <a:cubicBezTo>
                          <a:pt x="5" y="52"/>
                          <a:pt x="5" y="47"/>
                          <a:pt x="7" y="45"/>
                        </a:cubicBezTo>
                        <a:cubicBezTo>
                          <a:pt x="7" y="44"/>
                          <a:pt x="8" y="44"/>
                          <a:pt x="9" y="44"/>
                        </a:cubicBezTo>
                        <a:cubicBezTo>
                          <a:pt x="10" y="44"/>
                          <a:pt x="10" y="44"/>
                          <a:pt x="12" y="44"/>
                        </a:cubicBezTo>
                        <a:cubicBezTo>
                          <a:pt x="14" y="44"/>
                          <a:pt x="18" y="44"/>
                          <a:pt x="22" y="44"/>
                        </a:cubicBezTo>
                        <a:cubicBezTo>
                          <a:pt x="29" y="44"/>
                          <a:pt x="31" y="43"/>
                          <a:pt x="32" y="43"/>
                        </a:cubicBezTo>
                        <a:cubicBezTo>
                          <a:pt x="31" y="42"/>
                          <a:pt x="27" y="41"/>
                          <a:pt x="24" y="40"/>
                        </a:cubicBezTo>
                        <a:cubicBezTo>
                          <a:pt x="22" y="39"/>
                          <a:pt x="19" y="39"/>
                          <a:pt x="16" y="38"/>
                        </a:cubicBezTo>
                        <a:cubicBezTo>
                          <a:pt x="5" y="34"/>
                          <a:pt x="0" y="27"/>
                          <a:pt x="0" y="18"/>
                        </a:cubicBezTo>
                        <a:cubicBezTo>
                          <a:pt x="0" y="5"/>
                          <a:pt x="13" y="0"/>
                          <a:pt x="22" y="0"/>
                        </a:cubicBezTo>
                        <a:cubicBezTo>
                          <a:pt x="29" y="0"/>
                          <a:pt x="47" y="3"/>
                          <a:pt x="50" y="9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0"/>
                          <a:pt x="34" y="16"/>
                          <a:pt x="27" y="16"/>
                        </a:cubicBezTo>
                        <a:cubicBezTo>
                          <a:pt x="26" y="16"/>
                          <a:pt x="24" y="16"/>
                          <a:pt x="24" y="19"/>
                        </a:cubicBezTo>
                        <a:cubicBezTo>
                          <a:pt x="24" y="20"/>
                          <a:pt x="29" y="22"/>
                          <a:pt x="33" y="23"/>
                        </a:cubicBezTo>
                        <a:cubicBezTo>
                          <a:pt x="35" y="23"/>
                          <a:pt x="36" y="24"/>
                          <a:pt x="38" y="24"/>
                        </a:cubicBezTo>
                        <a:cubicBezTo>
                          <a:pt x="46" y="27"/>
                          <a:pt x="57" y="31"/>
                          <a:pt x="57" y="44"/>
                        </a:cubicBezTo>
                        <a:cubicBezTo>
                          <a:pt x="57" y="57"/>
                          <a:pt x="45" y="63"/>
                          <a:pt x="34" y="63"/>
                        </a:cubicBezTo>
                        <a:close/>
                        <a:moveTo>
                          <a:pt x="8" y="53"/>
                        </a:moveTo>
                        <a:cubicBezTo>
                          <a:pt x="11" y="56"/>
                          <a:pt x="26" y="60"/>
                          <a:pt x="34" y="60"/>
                        </a:cubicBezTo>
                        <a:cubicBezTo>
                          <a:pt x="44" y="60"/>
                          <a:pt x="54" y="55"/>
                          <a:pt x="54" y="44"/>
                        </a:cubicBezTo>
                        <a:cubicBezTo>
                          <a:pt x="54" y="33"/>
                          <a:pt x="45" y="30"/>
                          <a:pt x="37" y="27"/>
                        </a:cubicBezTo>
                        <a:cubicBezTo>
                          <a:pt x="35" y="27"/>
                          <a:pt x="34" y="26"/>
                          <a:pt x="32" y="26"/>
                        </a:cubicBezTo>
                        <a:cubicBezTo>
                          <a:pt x="26" y="24"/>
                          <a:pt x="21" y="22"/>
                          <a:pt x="21" y="19"/>
                        </a:cubicBezTo>
                        <a:cubicBezTo>
                          <a:pt x="21" y="15"/>
                          <a:pt x="24" y="13"/>
                          <a:pt x="27" y="13"/>
                        </a:cubicBezTo>
                        <a:cubicBezTo>
                          <a:pt x="31" y="13"/>
                          <a:pt x="42" y="15"/>
                          <a:pt x="47" y="19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5" y="7"/>
                          <a:pt x="30" y="3"/>
                          <a:pt x="22" y="3"/>
                        </a:cubicBezTo>
                        <a:cubicBezTo>
                          <a:pt x="14" y="3"/>
                          <a:pt x="3" y="7"/>
                          <a:pt x="3" y="18"/>
                        </a:cubicBezTo>
                        <a:cubicBezTo>
                          <a:pt x="3" y="26"/>
                          <a:pt x="7" y="32"/>
                          <a:pt x="17" y="35"/>
                        </a:cubicBezTo>
                        <a:cubicBezTo>
                          <a:pt x="20" y="36"/>
                          <a:pt x="23" y="37"/>
                          <a:pt x="25" y="37"/>
                        </a:cubicBezTo>
                        <a:cubicBezTo>
                          <a:pt x="31" y="39"/>
                          <a:pt x="35" y="40"/>
                          <a:pt x="35" y="43"/>
                        </a:cubicBezTo>
                        <a:cubicBezTo>
                          <a:pt x="35" y="46"/>
                          <a:pt x="32" y="47"/>
                          <a:pt x="22" y="47"/>
                        </a:cubicBezTo>
                        <a:cubicBezTo>
                          <a:pt x="18" y="47"/>
                          <a:pt x="14" y="47"/>
                          <a:pt x="11" y="47"/>
                        </a:cubicBezTo>
                        <a:cubicBezTo>
                          <a:pt x="10" y="47"/>
                          <a:pt x="10" y="47"/>
                          <a:pt x="9" y="47"/>
                        </a:cubicBezTo>
                        <a:cubicBezTo>
                          <a:pt x="8" y="48"/>
                          <a:pt x="8" y="51"/>
                          <a:pt x="8" y="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4" name="iṣḷídè">
                    <a:extLst>
                      <a:ext uri="{FF2B5EF4-FFF2-40B4-BE49-F238E27FC236}">
                        <a16:creationId xmlns:a16="http://schemas.microsoft.com/office/drawing/2014/main" id="{3E1F9C74-7B1E-4174-B1A8-6CCF6C90A2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1357" y="5279509"/>
                    <a:ext cx="82500" cy="60288"/>
                  </a:xfrm>
                  <a:custGeom>
                    <a:avLst/>
                    <a:gdLst>
                      <a:gd name="T0" fmla="*/ 45 w 52"/>
                      <a:gd name="T1" fmla="*/ 38 h 38"/>
                      <a:gd name="T2" fmla="*/ 38 w 52"/>
                      <a:gd name="T3" fmla="*/ 35 h 38"/>
                      <a:gd name="T4" fmla="*/ 42 w 52"/>
                      <a:gd name="T5" fmla="*/ 14 h 38"/>
                      <a:gd name="T6" fmla="*/ 7 w 52"/>
                      <a:gd name="T7" fmla="*/ 9 h 38"/>
                      <a:gd name="T8" fmla="*/ 12 w 52"/>
                      <a:gd name="T9" fmla="*/ 31 h 38"/>
                      <a:gd name="T10" fmla="*/ 4 w 52"/>
                      <a:gd name="T11" fmla="*/ 31 h 38"/>
                      <a:gd name="T12" fmla="*/ 0 w 52"/>
                      <a:gd name="T13" fmla="*/ 0 h 38"/>
                      <a:gd name="T14" fmla="*/ 52 w 52"/>
                      <a:gd name="T15" fmla="*/ 9 h 38"/>
                      <a:gd name="T16" fmla="*/ 45 w 52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38">
                        <a:moveTo>
                          <a:pt x="45" y="38"/>
                        </a:moveTo>
                        <a:lnTo>
                          <a:pt x="38" y="35"/>
                        </a:lnTo>
                        <a:lnTo>
                          <a:pt x="42" y="14"/>
                        </a:lnTo>
                        <a:lnTo>
                          <a:pt x="7" y="9"/>
                        </a:lnTo>
                        <a:lnTo>
                          <a:pt x="12" y="31"/>
                        </a:lnTo>
                        <a:lnTo>
                          <a:pt x="4" y="31"/>
                        </a:lnTo>
                        <a:lnTo>
                          <a:pt x="0" y="0"/>
                        </a:lnTo>
                        <a:lnTo>
                          <a:pt x="52" y="9"/>
                        </a:lnTo>
                        <a:lnTo>
                          <a:pt x="45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5" name="îṧ1iďé">
                    <a:extLst>
                      <a:ext uri="{FF2B5EF4-FFF2-40B4-BE49-F238E27FC236}">
                        <a16:creationId xmlns:a16="http://schemas.microsoft.com/office/drawing/2014/main" id="{417E57D1-F897-44AA-96D7-1795FD4D95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77703" y="5549221"/>
                    <a:ext cx="84087" cy="46009"/>
                  </a:xfrm>
                  <a:custGeom>
                    <a:avLst/>
                    <a:gdLst>
                      <a:gd name="T0" fmla="*/ 53 w 53"/>
                      <a:gd name="T1" fmla="*/ 29 h 29"/>
                      <a:gd name="T2" fmla="*/ 0 w 53"/>
                      <a:gd name="T3" fmla="*/ 29 h 29"/>
                      <a:gd name="T4" fmla="*/ 0 w 53"/>
                      <a:gd name="T5" fmla="*/ 0 h 29"/>
                      <a:gd name="T6" fmla="*/ 8 w 53"/>
                      <a:gd name="T7" fmla="*/ 0 h 29"/>
                      <a:gd name="T8" fmla="*/ 8 w 53"/>
                      <a:gd name="T9" fmla="*/ 22 h 29"/>
                      <a:gd name="T10" fmla="*/ 43 w 53"/>
                      <a:gd name="T11" fmla="*/ 22 h 29"/>
                      <a:gd name="T12" fmla="*/ 38 w 53"/>
                      <a:gd name="T13" fmla="*/ 5 h 29"/>
                      <a:gd name="T14" fmla="*/ 46 w 53"/>
                      <a:gd name="T15" fmla="*/ 3 h 29"/>
                      <a:gd name="T16" fmla="*/ 53 w 53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29">
                        <a:moveTo>
                          <a:pt x="53" y="29"/>
                        </a:move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22"/>
                        </a:lnTo>
                        <a:lnTo>
                          <a:pt x="43" y="22"/>
                        </a:lnTo>
                        <a:lnTo>
                          <a:pt x="38" y="5"/>
                        </a:lnTo>
                        <a:lnTo>
                          <a:pt x="46" y="3"/>
                        </a:lnTo>
                        <a:lnTo>
                          <a:pt x="53" y="2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29" name="íṡlíḋê">
                <a:extLst>
                  <a:ext uri="{FF2B5EF4-FFF2-40B4-BE49-F238E27FC236}">
                    <a16:creationId xmlns:a16="http://schemas.microsoft.com/office/drawing/2014/main" id="{9F7FACF4-1187-494A-BCC6-BAACEA1A04D2}"/>
                  </a:ext>
                </a:extLst>
              </p:cNvPr>
              <p:cNvGrpSpPr/>
              <p:nvPr/>
            </p:nvGrpSpPr>
            <p:grpSpPr>
              <a:xfrm>
                <a:off x="1811797" y="1791124"/>
                <a:ext cx="2339288" cy="3761336"/>
                <a:chOff x="8253415" y="755650"/>
                <a:chExt cx="1125538" cy="1809750"/>
              </a:xfrm>
            </p:grpSpPr>
            <p:sp>
              <p:nvSpPr>
                <p:cNvPr id="30" name="iSľïde">
                  <a:extLst>
                    <a:ext uri="{FF2B5EF4-FFF2-40B4-BE49-F238E27FC236}">
                      <a16:creationId xmlns:a16="http://schemas.microsoft.com/office/drawing/2014/main" id="{598311AB-7E0B-41CF-BC4D-872C4B2CD432}"/>
                    </a:ext>
                  </a:extLst>
                </p:cNvPr>
                <p:cNvSpPr/>
                <p:nvPr/>
              </p:nvSpPr>
              <p:spPr bwMode="auto">
                <a:xfrm>
                  <a:off x="8253415" y="755650"/>
                  <a:ext cx="1125538" cy="1350963"/>
                </a:xfrm>
                <a:custGeom>
                  <a:avLst/>
                  <a:gdLst>
                    <a:gd name="T0" fmla="*/ 212 w 423"/>
                    <a:gd name="T1" fmla="*/ 0 h 508"/>
                    <a:gd name="T2" fmla="*/ 0 w 423"/>
                    <a:gd name="T3" fmla="*/ 212 h 508"/>
                    <a:gd name="T4" fmla="*/ 58 w 423"/>
                    <a:gd name="T5" fmla="*/ 360 h 508"/>
                    <a:gd name="T6" fmla="*/ 122 w 423"/>
                    <a:gd name="T7" fmla="*/ 508 h 508"/>
                    <a:gd name="T8" fmla="*/ 212 w 423"/>
                    <a:gd name="T9" fmla="*/ 508 h 508"/>
                    <a:gd name="T10" fmla="*/ 302 w 423"/>
                    <a:gd name="T11" fmla="*/ 508 h 508"/>
                    <a:gd name="T12" fmla="*/ 366 w 423"/>
                    <a:gd name="T13" fmla="*/ 360 h 508"/>
                    <a:gd name="T14" fmla="*/ 423 w 423"/>
                    <a:gd name="T15" fmla="*/ 213 h 508"/>
                    <a:gd name="T16" fmla="*/ 212 w 423"/>
                    <a:gd name="T17" fmla="*/ 0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3" h="508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268"/>
                        <a:pt x="29" y="316"/>
                        <a:pt x="58" y="360"/>
                      </a:cubicBezTo>
                      <a:cubicBezTo>
                        <a:pt x="122" y="456"/>
                        <a:pt x="85" y="508"/>
                        <a:pt x="122" y="508"/>
                      </a:cubicBezTo>
                      <a:cubicBezTo>
                        <a:pt x="212" y="508"/>
                        <a:pt x="212" y="508"/>
                        <a:pt x="212" y="508"/>
                      </a:cubicBezTo>
                      <a:cubicBezTo>
                        <a:pt x="302" y="508"/>
                        <a:pt x="302" y="508"/>
                        <a:pt x="302" y="508"/>
                      </a:cubicBezTo>
                      <a:cubicBezTo>
                        <a:pt x="339" y="508"/>
                        <a:pt x="302" y="456"/>
                        <a:pt x="366" y="360"/>
                      </a:cubicBezTo>
                      <a:cubicBezTo>
                        <a:pt x="395" y="316"/>
                        <a:pt x="423" y="269"/>
                        <a:pt x="423" y="213"/>
                      </a:cubicBezTo>
                      <a:cubicBezTo>
                        <a:pt x="423" y="97"/>
                        <a:pt x="329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FCC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íṧlïḍè">
                  <a:extLst>
                    <a:ext uri="{FF2B5EF4-FFF2-40B4-BE49-F238E27FC236}">
                      <a16:creationId xmlns:a16="http://schemas.microsoft.com/office/drawing/2014/main" id="{1B4813FF-C455-496D-BA56-8384FDB85203}"/>
                    </a:ext>
                  </a:extLst>
                </p:cNvPr>
                <p:cNvSpPr/>
                <p:nvPr/>
              </p:nvSpPr>
              <p:spPr bwMode="auto">
                <a:xfrm>
                  <a:off x="8494715" y="949325"/>
                  <a:ext cx="884238" cy="1157288"/>
                </a:xfrm>
                <a:custGeom>
                  <a:avLst/>
                  <a:gdLst>
                    <a:gd name="T0" fmla="*/ 279 w 332"/>
                    <a:gd name="T1" fmla="*/ 0 h 435"/>
                    <a:gd name="T2" fmla="*/ 279 w 332"/>
                    <a:gd name="T3" fmla="*/ 9 h 435"/>
                    <a:gd name="T4" fmla="*/ 0 w 332"/>
                    <a:gd name="T5" fmla="*/ 355 h 435"/>
                    <a:gd name="T6" fmla="*/ 31 w 332"/>
                    <a:gd name="T7" fmla="*/ 435 h 435"/>
                    <a:gd name="T8" fmla="*/ 121 w 332"/>
                    <a:gd name="T9" fmla="*/ 435 h 435"/>
                    <a:gd name="T10" fmla="*/ 211 w 332"/>
                    <a:gd name="T11" fmla="*/ 435 h 435"/>
                    <a:gd name="T12" fmla="*/ 275 w 332"/>
                    <a:gd name="T13" fmla="*/ 287 h 435"/>
                    <a:gd name="T14" fmla="*/ 332 w 332"/>
                    <a:gd name="T15" fmla="*/ 140 h 435"/>
                    <a:gd name="T16" fmla="*/ 279 w 332"/>
                    <a:gd name="T17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2" h="435">
                      <a:moveTo>
                        <a:pt x="279" y="0"/>
                      </a:moveTo>
                      <a:cubicBezTo>
                        <a:pt x="279" y="3"/>
                        <a:pt x="279" y="6"/>
                        <a:pt x="279" y="9"/>
                      </a:cubicBezTo>
                      <a:cubicBezTo>
                        <a:pt x="279" y="179"/>
                        <a:pt x="160" y="321"/>
                        <a:pt x="0" y="355"/>
                      </a:cubicBezTo>
                      <a:cubicBezTo>
                        <a:pt x="16" y="407"/>
                        <a:pt x="5" y="435"/>
                        <a:pt x="31" y="435"/>
                      </a:cubicBezTo>
                      <a:cubicBezTo>
                        <a:pt x="121" y="435"/>
                        <a:pt x="121" y="435"/>
                        <a:pt x="121" y="435"/>
                      </a:cubicBezTo>
                      <a:cubicBezTo>
                        <a:pt x="211" y="435"/>
                        <a:pt x="211" y="435"/>
                        <a:pt x="211" y="435"/>
                      </a:cubicBezTo>
                      <a:cubicBezTo>
                        <a:pt x="248" y="435"/>
                        <a:pt x="211" y="383"/>
                        <a:pt x="275" y="287"/>
                      </a:cubicBezTo>
                      <a:cubicBezTo>
                        <a:pt x="304" y="243"/>
                        <a:pt x="332" y="196"/>
                        <a:pt x="332" y="140"/>
                      </a:cubicBezTo>
                      <a:cubicBezTo>
                        <a:pt x="332" y="87"/>
                        <a:pt x="312" y="37"/>
                        <a:pt x="279" y="0"/>
                      </a:cubicBezTo>
                      <a:close/>
                    </a:path>
                  </a:pathLst>
                </a:custGeom>
                <a:solidFill>
                  <a:srgbClr val="FBBC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îšḷîďê">
                  <a:extLst>
                    <a:ext uri="{FF2B5EF4-FFF2-40B4-BE49-F238E27FC236}">
                      <a16:creationId xmlns:a16="http://schemas.microsoft.com/office/drawing/2014/main" id="{362986F0-0085-4032-80CB-34D5F1F17BD7}"/>
                    </a:ext>
                  </a:extLst>
                </p:cNvPr>
                <p:cNvSpPr/>
                <p:nvPr/>
              </p:nvSpPr>
              <p:spPr bwMode="auto">
                <a:xfrm>
                  <a:off x="8509003" y="1428750"/>
                  <a:ext cx="615950" cy="715963"/>
                </a:xfrm>
                <a:custGeom>
                  <a:avLst/>
                  <a:gdLst>
                    <a:gd name="T0" fmla="*/ 13 w 232"/>
                    <a:gd name="T1" fmla="*/ 38 h 269"/>
                    <a:gd name="T2" fmla="*/ 4 w 232"/>
                    <a:gd name="T3" fmla="*/ 37 h 269"/>
                    <a:gd name="T4" fmla="*/ 3 w 232"/>
                    <a:gd name="T5" fmla="*/ 46 h 269"/>
                    <a:gd name="T6" fmla="*/ 6 w 232"/>
                    <a:gd name="T7" fmla="*/ 51 h 269"/>
                    <a:gd name="T8" fmla="*/ 77 w 232"/>
                    <a:gd name="T9" fmla="*/ 265 h 269"/>
                    <a:gd name="T10" fmla="*/ 83 w 232"/>
                    <a:gd name="T11" fmla="*/ 269 h 269"/>
                    <a:gd name="T12" fmla="*/ 85 w 232"/>
                    <a:gd name="T13" fmla="*/ 269 h 269"/>
                    <a:gd name="T14" fmla="*/ 89 w 232"/>
                    <a:gd name="T15" fmla="*/ 260 h 269"/>
                    <a:gd name="T16" fmla="*/ 24 w 232"/>
                    <a:gd name="T17" fmla="*/ 63 h 269"/>
                    <a:gd name="T18" fmla="*/ 76 w 232"/>
                    <a:gd name="T19" fmla="*/ 69 h 269"/>
                    <a:gd name="T20" fmla="*/ 85 w 232"/>
                    <a:gd name="T21" fmla="*/ 64 h 269"/>
                    <a:gd name="T22" fmla="*/ 113 w 232"/>
                    <a:gd name="T23" fmla="*/ 73 h 269"/>
                    <a:gd name="T24" fmla="*/ 145 w 232"/>
                    <a:gd name="T25" fmla="*/ 62 h 269"/>
                    <a:gd name="T26" fmla="*/ 161 w 232"/>
                    <a:gd name="T27" fmla="*/ 68 h 269"/>
                    <a:gd name="T28" fmla="*/ 210 w 232"/>
                    <a:gd name="T29" fmla="*/ 65 h 269"/>
                    <a:gd name="T30" fmla="*/ 146 w 232"/>
                    <a:gd name="T31" fmla="*/ 260 h 269"/>
                    <a:gd name="T32" fmla="*/ 150 w 232"/>
                    <a:gd name="T33" fmla="*/ 269 h 269"/>
                    <a:gd name="T34" fmla="*/ 152 w 232"/>
                    <a:gd name="T35" fmla="*/ 269 h 269"/>
                    <a:gd name="T36" fmla="*/ 158 w 232"/>
                    <a:gd name="T37" fmla="*/ 265 h 269"/>
                    <a:gd name="T38" fmla="*/ 228 w 232"/>
                    <a:gd name="T39" fmla="*/ 50 h 269"/>
                    <a:gd name="T40" fmla="*/ 230 w 232"/>
                    <a:gd name="T41" fmla="*/ 48 h 269"/>
                    <a:gd name="T42" fmla="*/ 229 w 232"/>
                    <a:gd name="T43" fmla="*/ 39 h 269"/>
                    <a:gd name="T44" fmla="*/ 220 w 232"/>
                    <a:gd name="T45" fmla="*/ 40 h 269"/>
                    <a:gd name="T46" fmla="*/ 165 w 232"/>
                    <a:gd name="T47" fmla="*/ 55 h 269"/>
                    <a:gd name="T48" fmla="*/ 154 w 232"/>
                    <a:gd name="T49" fmla="*/ 52 h 269"/>
                    <a:gd name="T50" fmla="*/ 160 w 232"/>
                    <a:gd name="T51" fmla="*/ 31 h 269"/>
                    <a:gd name="T52" fmla="*/ 146 w 232"/>
                    <a:gd name="T53" fmla="*/ 3 h 269"/>
                    <a:gd name="T54" fmla="*/ 132 w 232"/>
                    <a:gd name="T55" fmla="*/ 3 h 269"/>
                    <a:gd name="T56" fmla="*/ 123 w 232"/>
                    <a:gd name="T57" fmla="*/ 32 h 269"/>
                    <a:gd name="T58" fmla="*/ 134 w 232"/>
                    <a:gd name="T59" fmla="*/ 54 h 269"/>
                    <a:gd name="T60" fmla="*/ 95 w 232"/>
                    <a:gd name="T61" fmla="*/ 55 h 269"/>
                    <a:gd name="T62" fmla="*/ 103 w 232"/>
                    <a:gd name="T63" fmla="*/ 32 h 269"/>
                    <a:gd name="T64" fmla="*/ 92 w 232"/>
                    <a:gd name="T65" fmla="*/ 4 h 269"/>
                    <a:gd name="T66" fmla="*/ 77 w 232"/>
                    <a:gd name="T67" fmla="*/ 4 h 269"/>
                    <a:gd name="T68" fmla="*/ 66 w 232"/>
                    <a:gd name="T69" fmla="*/ 32 h 269"/>
                    <a:gd name="T70" fmla="*/ 75 w 232"/>
                    <a:gd name="T71" fmla="*/ 55 h 269"/>
                    <a:gd name="T72" fmla="*/ 72 w 232"/>
                    <a:gd name="T73" fmla="*/ 56 h 269"/>
                    <a:gd name="T74" fmla="*/ 13 w 232"/>
                    <a:gd name="T75" fmla="*/ 38 h 269"/>
                    <a:gd name="T76" fmla="*/ 140 w 232"/>
                    <a:gd name="T77" fmla="*/ 14 h 269"/>
                    <a:gd name="T78" fmla="*/ 140 w 232"/>
                    <a:gd name="T79" fmla="*/ 14 h 269"/>
                    <a:gd name="T80" fmla="*/ 140 w 232"/>
                    <a:gd name="T81" fmla="*/ 14 h 269"/>
                    <a:gd name="T82" fmla="*/ 147 w 232"/>
                    <a:gd name="T83" fmla="*/ 32 h 269"/>
                    <a:gd name="T84" fmla="*/ 143 w 232"/>
                    <a:gd name="T85" fmla="*/ 45 h 269"/>
                    <a:gd name="T86" fmla="*/ 136 w 232"/>
                    <a:gd name="T87" fmla="*/ 31 h 269"/>
                    <a:gd name="T88" fmla="*/ 140 w 232"/>
                    <a:gd name="T89" fmla="*/ 14 h 269"/>
                    <a:gd name="T90" fmla="*/ 84 w 232"/>
                    <a:gd name="T91" fmla="*/ 15 h 269"/>
                    <a:gd name="T92" fmla="*/ 84 w 232"/>
                    <a:gd name="T93" fmla="*/ 15 h 269"/>
                    <a:gd name="T94" fmla="*/ 85 w 232"/>
                    <a:gd name="T95" fmla="*/ 16 h 269"/>
                    <a:gd name="T96" fmla="*/ 89 w 232"/>
                    <a:gd name="T97" fmla="*/ 31 h 269"/>
                    <a:gd name="T98" fmla="*/ 85 w 232"/>
                    <a:gd name="T99" fmla="*/ 47 h 269"/>
                    <a:gd name="T100" fmla="*/ 79 w 232"/>
                    <a:gd name="T101" fmla="*/ 31 h 269"/>
                    <a:gd name="T102" fmla="*/ 84 w 232"/>
                    <a:gd name="T103" fmla="*/ 15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2" h="269">
                      <a:moveTo>
                        <a:pt x="13" y="38"/>
                      </a:moveTo>
                      <a:cubicBezTo>
                        <a:pt x="11" y="35"/>
                        <a:pt x="6" y="35"/>
                        <a:pt x="4" y="37"/>
                      </a:cubicBezTo>
                      <a:cubicBezTo>
                        <a:pt x="1" y="39"/>
                        <a:pt x="0" y="44"/>
                        <a:pt x="3" y="46"/>
                      </a:cubicBezTo>
                      <a:cubicBezTo>
                        <a:pt x="4" y="48"/>
                        <a:pt x="5" y="49"/>
                        <a:pt x="6" y="51"/>
                      </a:cubicBezTo>
                      <a:cubicBezTo>
                        <a:pt x="77" y="265"/>
                        <a:pt x="77" y="265"/>
                        <a:pt x="77" y="265"/>
                      </a:cubicBezTo>
                      <a:cubicBezTo>
                        <a:pt x="77" y="267"/>
                        <a:pt x="80" y="269"/>
                        <a:pt x="83" y="269"/>
                      </a:cubicBezTo>
                      <a:cubicBezTo>
                        <a:pt x="83" y="269"/>
                        <a:pt x="84" y="269"/>
                        <a:pt x="85" y="269"/>
                      </a:cubicBezTo>
                      <a:cubicBezTo>
                        <a:pt x="88" y="268"/>
                        <a:pt x="90" y="264"/>
                        <a:pt x="89" y="260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40" y="70"/>
                        <a:pt x="60" y="74"/>
                        <a:pt x="76" y="69"/>
                      </a:cubicBezTo>
                      <a:cubicBezTo>
                        <a:pt x="79" y="68"/>
                        <a:pt x="82" y="66"/>
                        <a:pt x="85" y="64"/>
                      </a:cubicBezTo>
                      <a:cubicBezTo>
                        <a:pt x="93" y="70"/>
                        <a:pt x="103" y="73"/>
                        <a:pt x="113" y="73"/>
                      </a:cubicBezTo>
                      <a:cubicBezTo>
                        <a:pt x="125" y="73"/>
                        <a:pt x="136" y="69"/>
                        <a:pt x="145" y="62"/>
                      </a:cubicBezTo>
                      <a:cubicBezTo>
                        <a:pt x="150" y="64"/>
                        <a:pt x="155" y="67"/>
                        <a:pt x="161" y="68"/>
                      </a:cubicBezTo>
                      <a:cubicBezTo>
                        <a:pt x="180" y="73"/>
                        <a:pt x="196" y="72"/>
                        <a:pt x="210" y="65"/>
                      </a:cubicBezTo>
                      <a:cubicBezTo>
                        <a:pt x="146" y="260"/>
                        <a:pt x="146" y="260"/>
                        <a:pt x="146" y="260"/>
                      </a:cubicBezTo>
                      <a:cubicBezTo>
                        <a:pt x="144" y="264"/>
                        <a:pt x="146" y="268"/>
                        <a:pt x="150" y="269"/>
                      </a:cubicBezTo>
                      <a:cubicBezTo>
                        <a:pt x="150" y="269"/>
                        <a:pt x="151" y="269"/>
                        <a:pt x="152" y="269"/>
                      </a:cubicBezTo>
                      <a:cubicBezTo>
                        <a:pt x="155" y="269"/>
                        <a:pt x="157" y="267"/>
                        <a:pt x="158" y="265"/>
                      </a:cubicBezTo>
                      <a:cubicBezTo>
                        <a:pt x="228" y="50"/>
                        <a:pt x="228" y="50"/>
                        <a:pt x="228" y="50"/>
                      </a:cubicBezTo>
                      <a:cubicBezTo>
                        <a:pt x="229" y="50"/>
                        <a:pt x="230" y="49"/>
                        <a:pt x="230" y="48"/>
                      </a:cubicBezTo>
                      <a:cubicBezTo>
                        <a:pt x="232" y="45"/>
                        <a:pt x="232" y="41"/>
                        <a:pt x="229" y="39"/>
                      </a:cubicBezTo>
                      <a:cubicBezTo>
                        <a:pt x="226" y="37"/>
                        <a:pt x="222" y="37"/>
                        <a:pt x="220" y="40"/>
                      </a:cubicBezTo>
                      <a:cubicBezTo>
                        <a:pt x="207" y="56"/>
                        <a:pt x="189" y="62"/>
                        <a:pt x="165" y="55"/>
                      </a:cubicBezTo>
                      <a:cubicBezTo>
                        <a:pt x="162" y="55"/>
                        <a:pt x="158" y="54"/>
                        <a:pt x="154" y="52"/>
                      </a:cubicBezTo>
                      <a:cubicBezTo>
                        <a:pt x="158" y="46"/>
                        <a:pt x="160" y="38"/>
                        <a:pt x="160" y="31"/>
                      </a:cubicBezTo>
                      <a:cubicBezTo>
                        <a:pt x="159" y="17"/>
                        <a:pt x="154" y="7"/>
                        <a:pt x="146" y="3"/>
                      </a:cubicBezTo>
                      <a:cubicBezTo>
                        <a:pt x="142" y="0"/>
                        <a:pt x="137" y="0"/>
                        <a:pt x="132" y="3"/>
                      </a:cubicBezTo>
                      <a:cubicBezTo>
                        <a:pt x="125" y="8"/>
                        <a:pt x="122" y="18"/>
                        <a:pt x="123" y="32"/>
                      </a:cubicBezTo>
                      <a:cubicBezTo>
                        <a:pt x="124" y="40"/>
                        <a:pt x="127" y="48"/>
                        <a:pt x="134" y="54"/>
                      </a:cubicBezTo>
                      <a:cubicBezTo>
                        <a:pt x="123" y="61"/>
                        <a:pt x="107" y="61"/>
                        <a:pt x="95" y="55"/>
                      </a:cubicBezTo>
                      <a:cubicBezTo>
                        <a:pt x="99" y="49"/>
                        <a:pt x="102" y="41"/>
                        <a:pt x="103" y="32"/>
                      </a:cubicBezTo>
                      <a:cubicBezTo>
                        <a:pt x="103" y="19"/>
                        <a:pt x="99" y="9"/>
                        <a:pt x="92" y="4"/>
                      </a:cubicBezTo>
                      <a:cubicBezTo>
                        <a:pt x="87" y="1"/>
                        <a:pt x="82" y="1"/>
                        <a:pt x="77" y="4"/>
                      </a:cubicBezTo>
                      <a:cubicBezTo>
                        <a:pt x="70" y="8"/>
                        <a:pt x="65" y="18"/>
                        <a:pt x="66" y="32"/>
                      </a:cubicBezTo>
                      <a:cubicBezTo>
                        <a:pt x="66" y="40"/>
                        <a:pt x="69" y="48"/>
                        <a:pt x="75" y="55"/>
                      </a:cubicBezTo>
                      <a:cubicBezTo>
                        <a:pt x="74" y="56"/>
                        <a:pt x="73" y="56"/>
                        <a:pt x="72" y="56"/>
                      </a:cubicBezTo>
                      <a:cubicBezTo>
                        <a:pt x="52" y="63"/>
                        <a:pt x="23" y="52"/>
                        <a:pt x="13" y="38"/>
                      </a:cubicBezTo>
                      <a:close/>
                      <a:moveTo>
                        <a:pt x="140" y="14"/>
                      </a:moveTo>
                      <a:cubicBezTo>
                        <a:pt x="140" y="14"/>
                        <a:pt x="140" y="14"/>
                        <a:pt x="140" y="14"/>
                      </a:cubicBezTo>
                      <a:cubicBezTo>
                        <a:pt x="140" y="14"/>
                        <a:pt x="140" y="14"/>
                        <a:pt x="140" y="14"/>
                      </a:cubicBezTo>
                      <a:cubicBezTo>
                        <a:pt x="142" y="15"/>
                        <a:pt x="146" y="20"/>
                        <a:pt x="147" y="32"/>
                      </a:cubicBezTo>
                      <a:cubicBezTo>
                        <a:pt x="147" y="36"/>
                        <a:pt x="145" y="41"/>
                        <a:pt x="143" y="45"/>
                      </a:cubicBezTo>
                      <a:cubicBezTo>
                        <a:pt x="139" y="41"/>
                        <a:pt x="137" y="37"/>
                        <a:pt x="136" y="31"/>
                      </a:cubicBezTo>
                      <a:cubicBezTo>
                        <a:pt x="135" y="21"/>
                        <a:pt x="138" y="15"/>
                        <a:pt x="140" y="14"/>
                      </a:cubicBezTo>
                      <a:close/>
                      <a:moveTo>
                        <a:pt x="84" y="15"/>
                      </a:moveTo>
                      <a:cubicBezTo>
                        <a:pt x="84" y="15"/>
                        <a:pt x="84" y="15"/>
                        <a:pt x="84" y="15"/>
                      </a:cubicBezTo>
                      <a:cubicBezTo>
                        <a:pt x="84" y="15"/>
                        <a:pt x="85" y="15"/>
                        <a:pt x="85" y="16"/>
                      </a:cubicBezTo>
                      <a:cubicBezTo>
                        <a:pt x="87" y="17"/>
                        <a:pt x="90" y="21"/>
                        <a:pt x="89" y="31"/>
                      </a:cubicBezTo>
                      <a:cubicBezTo>
                        <a:pt x="89" y="37"/>
                        <a:pt x="88" y="43"/>
                        <a:pt x="85" y="47"/>
                      </a:cubicBezTo>
                      <a:cubicBezTo>
                        <a:pt x="81" y="42"/>
                        <a:pt x="79" y="37"/>
                        <a:pt x="79" y="31"/>
                      </a:cubicBezTo>
                      <a:cubicBezTo>
                        <a:pt x="79" y="21"/>
                        <a:pt x="82" y="16"/>
                        <a:pt x="84" y="15"/>
                      </a:cubicBezTo>
                      <a:close/>
                    </a:path>
                  </a:pathLst>
                </a:custGeom>
                <a:solidFill>
                  <a:srgbClr val="3B59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íṧľíďé">
                  <a:extLst>
                    <a:ext uri="{FF2B5EF4-FFF2-40B4-BE49-F238E27FC236}">
                      <a16:creationId xmlns:a16="http://schemas.microsoft.com/office/drawing/2014/main" id="{2CCF57F7-0DFC-4468-A42F-EDD3FD25D235}"/>
                    </a:ext>
                  </a:extLst>
                </p:cNvPr>
                <p:cNvSpPr/>
                <p:nvPr/>
              </p:nvSpPr>
              <p:spPr bwMode="auto">
                <a:xfrm>
                  <a:off x="8902703" y="1527175"/>
                  <a:ext cx="222250" cy="579438"/>
                </a:xfrm>
                <a:custGeom>
                  <a:avLst/>
                  <a:gdLst>
                    <a:gd name="T0" fmla="*/ 62 w 84"/>
                    <a:gd name="T1" fmla="*/ 28 h 218"/>
                    <a:gd name="T2" fmla="*/ 0 w 84"/>
                    <a:gd name="T3" fmla="*/ 218 h 218"/>
                    <a:gd name="T4" fmla="*/ 13 w 84"/>
                    <a:gd name="T5" fmla="*/ 218 h 218"/>
                    <a:gd name="T6" fmla="*/ 80 w 84"/>
                    <a:gd name="T7" fmla="*/ 13 h 218"/>
                    <a:gd name="T8" fmla="*/ 82 w 84"/>
                    <a:gd name="T9" fmla="*/ 11 h 218"/>
                    <a:gd name="T10" fmla="*/ 81 w 84"/>
                    <a:gd name="T11" fmla="*/ 2 h 218"/>
                    <a:gd name="T12" fmla="*/ 72 w 84"/>
                    <a:gd name="T13" fmla="*/ 3 h 218"/>
                    <a:gd name="T14" fmla="*/ 43 w 84"/>
                    <a:gd name="T15" fmla="*/ 20 h 218"/>
                    <a:gd name="T16" fmla="*/ 31 w 84"/>
                    <a:gd name="T17" fmla="*/ 34 h 218"/>
                    <a:gd name="T18" fmla="*/ 62 w 84"/>
                    <a:gd name="T19" fmla="*/ 2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218">
                      <a:moveTo>
                        <a:pt x="62" y="2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3" y="218"/>
                        <a:pt x="13" y="218"/>
                        <a:pt x="13" y="218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1" y="13"/>
                        <a:pt x="82" y="12"/>
                        <a:pt x="82" y="11"/>
                      </a:cubicBezTo>
                      <a:cubicBezTo>
                        <a:pt x="84" y="8"/>
                        <a:pt x="84" y="4"/>
                        <a:pt x="81" y="2"/>
                      </a:cubicBezTo>
                      <a:cubicBezTo>
                        <a:pt x="78" y="0"/>
                        <a:pt x="74" y="0"/>
                        <a:pt x="72" y="3"/>
                      </a:cubicBezTo>
                      <a:cubicBezTo>
                        <a:pt x="64" y="13"/>
                        <a:pt x="55" y="18"/>
                        <a:pt x="43" y="20"/>
                      </a:cubicBezTo>
                      <a:cubicBezTo>
                        <a:pt x="39" y="25"/>
                        <a:pt x="35" y="29"/>
                        <a:pt x="31" y="34"/>
                      </a:cubicBezTo>
                      <a:cubicBezTo>
                        <a:pt x="42" y="34"/>
                        <a:pt x="53" y="33"/>
                        <a:pt x="62" y="28"/>
                      </a:cubicBezTo>
                      <a:close/>
                    </a:path>
                  </a:pathLst>
                </a:custGeom>
                <a:solidFill>
                  <a:srgbClr val="2547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iṩļidé">
                  <a:extLst>
                    <a:ext uri="{FF2B5EF4-FFF2-40B4-BE49-F238E27FC236}">
                      <a16:creationId xmlns:a16="http://schemas.microsoft.com/office/drawing/2014/main" id="{931D3271-8ECA-47DB-AE58-C125A30611BB}"/>
                    </a:ext>
                  </a:extLst>
                </p:cNvPr>
                <p:cNvSpPr/>
                <p:nvPr/>
              </p:nvSpPr>
              <p:spPr bwMode="auto">
                <a:xfrm>
                  <a:off x="8623303" y="1846263"/>
                  <a:ext cx="115888" cy="260350"/>
                </a:xfrm>
                <a:custGeom>
                  <a:avLst/>
                  <a:gdLst>
                    <a:gd name="T0" fmla="*/ 44 w 44"/>
                    <a:gd name="T1" fmla="*/ 98 h 98"/>
                    <a:gd name="T2" fmla="*/ 12 w 44"/>
                    <a:gd name="T3" fmla="*/ 0 h 98"/>
                    <a:gd name="T4" fmla="*/ 0 w 44"/>
                    <a:gd name="T5" fmla="*/ 5 h 98"/>
                    <a:gd name="T6" fmla="*/ 30 w 44"/>
                    <a:gd name="T7" fmla="*/ 98 h 98"/>
                    <a:gd name="T8" fmla="*/ 44 w 44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98">
                      <a:moveTo>
                        <a:pt x="44" y="98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4" y="3"/>
                        <a:pt x="0" y="5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lnTo>
                        <a:pt x="44" y="98"/>
                      </a:lnTo>
                      <a:close/>
                    </a:path>
                  </a:pathLst>
                </a:custGeom>
                <a:solidFill>
                  <a:srgbClr val="2547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išľîḑe">
                  <a:extLst>
                    <a:ext uri="{FF2B5EF4-FFF2-40B4-BE49-F238E27FC236}">
                      <a16:creationId xmlns:a16="http://schemas.microsoft.com/office/drawing/2014/main" id="{9E681CE1-0222-4F48-BBE3-85DA3C4EE382}"/>
                    </a:ext>
                  </a:extLst>
                </p:cNvPr>
                <p:cNvSpPr/>
                <p:nvPr/>
              </p:nvSpPr>
              <p:spPr bwMode="auto">
                <a:xfrm>
                  <a:off x="8572503" y="2106613"/>
                  <a:ext cx="485775" cy="223838"/>
                </a:xfrm>
                <a:custGeom>
                  <a:avLst/>
                  <a:gdLst>
                    <a:gd name="T0" fmla="*/ 166 w 183"/>
                    <a:gd name="T1" fmla="*/ 0 h 84"/>
                    <a:gd name="T2" fmla="*/ 17 w 183"/>
                    <a:gd name="T3" fmla="*/ 0 h 84"/>
                    <a:gd name="T4" fmla="*/ 2 w 183"/>
                    <a:gd name="T5" fmla="*/ 24 h 84"/>
                    <a:gd name="T6" fmla="*/ 17 w 183"/>
                    <a:gd name="T7" fmla="*/ 49 h 84"/>
                    <a:gd name="T8" fmla="*/ 67 w 183"/>
                    <a:gd name="T9" fmla="*/ 49 h 84"/>
                    <a:gd name="T10" fmla="*/ 13 w 183"/>
                    <a:gd name="T11" fmla="*/ 59 h 84"/>
                    <a:gd name="T12" fmla="*/ 3 w 183"/>
                    <a:gd name="T13" fmla="*/ 75 h 84"/>
                    <a:gd name="T14" fmla="*/ 17 w 183"/>
                    <a:gd name="T15" fmla="*/ 84 h 84"/>
                    <a:gd name="T16" fmla="*/ 22 w 183"/>
                    <a:gd name="T17" fmla="*/ 82 h 84"/>
                    <a:gd name="T18" fmla="*/ 171 w 183"/>
                    <a:gd name="T19" fmla="*/ 33 h 84"/>
                    <a:gd name="T20" fmla="*/ 182 w 183"/>
                    <a:gd name="T21" fmla="*/ 14 h 84"/>
                    <a:gd name="T22" fmla="*/ 166 w 183"/>
                    <a:gd name="T2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3" h="84">
                      <a:moveTo>
                        <a:pt x="166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9" y="0"/>
                        <a:pt x="2" y="16"/>
                        <a:pt x="2" y="24"/>
                      </a:cubicBezTo>
                      <a:cubicBezTo>
                        <a:pt x="2" y="33"/>
                        <a:pt x="9" y="49"/>
                        <a:pt x="17" y="49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4" y="62"/>
                        <a:pt x="0" y="67"/>
                        <a:pt x="3" y="75"/>
                      </a:cubicBezTo>
                      <a:cubicBezTo>
                        <a:pt x="5" y="82"/>
                        <a:pt x="11" y="84"/>
                        <a:pt x="17" y="84"/>
                      </a:cubicBezTo>
                      <a:cubicBezTo>
                        <a:pt x="19" y="84"/>
                        <a:pt x="21" y="83"/>
                        <a:pt x="22" y="82"/>
                      </a:cubicBezTo>
                      <a:cubicBezTo>
                        <a:pt x="171" y="33"/>
                        <a:pt x="171" y="33"/>
                        <a:pt x="171" y="33"/>
                      </a:cubicBezTo>
                      <a:cubicBezTo>
                        <a:pt x="178" y="31"/>
                        <a:pt x="183" y="22"/>
                        <a:pt x="182" y="14"/>
                      </a:cubicBezTo>
                      <a:cubicBezTo>
                        <a:pt x="181" y="7"/>
                        <a:pt x="174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2547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i$líḓe">
                  <a:extLst>
                    <a:ext uri="{FF2B5EF4-FFF2-40B4-BE49-F238E27FC236}">
                      <a16:creationId xmlns:a16="http://schemas.microsoft.com/office/drawing/2014/main" id="{571CC505-93F1-4795-A35A-543AD15BFDA8}"/>
                    </a:ext>
                  </a:extLst>
                </p:cNvPr>
                <p:cNvSpPr/>
                <p:nvPr/>
              </p:nvSpPr>
              <p:spPr bwMode="auto">
                <a:xfrm>
                  <a:off x="8575678" y="2235200"/>
                  <a:ext cx="485775" cy="330200"/>
                </a:xfrm>
                <a:custGeom>
                  <a:avLst/>
                  <a:gdLst>
                    <a:gd name="T0" fmla="*/ 165 w 183"/>
                    <a:gd name="T1" fmla="*/ 62 h 124"/>
                    <a:gd name="T2" fmla="*/ 115 w 183"/>
                    <a:gd name="T3" fmla="*/ 62 h 124"/>
                    <a:gd name="T4" fmla="*/ 170 w 183"/>
                    <a:gd name="T5" fmla="*/ 38 h 124"/>
                    <a:gd name="T6" fmla="*/ 180 w 183"/>
                    <a:gd name="T7" fmla="*/ 14 h 124"/>
                    <a:gd name="T8" fmla="*/ 160 w 183"/>
                    <a:gd name="T9" fmla="*/ 3 h 124"/>
                    <a:gd name="T10" fmla="*/ 12 w 183"/>
                    <a:gd name="T11" fmla="*/ 50 h 124"/>
                    <a:gd name="T12" fmla="*/ 1 w 183"/>
                    <a:gd name="T13" fmla="*/ 70 h 124"/>
                    <a:gd name="T14" fmla="*/ 16 w 183"/>
                    <a:gd name="T15" fmla="*/ 87 h 124"/>
                    <a:gd name="T16" fmla="*/ 30 w 183"/>
                    <a:gd name="T17" fmla="*/ 87 h 124"/>
                    <a:gd name="T18" fmla="*/ 54 w 183"/>
                    <a:gd name="T19" fmla="*/ 124 h 124"/>
                    <a:gd name="T20" fmla="*/ 127 w 183"/>
                    <a:gd name="T21" fmla="*/ 124 h 124"/>
                    <a:gd name="T22" fmla="*/ 151 w 183"/>
                    <a:gd name="T23" fmla="*/ 87 h 124"/>
                    <a:gd name="T24" fmla="*/ 165 w 183"/>
                    <a:gd name="T25" fmla="*/ 87 h 124"/>
                    <a:gd name="T26" fmla="*/ 181 w 183"/>
                    <a:gd name="T27" fmla="*/ 75 h 124"/>
                    <a:gd name="T28" fmla="*/ 165 w 183"/>
                    <a:gd name="T29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124">
                      <a:moveTo>
                        <a:pt x="165" y="62"/>
                      </a:moveTo>
                      <a:cubicBezTo>
                        <a:pt x="115" y="62"/>
                        <a:pt x="115" y="62"/>
                        <a:pt x="115" y="62"/>
                      </a:cubicBezTo>
                      <a:cubicBezTo>
                        <a:pt x="170" y="38"/>
                        <a:pt x="170" y="38"/>
                        <a:pt x="170" y="38"/>
                      </a:cubicBezTo>
                      <a:cubicBezTo>
                        <a:pt x="178" y="35"/>
                        <a:pt x="183" y="23"/>
                        <a:pt x="180" y="14"/>
                      </a:cubicBezTo>
                      <a:cubicBezTo>
                        <a:pt x="177" y="6"/>
                        <a:pt x="169" y="0"/>
                        <a:pt x="160" y="3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4" y="52"/>
                        <a:pt x="0" y="63"/>
                        <a:pt x="1" y="70"/>
                      </a:cubicBezTo>
                      <a:cubicBezTo>
                        <a:pt x="2" y="78"/>
                        <a:pt x="9" y="87"/>
                        <a:pt x="16" y="87"/>
                      </a:cubicBezTo>
                      <a:cubicBezTo>
                        <a:pt x="30" y="87"/>
                        <a:pt x="30" y="87"/>
                        <a:pt x="30" y="87"/>
                      </a:cubicBezTo>
                      <a:cubicBezTo>
                        <a:pt x="54" y="124"/>
                        <a:pt x="54" y="124"/>
                        <a:pt x="54" y="124"/>
                      </a:cubicBezTo>
                      <a:cubicBezTo>
                        <a:pt x="127" y="124"/>
                        <a:pt x="127" y="124"/>
                        <a:pt x="127" y="124"/>
                      </a:cubicBezTo>
                      <a:cubicBezTo>
                        <a:pt x="151" y="87"/>
                        <a:pt x="151" y="87"/>
                        <a:pt x="151" y="87"/>
                      </a:cubicBezTo>
                      <a:cubicBezTo>
                        <a:pt x="165" y="87"/>
                        <a:pt x="165" y="87"/>
                        <a:pt x="165" y="87"/>
                      </a:cubicBezTo>
                      <a:cubicBezTo>
                        <a:pt x="174" y="87"/>
                        <a:pt x="181" y="83"/>
                        <a:pt x="181" y="75"/>
                      </a:cubicBezTo>
                      <a:cubicBezTo>
                        <a:pt x="181" y="66"/>
                        <a:pt x="174" y="62"/>
                        <a:pt x="165" y="62"/>
                      </a:cubicBezTo>
                      <a:close/>
                    </a:path>
                  </a:pathLst>
                </a:custGeom>
                <a:solidFill>
                  <a:srgbClr val="2547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i$líďe">
              <a:extLst>
                <a:ext uri="{FF2B5EF4-FFF2-40B4-BE49-F238E27FC236}">
                  <a16:creationId xmlns:a16="http://schemas.microsoft.com/office/drawing/2014/main" id="{B00ECDAF-0424-483C-B7DD-800799663ACA}"/>
                </a:ext>
              </a:extLst>
            </p:cNvPr>
            <p:cNvSpPr/>
            <p:nvPr/>
          </p:nvSpPr>
          <p:spPr>
            <a:xfrm rot="5400000">
              <a:off x="980408" y="1391756"/>
              <a:ext cx="4464496" cy="4464496"/>
            </a:xfrm>
            <a:prstGeom prst="blockArc">
              <a:avLst>
                <a:gd name="adj1" fmla="val 10800000"/>
                <a:gd name="adj2" fmla="val 523590"/>
                <a:gd name="adj3" fmla="val 23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E37737F-4B8B-414F-9AEC-F2AF33A0954E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7" y="2934474"/>
              <a:ext cx="598922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íṧ1idê">
              <a:extLst>
                <a:ext uri="{FF2B5EF4-FFF2-40B4-BE49-F238E27FC236}">
                  <a16:creationId xmlns:a16="http://schemas.microsoft.com/office/drawing/2014/main" id="{418AD324-41B7-4C4F-8209-5E716EC9C8B7}"/>
                </a:ext>
              </a:extLst>
            </p:cNvPr>
            <p:cNvGrpSpPr/>
            <p:nvPr/>
          </p:nvGrpSpPr>
          <p:grpSpPr>
            <a:xfrm>
              <a:off x="4518571" y="1665238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26" name="îşḷiḓe">
                <a:extLst>
                  <a:ext uri="{FF2B5EF4-FFF2-40B4-BE49-F238E27FC236}">
                    <a16:creationId xmlns:a16="http://schemas.microsoft.com/office/drawing/2014/main" id="{C3A995C3-E320-4951-9E56-E9701CE05E24}"/>
                  </a:ext>
                </a:extLst>
              </p:cNvPr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27" name="iš1ïḑé">
                <a:extLst>
                  <a:ext uri="{FF2B5EF4-FFF2-40B4-BE49-F238E27FC236}">
                    <a16:creationId xmlns:a16="http://schemas.microsoft.com/office/drawing/2014/main" id="{2A016157-5B03-448A-A29D-D42A2403E9C4}"/>
                  </a:ext>
                </a:extLst>
              </p:cNvPr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2B07FE5-0CA1-444B-9413-F6E116B741A2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7" y="4436045"/>
              <a:ext cx="598922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ï$ļidê">
              <a:extLst>
                <a:ext uri="{FF2B5EF4-FFF2-40B4-BE49-F238E27FC236}">
                  <a16:creationId xmlns:a16="http://schemas.microsoft.com/office/drawing/2014/main" id="{1CBEF2EA-3131-48C6-BDBB-2DD60D447E22}"/>
                </a:ext>
              </a:extLst>
            </p:cNvPr>
            <p:cNvGrpSpPr/>
            <p:nvPr/>
          </p:nvGrpSpPr>
          <p:grpSpPr>
            <a:xfrm>
              <a:off x="5146791" y="3155877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24" name="îśļîḓé">
                <a:extLst>
                  <a:ext uri="{FF2B5EF4-FFF2-40B4-BE49-F238E27FC236}">
                    <a16:creationId xmlns:a16="http://schemas.microsoft.com/office/drawing/2014/main" id="{30096987-42EA-429E-BC76-7D4A4564E49D}"/>
                  </a:ext>
                </a:extLst>
              </p:cNvPr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25" name="ïšlîḑé">
                <a:extLst>
                  <a:ext uri="{FF2B5EF4-FFF2-40B4-BE49-F238E27FC236}">
                    <a16:creationId xmlns:a16="http://schemas.microsoft.com/office/drawing/2014/main" id="{F77CC69E-33E3-4D1B-96B2-088F2F21AF04}"/>
                  </a:ext>
                </a:extLst>
              </p:cNvPr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2" name="í$1íḍê">
              <a:extLst>
                <a:ext uri="{FF2B5EF4-FFF2-40B4-BE49-F238E27FC236}">
                  <a16:creationId xmlns:a16="http://schemas.microsoft.com/office/drawing/2014/main" id="{E7282BB3-CF77-45AA-BB15-444373F50E39}"/>
                </a:ext>
              </a:extLst>
            </p:cNvPr>
            <p:cNvGrpSpPr/>
            <p:nvPr/>
          </p:nvGrpSpPr>
          <p:grpSpPr>
            <a:xfrm>
              <a:off x="4755799" y="4572785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22" name="ïS1idé">
                <a:extLst>
                  <a:ext uri="{FF2B5EF4-FFF2-40B4-BE49-F238E27FC236}">
                    <a16:creationId xmlns:a16="http://schemas.microsoft.com/office/drawing/2014/main" id="{916526C9-C3B7-40C2-8EF0-0F07D1772F2F}"/>
                  </a:ext>
                </a:extLst>
              </p:cNvPr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23" name="íšļíḑe">
                <a:extLst>
                  <a:ext uri="{FF2B5EF4-FFF2-40B4-BE49-F238E27FC236}">
                    <a16:creationId xmlns:a16="http://schemas.microsoft.com/office/drawing/2014/main" id="{A826D1D0-4ABD-4848-A728-0DF74B2DF079}"/>
                  </a:ext>
                </a:extLst>
              </p:cNvPr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3" name="îŝļiḋé">
              <a:extLst>
                <a:ext uri="{FF2B5EF4-FFF2-40B4-BE49-F238E27FC236}">
                  <a16:creationId xmlns:a16="http://schemas.microsoft.com/office/drawing/2014/main" id="{B1C08092-4814-4C0B-96DA-668D1A894322}"/>
                </a:ext>
              </a:extLst>
            </p:cNvPr>
            <p:cNvGrpSpPr/>
            <p:nvPr/>
          </p:nvGrpSpPr>
          <p:grpSpPr>
            <a:xfrm>
              <a:off x="5589075" y="1549813"/>
              <a:ext cx="5931412" cy="1059056"/>
              <a:chOff x="5589075" y="1432904"/>
              <a:chExt cx="5931412" cy="1059056"/>
            </a:xfrm>
          </p:grpSpPr>
          <p:sp>
            <p:nvSpPr>
              <p:cNvPr id="20" name="ïş1íḍé">
                <a:extLst>
                  <a:ext uri="{FF2B5EF4-FFF2-40B4-BE49-F238E27FC236}">
                    <a16:creationId xmlns:a16="http://schemas.microsoft.com/office/drawing/2014/main" id="{179FEE9F-46C5-478B-B07F-515AC7FA3E07}"/>
                  </a:ext>
                </a:extLst>
              </p:cNvPr>
              <p:cNvSpPr txBox="1"/>
              <p:nvPr/>
            </p:nvSpPr>
            <p:spPr>
              <a:xfrm>
                <a:off x="5589075" y="1904725"/>
                <a:ext cx="5931412" cy="5872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1" name="i$ļíḓè">
                <a:extLst>
                  <a:ext uri="{FF2B5EF4-FFF2-40B4-BE49-F238E27FC236}">
                    <a16:creationId xmlns:a16="http://schemas.microsoft.com/office/drawing/2014/main" id="{4FBB8EDA-81F3-44AA-B8BA-CD24AC647C7D}"/>
                  </a:ext>
                </a:extLst>
              </p:cNvPr>
              <p:cNvSpPr txBox="1"/>
              <p:nvPr/>
            </p:nvSpPr>
            <p:spPr>
              <a:xfrm>
                <a:off x="5589075" y="1432904"/>
                <a:ext cx="5931412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4" name="ïṥľîdè">
              <a:extLst>
                <a:ext uri="{FF2B5EF4-FFF2-40B4-BE49-F238E27FC236}">
                  <a16:creationId xmlns:a16="http://schemas.microsoft.com/office/drawing/2014/main" id="{629EA600-9211-41C2-A6CA-FE19CAA17058}"/>
                </a:ext>
              </a:extLst>
            </p:cNvPr>
            <p:cNvGrpSpPr/>
            <p:nvPr/>
          </p:nvGrpSpPr>
          <p:grpSpPr>
            <a:xfrm>
              <a:off x="5928677" y="3123379"/>
              <a:ext cx="5591809" cy="1059056"/>
              <a:chOff x="5589075" y="1432904"/>
              <a:chExt cx="5931412" cy="1059056"/>
            </a:xfrm>
          </p:grpSpPr>
          <p:sp>
            <p:nvSpPr>
              <p:cNvPr id="18" name="íṣľîḍê">
                <a:extLst>
                  <a:ext uri="{FF2B5EF4-FFF2-40B4-BE49-F238E27FC236}">
                    <a16:creationId xmlns:a16="http://schemas.microsoft.com/office/drawing/2014/main" id="{D1E325F8-7946-41A4-9D74-2A9AB55DB178}"/>
                  </a:ext>
                </a:extLst>
              </p:cNvPr>
              <p:cNvSpPr txBox="1"/>
              <p:nvPr/>
            </p:nvSpPr>
            <p:spPr>
              <a:xfrm>
                <a:off x="5589075" y="1904725"/>
                <a:ext cx="5931412" cy="5872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19" name="ïSľiḍé">
                <a:extLst>
                  <a:ext uri="{FF2B5EF4-FFF2-40B4-BE49-F238E27FC236}">
                    <a16:creationId xmlns:a16="http://schemas.microsoft.com/office/drawing/2014/main" id="{98AD38A5-0D02-4E34-8AA5-23AAD819C5EB}"/>
                  </a:ext>
                </a:extLst>
              </p:cNvPr>
              <p:cNvSpPr txBox="1"/>
              <p:nvPr/>
            </p:nvSpPr>
            <p:spPr>
              <a:xfrm>
                <a:off x="5589075" y="1432904"/>
                <a:ext cx="5931412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5" name="îṡ1íḋé">
              <a:extLst>
                <a:ext uri="{FF2B5EF4-FFF2-40B4-BE49-F238E27FC236}">
                  <a16:creationId xmlns:a16="http://schemas.microsoft.com/office/drawing/2014/main" id="{CE5B3538-C06C-457D-BDEA-FD8B89A990F6}"/>
                </a:ext>
              </a:extLst>
            </p:cNvPr>
            <p:cNvGrpSpPr/>
            <p:nvPr/>
          </p:nvGrpSpPr>
          <p:grpSpPr>
            <a:xfrm>
              <a:off x="5589075" y="4516159"/>
              <a:ext cx="5931412" cy="1059056"/>
              <a:chOff x="5589075" y="1432904"/>
              <a:chExt cx="5931412" cy="1059056"/>
            </a:xfrm>
          </p:grpSpPr>
          <p:sp>
            <p:nvSpPr>
              <p:cNvPr id="16" name="iSḷíḑê">
                <a:extLst>
                  <a:ext uri="{FF2B5EF4-FFF2-40B4-BE49-F238E27FC236}">
                    <a16:creationId xmlns:a16="http://schemas.microsoft.com/office/drawing/2014/main" id="{5F375360-5B08-4748-AFDD-FFE99DF3612B}"/>
                  </a:ext>
                </a:extLst>
              </p:cNvPr>
              <p:cNvSpPr txBox="1"/>
              <p:nvPr/>
            </p:nvSpPr>
            <p:spPr>
              <a:xfrm>
                <a:off x="5589075" y="1904725"/>
                <a:ext cx="5931412" cy="5872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17" name="i$ḷíďê">
                <a:extLst>
                  <a:ext uri="{FF2B5EF4-FFF2-40B4-BE49-F238E27FC236}">
                    <a16:creationId xmlns:a16="http://schemas.microsoft.com/office/drawing/2014/main" id="{786A50A2-56C5-4442-9F5A-B0A78F73F825}"/>
                  </a:ext>
                </a:extLst>
              </p:cNvPr>
              <p:cNvSpPr txBox="1"/>
              <p:nvPr/>
            </p:nvSpPr>
            <p:spPr>
              <a:xfrm>
                <a:off x="5589075" y="1432904"/>
                <a:ext cx="5931412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97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EC224-FF66-46C8-A925-E7AAE7A4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5562AD-2714-47AC-A68C-F89E9AE1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5" name="4ce0353e-2c1b-4b83-8b9f-2a69efa1e9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5CA846B-89E8-4918-A264-D1EE8A52F4A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93825" y="1122313"/>
            <a:ext cx="10485375" cy="5021310"/>
            <a:chOff x="893825" y="1122313"/>
            <a:chExt cx="10485376" cy="5021310"/>
          </a:xfrm>
        </p:grpSpPr>
        <p:grpSp>
          <p:nvGrpSpPr>
            <p:cNvPr id="6" name="ïšľîďè">
              <a:extLst>
                <a:ext uri="{FF2B5EF4-FFF2-40B4-BE49-F238E27FC236}">
                  <a16:creationId xmlns:a16="http://schemas.microsoft.com/office/drawing/2014/main" id="{F772D0D6-590B-4E15-ABFA-F13F678235AD}"/>
                </a:ext>
              </a:extLst>
            </p:cNvPr>
            <p:cNvGrpSpPr/>
            <p:nvPr/>
          </p:nvGrpSpPr>
          <p:grpSpPr>
            <a:xfrm>
              <a:off x="5339924" y="1122313"/>
              <a:ext cx="6039277" cy="5021310"/>
              <a:chOff x="5339918" y="1289061"/>
              <a:chExt cx="5457687" cy="4537754"/>
            </a:xfrm>
          </p:grpSpPr>
          <p:grpSp>
            <p:nvGrpSpPr>
              <p:cNvPr id="13" name="iṩľîḋé">
                <a:extLst>
                  <a:ext uri="{FF2B5EF4-FFF2-40B4-BE49-F238E27FC236}">
                    <a16:creationId xmlns:a16="http://schemas.microsoft.com/office/drawing/2014/main" id="{01C5C96B-5FD7-4CC9-BB96-285F9C41CC55}"/>
                  </a:ext>
                </a:extLst>
              </p:cNvPr>
              <p:cNvGrpSpPr/>
              <p:nvPr/>
            </p:nvGrpSpPr>
            <p:grpSpPr>
              <a:xfrm>
                <a:off x="5339918" y="1703050"/>
                <a:ext cx="2710980" cy="2111064"/>
                <a:chOff x="4814101" y="1314952"/>
                <a:chExt cx="3614505" cy="281463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55" name="îṣḻîḓê">
                  <a:extLst>
                    <a:ext uri="{FF2B5EF4-FFF2-40B4-BE49-F238E27FC236}">
                      <a16:creationId xmlns:a16="http://schemas.microsoft.com/office/drawing/2014/main" id="{9678927A-2B13-4240-AC42-4687847B157F}"/>
                    </a:ext>
                  </a:extLst>
                </p:cNvPr>
                <p:cNvSpPr/>
                <p:nvPr/>
              </p:nvSpPr>
              <p:spPr bwMode="auto">
                <a:xfrm>
                  <a:off x="7011500" y="1314952"/>
                  <a:ext cx="246623" cy="199648"/>
                </a:xfrm>
                <a:custGeom>
                  <a:avLst/>
                  <a:gdLst>
                    <a:gd name="T0" fmla="*/ 77 w 77"/>
                    <a:gd name="T1" fmla="*/ 7 h 62"/>
                    <a:gd name="T2" fmla="*/ 68 w 77"/>
                    <a:gd name="T3" fmla="*/ 10 h 62"/>
                    <a:gd name="T4" fmla="*/ 75 w 77"/>
                    <a:gd name="T5" fmla="*/ 1 h 62"/>
                    <a:gd name="T6" fmla="*/ 65 w 77"/>
                    <a:gd name="T7" fmla="*/ 5 h 62"/>
                    <a:gd name="T8" fmla="*/ 53 w 77"/>
                    <a:gd name="T9" fmla="*/ 0 h 62"/>
                    <a:gd name="T10" fmla="*/ 38 w 77"/>
                    <a:gd name="T11" fmla="*/ 15 h 62"/>
                    <a:gd name="T12" fmla="*/ 38 w 77"/>
                    <a:gd name="T13" fmla="*/ 19 h 62"/>
                    <a:gd name="T14" fmla="*/ 6 w 77"/>
                    <a:gd name="T15" fmla="*/ 3 h 62"/>
                    <a:gd name="T16" fmla="*/ 3 w 77"/>
                    <a:gd name="T17" fmla="*/ 10 h 62"/>
                    <a:gd name="T18" fmla="*/ 10 w 77"/>
                    <a:gd name="T19" fmla="*/ 24 h 62"/>
                    <a:gd name="T20" fmla="*/ 3 w 77"/>
                    <a:gd name="T21" fmla="*/ 22 h 62"/>
                    <a:gd name="T22" fmla="*/ 3 w 77"/>
                    <a:gd name="T23" fmla="*/ 22 h 62"/>
                    <a:gd name="T24" fmla="*/ 16 w 77"/>
                    <a:gd name="T25" fmla="*/ 37 h 62"/>
                    <a:gd name="T26" fmla="*/ 12 w 77"/>
                    <a:gd name="T27" fmla="*/ 38 h 62"/>
                    <a:gd name="T28" fmla="*/ 9 w 77"/>
                    <a:gd name="T29" fmla="*/ 38 h 62"/>
                    <a:gd name="T30" fmla="*/ 24 w 77"/>
                    <a:gd name="T31" fmla="*/ 48 h 62"/>
                    <a:gd name="T32" fmla="*/ 4 w 77"/>
                    <a:gd name="T33" fmla="*/ 55 h 62"/>
                    <a:gd name="T34" fmla="*/ 0 w 77"/>
                    <a:gd name="T35" fmla="*/ 55 h 62"/>
                    <a:gd name="T36" fmla="*/ 24 w 77"/>
                    <a:gd name="T37" fmla="*/ 62 h 62"/>
                    <a:gd name="T38" fmla="*/ 69 w 77"/>
                    <a:gd name="T39" fmla="*/ 17 h 62"/>
                    <a:gd name="T40" fmla="*/ 69 w 77"/>
                    <a:gd name="T41" fmla="*/ 15 h 62"/>
                    <a:gd name="T42" fmla="*/ 77 w 77"/>
                    <a:gd name="T43" fmla="*/ 7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7" h="62">
                      <a:moveTo>
                        <a:pt x="77" y="7"/>
                      </a:moveTo>
                      <a:cubicBezTo>
                        <a:pt x="74" y="8"/>
                        <a:pt x="71" y="9"/>
                        <a:pt x="68" y="10"/>
                      </a:cubicBezTo>
                      <a:cubicBezTo>
                        <a:pt x="71" y="8"/>
                        <a:pt x="74" y="4"/>
                        <a:pt x="75" y="1"/>
                      </a:cubicBezTo>
                      <a:cubicBezTo>
                        <a:pt x="72" y="3"/>
                        <a:pt x="68" y="4"/>
                        <a:pt x="65" y="5"/>
                      </a:cubicBezTo>
                      <a:cubicBezTo>
                        <a:pt x="62" y="2"/>
                        <a:pt x="58" y="0"/>
                        <a:pt x="53" y="0"/>
                      </a:cubicBezTo>
                      <a:cubicBezTo>
                        <a:pt x="45" y="0"/>
                        <a:pt x="38" y="7"/>
                        <a:pt x="38" y="15"/>
                      </a:cubicBezTo>
                      <a:cubicBezTo>
                        <a:pt x="38" y="17"/>
                        <a:pt x="38" y="18"/>
                        <a:pt x="38" y="19"/>
                      </a:cubicBezTo>
                      <a:cubicBezTo>
                        <a:pt x="25" y="18"/>
                        <a:pt x="13" y="12"/>
                        <a:pt x="6" y="3"/>
                      </a:cubicBezTo>
                      <a:cubicBezTo>
                        <a:pt x="4" y="5"/>
                        <a:pt x="3" y="8"/>
                        <a:pt x="3" y="10"/>
                      </a:cubicBezTo>
                      <a:cubicBezTo>
                        <a:pt x="3" y="16"/>
                        <a:pt x="6" y="21"/>
                        <a:pt x="10" y="24"/>
                      </a:cubicBezTo>
                      <a:cubicBezTo>
                        <a:pt x="8" y="24"/>
                        <a:pt x="5" y="23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9"/>
                        <a:pt x="9" y="36"/>
                        <a:pt x="16" y="37"/>
                      </a:cubicBezTo>
                      <a:cubicBezTo>
                        <a:pt x="15" y="38"/>
                        <a:pt x="13" y="38"/>
                        <a:pt x="12" y="38"/>
                      </a:cubicBezTo>
                      <a:cubicBezTo>
                        <a:pt x="11" y="38"/>
                        <a:pt x="10" y="38"/>
                        <a:pt x="9" y="38"/>
                      </a:cubicBezTo>
                      <a:cubicBezTo>
                        <a:pt x="11" y="44"/>
                        <a:pt x="17" y="48"/>
                        <a:pt x="24" y="48"/>
                      </a:cubicBezTo>
                      <a:cubicBezTo>
                        <a:pt x="18" y="53"/>
                        <a:pt x="11" y="55"/>
                        <a:pt x="4" y="55"/>
                      </a:cubicBezTo>
                      <a:cubicBezTo>
                        <a:pt x="3" y="55"/>
                        <a:pt x="1" y="55"/>
                        <a:pt x="0" y="55"/>
                      </a:cubicBezTo>
                      <a:cubicBezTo>
                        <a:pt x="7" y="59"/>
                        <a:pt x="15" y="62"/>
                        <a:pt x="24" y="62"/>
                      </a:cubicBezTo>
                      <a:cubicBezTo>
                        <a:pt x="53" y="62"/>
                        <a:pt x="69" y="38"/>
                        <a:pt x="69" y="17"/>
                      </a:cubicBezTo>
                      <a:cubicBezTo>
                        <a:pt x="69" y="17"/>
                        <a:pt x="69" y="16"/>
                        <a:pt x="69" y="15"/>
                      </a:cubicBezTo>
                      <a:cubicBezTo>
                        <a:pt x="72" y="13"/>
                        <a:pt x="75" y="10"/>
                        <a:pt x="7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6" name="î$1ïḑe">
                  <a:extLst>
                    <a:ext uri="{FF2B5EF4-FFF2-40B4-BE49-F238E27FC236}">
                      <a16:creationId xmlns:a16="http://schemas.microsoft.com/office/drawing/2014/main" id="{3F2DA96A-3365-463E-B208-2FF6BA9D2521}"/>
                    </a:ext>
                  </a:extLst>
                </p:cNvPr>
                <p:cNvSpPr/>
                <p:nvPr/>
              </p:nvSpPr>
              <p:spPr bwMode="auto">
                <a:xfrm>
                  <a:off x="7246379" y="2080266"/>
                  <a:ext cx="246623" cy="246623"/>
                </a:xfrm>
                <a:custGeom>
                  <a:avLst/>
                  <a:gdLst>
                    <a:gd name="T0" fmla="*/ 38 w 77"/>
                    <a:gd name="T1" fmla="*/ 0 h 77"/>
                    <a:gd name="T2" fmla="*/ 0 w 77"/>
                    <a:gd name="T3" fmla="*/ 39 h 77"/>
                    <a:gd name="T4" fmla="*/ 38 w 77"/>
                    <a:gd name="T5" fmla="*/ 77 h 77"/>
                    <a:gd name="T6" fmla="*/ 77 w 77"/>
                    <a:gd name="T7" fmla="*/ 39 h 77"/>
                    <a:gd name="T8" fmla="*/ 38 w 77"/>
                    <a:gd name="T9" fmla="*/ 0 h 77"/>
                    <a:gd name="T10" fmla="*/ 24 w 77"/>
                    <a:gd name="T11" fmla="*/ 39 h 77"/>
                    <a:gd name="T12" fmla="*/ 38 w 77"/>
                    <a:gd name="T13" fmla="*/ 24 h 77"/>
                    <a:gd name="T14" fmla="*/ 53 w 77"/>
                    <a:gd name="T15" fmla="*/ 39 h 77"/>
                    <a:gd name="T16" fmla="*/ 38 w 77"/>
                    <a:gd name="T17" fmla="*/ 53 h 77"/>
                    <a:gd name="T18" fmla="*/ 24 w 77"/>
                    <a:gd name="T19" fmla="*/ 39 h 77"/>
                    <a:gd name="T20" fmla="*/ 70 w 77"/>
                    <a:gd name="T21" fmla="*/ 52 h 77"/>
                    <a:gd name="T22" fmla="*/ 70 w 77"/>
                    <a:gd name="T23" fmla="*/ 52 h 77"/>
                    <a:gd name="T24" fmla="*/ 56 w 77"/>
                    <a:gd name="T25" fmla="*/ 46 h 77"/>
                    <a:gd name="T26" fmla="*/ 58 w 77"/>
                    <a:gd name="T27" fmla="*/ 39 h 77"/>
                    <a:gd name="T28" fmla="*/ 56 w 77"/>
                    <a:gd name="T29" fmla="*/ 31 h 77"/>
                    <a:gd name="T30" fmla="*/ 66 w 77"/>
                    <a:gd name="T31" fmla="*/ 27 h 77"/>
                    <a:gd name="T32" fmla="*/ 70 w 77"/>
                    <a:gd name="T33" fmla="*/ 26 h 77"/>
                    <a:gd name="T34" fmla="*/ 72 w 77"/>
                    <a:gd name="T35" fmla="*/ 39 h 77"/>
                    <a:gd name="T36" fmla="*/ 70 w 77"/>
                    <a:gd name="T37" fmla="*/ 52 h 77"/>
                    <a:gd name="T38" fmla="*/ 51 w 77"/>
                    <a:gd name="T39" fmla="*/ 7 h 77"/>
                    <a:gd name="T40" fmla="*/ 51 w 77"/>
                    <a:gd name="T41" fmla="*/ 7 h 77"/>
                    <a:gd name="T42" fmla="*/ 51 w 77"/>
                    <a:gd name="T43" fmla="*/ 7 h 77"/>
                    <a:gd name="T44" fmla="*/ 46 w 77"/>
                    <a:gd name="T45" fmla="*/ 21 h 77"/>
                    <a:gd name="T46" fmla="*/ 38 w 77"/>
                    <a:gd name="T47" fmla="*/ 19 h 77"/>
                    <a:gd name="T48" fmla="*/ 31 w 77"/>
                    <a:gd name="T49" fmla="*/ 21 h 77"/>
                    <a:gd name="T50" fmla="*/ 28 w 77"/>
                    <a:gd name="T51" fmla="*/ 14 h 77"/>
                    <a:gd name="T52" fmla="*/ 25 w 77"/>
                    <a:gd name="T53" fmla="*/ 7 h 77"/>
                    <a:gd name="T54" fmla="*/ 38 w 77"/>
                    <a:gd name="T55" fmla="*/ 5 h 77"/>
                    <a:gd name="T56" fmla="*/ 51 w 77"/>
                    <a:gd name="T57" fmla="*/ 7 h 77"/>
                    <a:gd name="T58" fmla="*/ 7 w 77"/>
                    <a:gd name="T59" fmla="*/ 26 h 77"/>
                    <a:gd name="T60" fmla="*/ 14 w 77"/>
                    <a:gd name="T61" fmla="*/ 29 h 77"/>
                    <a:gd name="T62" fmla="*/ 20 w 77"/>
                    <a:gd name="T63" fmla="*/ 31 h 77"/>
                    <a:gd name="T64" fmla="*/ 19 w 77"/>
                    <a:gd name="T65" fmla="*/ 39 h 77"/>
                    <a:gd name="T66" fmla="*/ 20 w 77"/>
                    <a:gd name="T67" fmla="*/ 46 h 77"/>
                    <a:gd name="T68" fmla="*/ 7 w 77"/>
                    <a:gd name="T69" fmla="*/ 52 h 77"/>
                    <a:gd name="T70" fmla="*/ 4 w 77"/>
                    <a:gd name="T71" fmla="*/ 39 h 77"/>
                    <a:gd name="T72" fmla="*/ 7 w 77"/>
                    <a:gd name="T73" fmla="*/ 26 h 77"/>
                    <a:gd name="T74" fmla="*/ 25 w 77"/>
                    <a:gd name="T75" fmla="*/ 70 h 77"/>
                    <a:gd name="T76" fmla="*/ 27 w 77"/>
                    <a:gd name="T77" fmla="*/ 66 h 77"/>
                    <a:gd name="T78" fmla="*/ 31 w 77"/>
                    <a:gd name="T79" fmla="*/ 57 h 77"/>
                    <a:gd name="T80" fmla="*/ 38 w 77"/>
                    <a:gd name="T81" fmla="*/ 58 h 77"/>
                    <a:gd name="T82" fmla="*/ 46 w 77"/>
                    <a:gd name="T83" fmla="*/ 57 h 77"/>
                    <a:gd name="T84" fmla="*/ 51 w 77"/>
                    <a:gd name="T85" fmla="*/ 70 h 77"/>
                    <a:gd name="T86" fmla="*/ 51 w 77"/>
                    <a:gd name="T87" fmla="*/ 70 h 77"/>
                    <a:gd name="T88" fmla="*/ 51 w 77"/>
                    <a:gd name="T89" fmla="*/ 70 h 77"/>
                    <a:gd name="T90" fmla="*/ 38 w 77"/>
                    <a:gd name="T91" fmla="*/ 73 h 77"/>
                    <a:gd name="T92" fmla="*/ 25 w 77"/>
                    <a:gd name="T93" fmla="*/ 7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7" h="77"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9"/>
                      </a:cubicBezTo>
                      <a:cubicBezTo>
                        <a:pt x="0" y="60"/>
                        <a:pt x="17" y="77"/>
                        <a:pt x="38" y="77"/>
                      </a:cubicBezTo>
                      <a:cubicBezTo>
                        <a:pt x="60" y="77"/>
                        <a:pt x="77" y="60"/>
                        <a:pt x="77" y="39"/>
                      </a:cubicBezTo>
                      <a:cubicBezTo>
                        <a:pt x="77" y="17"/>
                        <a:pt x="60" y="0"/>
                        <a:pt x="38" y="0"/>
                      </a:cubicBezTo>
                      <a:close/>
                      <a:moveTo>
                        <a:pt x="24" y="39"/>
                      </a:moveTo>
                      <a:cubicBezTo>
                        <a:pt x="24" y="31"/>
                        <a:pt x="30" y="24"/>
                        <a:pt x="38" y="24"/>
                      </a:cubicBezTo>
                      <a:cubicBezTo>
                        <a:pt x="46" y="24"/>
                        <a:pt x="53" y="31"/>
                        <a:pt x="53" y="39"/>
                      </a:cubicBezTo>
                      <a:cubicBezTo>
                        <a:pt x="53" y="47"/>
                        <a:pt x="46" y="53"/>
                        <a:pt x="38" y="53"/>
                      </a:cubicBezTo>
                      <a:cubicBezTo>
                        <a:pt x="30" y="53"/>
                        <a:pt x="24" y="47"/>
                        <a:pt x="24" y="39"/>
                      </a:cubicBezTo>
                      <a:close/>
                      <a:moveTo>
                        <a:pt x="70" y="52"/>
                      </a:move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7" y="44"/>
                        <a:pt x="58" y="41"/>
                        <a:pt x="58" y="39"/>
                      </a:cubicBezTo>
                      <a:cubicBezTo>
                        <a:pt x="58" y="36"/>
                        <a:pt x="57" y="34"/>
                        <a:pt x="56" y="31"/>
                      </a:cubicBezTo>
                      <a:cubicBezTo>
                        <a:pt x="66" y="27"/>
                        <a:pt x="66" y="27"/>
                        <a:pt x="66" y="27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1" y="30"/>
                        <a:pt x="72" y="34"/>
                        <a:pt x="72" y="39"/>
                      </a:cubicBezTo>
                      <a:cubicBezTo>
                        <a:pt x="72" y="43"/>
                        <a:pt x="71" y="48"/>
                        <a:pt x="70" y="52"/>
                      </a:cubicBezTo>
                      <a:close/>
                      <a:moveTo>
                        <a:pt x="51" y="7"/>
                      </a:move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3" y="20"/>
                        <a:pt x="41" y="19"/>
                        <a:pt x="38" y="19"/>
                      </a:cubicBezTo>
                      <a:cubicBezTo>
                        <a:pt x="36" y="19"/>
                        <a:pt x="33" y="20"/>
                        <a:pt x="31" y="21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9" y="6"/>
                        <a:pt x="34" y="5"/>
                        <a:pt x="38" y="5"/>
                      </a:cubicBezTo>
                      <a:cubicBezTo>
                        <a:pt x="43" y="5"/>
                        <a:pt x="47" y="6"/>
                        <a:pt x="51" y="7"/>
                      </a:cubicBezTo>
                      <a:close/>
                      <a:moveTo>
                        <a:pt x="7" y="26"/>
                      </a:move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34"/>
                        <a:pt x="19" y="36"/>
                        <a:pt x="19" y="39"/>
                      </a:cubicBezTo>
                      <a:cubicBezTo>
                        <a:pt x="19" y="41"/>
                        <a:pt x="19" y="44"/>
                        <a:pt x="20" y="46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5" y="48"/>
                        <a:pt x="4" y="43"/>
                        <a:pt x="4" y="39"/>
                      </a:cubicBezTo>
                      <a:cubicBezTo>
                        <a:pt x="4" y="34"/>
                        <a:pt x="5" y="30"/>
                        <a:pt x="7" y="26"/>
                      </a:cubicBezTo>
                      <a:close/>
                      <a:moveTo>
                        <a:pt x="25" y="70"/>
                      </a:move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3" y="58"/>
                        <a:pt x="36" y="58"/>
                        <a:pt x="38" y="58"/>
                      </a:cubicBezTo>
                      <a:cubicBezTo>
                        <a:pt x="41" y="58"/>
                        <a:pt x="43" y="58"/>
                        <a:pt x="46" y="57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47" y="72"/>
                        <a:pt x="43" y="73"/>
                        <a:pt x="38" y="73"/>
                      </a:cubicBezTo>
                      <a:cubicBezTo>
                        <a:pt x="34" y="73"/>
                        <a:pt x="29" y="72"/>
                        <a:pt x="25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7" name="í$ľíḑè">
                  <a:extLst>
                    <a:ext uri="{FF2B5EF4-FFF2-40B4-BE49-F238E27FC236}">
                      <a16:creationId xmlns:a16="http://schemas.microsoft.com/office/drawing/2014/main" id="{F925AD4F-56E1-422D-9F18-BCCC4A1DB41B}"/>
                    </a:ext>
                  </a:extLst>
                </p:cNvPr>
                <p:cNvSpPr/>
                <p:nvPr/>
              </p:nvSpPr>
              <p:spPr bwMode="auto">
                <a:xfrm>
                  <a:off x="6616120" y="2281872"/>
                  <a:ext cx="211391" cy="172245"/>
                </a:xfrm>
                <a:custGeom>
                  <a:avLst/>
                  <a:gdLst>
                    <a:gd name="T0" fmla="*/ 66 w 66"/>
                    <a:gd name="T1" fmla="*/ 29 h 54"/>
                    <a:gd name="T2" fmla="*/ 58 w 66"/>
                    <a:gd name="T3" fmla="*/ 13 h 54"/>
                    <a:gd name="T4" fmla="*/ 46 w 66"/>
                    <a:gd name="T5" fmla="*/ 13 h 54"/>
                    <a:gd name="T6" fmla="*/ 46 w 66"/>
                    <a:gd name="T7" fmla="*/ 4 h 54"/>
                    <a:gd name="T8" fmla="*/ 42 w 66"/>
                    <a:gd name="T9" fmla="*/ 0 h 54"/>
                    <a:gd name="T10" fmla="*/ 4 w 66"/>
                    <a:gd name="T11" fmla="*/ 0 h 54"/>
                    <a:gd name="T12" fmla="*/ 0 w 66"/>
                    <a:gd name="T13" fmla="*/ 4 h 54"/>
                    <a:gd name="T14" fmla="*/ 0 w 66"/>
                    <a:gd name="T15" fmla="*/ 37 h 54"/>
                    <a:gd name="T16" fmla="*/ 4 w 66"/>
                    <a:gd name="T17" fmla="*/ 41 h 54"/>
                    <a:gd name="T18" fmla="*/ 10 w 66"/>
                    <a:gd name="T19" fmla="*/ 41 h 54"/>
                    <a:gd name="T20" fmla="*/ 9 w 66"/>
                    <a:gd name="T21" fmla="*/ 46 h 54"/>
                    <a:gd name="T22" fmla="*/ 17 w 66"/>
                    <a:gd name="T23" fmla="*/ 54 h 54"/>
                    <a:gd name="T24" fmla="*/ 25 w 66"/>
                    <a:gd name="T25" fmla="*/ 46 h 54"/>
                    <a:gd name="T26" fmla="*/ 24 w 66"/>
                    <a:gd name="T27" fmla="*/ 41 h 54"/>
                    <a:gd name="T28" fmla="*/ 47 w 66"/>
                    <a:gd name="T29" fmla="*/ 41 h 54"/>
                    <a:gd name="T30" fmla="*/ 46 w 66"/>
                    <a:gd name="T31" fmla="*/ 46 h 54"/>
                    <a:gd name="T32" fmla="*/ 54 w 66"/>
                    <a:gd name="T33" fmla="*/ 54 h 54"/>
                    <a:gd name="T34" fmla="*/ 62 w 66"/>
                    <a:gd name="T35" fmla="*/ 46 h 54"/>
                    <a:gd name="T36" fmla="*/ 61 w 66"/>
                    <a:gd name="T37" fmla="*/ 41 h 54"/>
                    <a:gd name="T38" fmla="*/ 66 w 66"/>
                    <a:gd name="T39" fmla="*/ 41 h 54"/>
                    <a:gd name="T40" fmla="*/ 66 w 66"/>
                    <a:gd name="T41" fmla="*/ 29 h 54"/>
                    <a:gd name="T42" fmla="*/ 46 w 66"/>
                    <a:gd name="T43" fmla="*/ 29 h 54"/>
                    <a:gd name="T44" fmla="*/ 46 w 66"/>
                    <a:gd name="T45" fmla="*/ 19 h 54"/>
                    <a:gd name="T46" fmla="*/ 54 w 66"/>
                    <a:gd name="T47" fmla="*/ 19 h 54"/>
                    <a:gd name="T48" fmla="*/ 59 w 66"/>
                    <a:gd name="T49" fmla="*/ 29 h 54"/>
                    <a:gd name="T50" fmla="*/ 46 w 66"/>
                    <a:gd name="T51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6" h="54">
                      <a:moveTo>
                        <a:pt x="66" y="29"/>
                      </a:move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2"/>
                        <a:pt x="44" y="0"/>
                        <a:pt x="4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3"/>
                        <a:pt x="9" y="44"/>
                        <a:pt x="9" y="46"/>
                      </a:cubicBezTo>
                      <a:cubicBezTo>
                        <a:pt x="9" y="50"/>
                        <a:pt x="12" y="54"/>
                        <a:pt x="17" y="54"/>
                      </a:cubicBezTo>
                      <a:cubicBezTo>
                        <a:pt x="21" y="54"/>
                        <a:pt x="25" y="50"/>
                        <a:pt x="25" y="46"/>
                      </a:cubicBezTo>
                      <a:cubicBezTo>
                        <a:pt x="25" y="44"/>
                        <a:pt x="25" y="43"/>
                        <a:pt x="24" y="41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6" y="43"/>
                        <a:pt x="46" y="44"/>
                        <a:pt x="46" y="46"/>
                      </a:cubicBezTo>
                      <a:cubicBezTo>
                        <a:pt x="46" y="50"/>
                        <a:pt x="49" y="54"/>
                        <a:pt x="54" y="54"/>
                      </a:cubicBezTo>
                      <a:cubicBezTo>
                        <a:pt x="59" y="54"/>
                        <a:pt x="62" y="50"/>
                        <a:pt x="62" y="46"/>
                      </a:cubicBezTo>
                      <a:cubicBezTo>
                        <a:pt x="62" y="44"/>
                        <a:pt x="62" y="43"/>
                        <a:pt x="61" y="41"/>
                      </a:cubicBezTo>
                      <a:cubicBezTo>
                        <a:pt x="66" y="41"/>
                        <a:pt x="66" y="41"/>
                        <a:pt x="66" y="41"/>
                      </a:cubicBezTo>
                      <a:lnTo>
                        <a:pt x="66" y="29"/>
                      </a:lnTo>
                      <a:close/>
                      <a:moveTo>
                        <a:pt x="46" y="29"/>
                      </a:move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8" name="îṡḷiḓè">
                  <a:extLst>
                    <a:ext uri="{FF2B5EF4-FFF2-40B4-BE49-F238E27FC236}">
                      <a16:creationId xmlns:a16="http://schemas.microsoft.com/office/drawing/2014/main" id="{888FAC2D-3B77-4A4B-BB47-3DC5B8424895}"/>
                    </a:ext>
                  </a:extLst>
                </p:cNvPr>
                <p:cNvSpPr/>
                <p:nvPr/>
              </p:nvSpPr>
              <p:spPr bwMode="auto">
                <a:xfrm>
                  <a:off x="6242269" y="1630081"/>
                  <a:ext cx="211391" cy="183989"/>
                </a:xfrm>
                <a:custGeom>
                  <a:avLst/>
                  <a:gdLst>
                    <a:gd name="T0" fmla="*/ 66 w 66"/>
                    <a:gd name="T1" fmla="*/ 19 h 58"/>
                    <a:gd name="T2" fmla="*/ 47 w 66"/>
                    <a:gd name="T3" fmla="*/ 0 h 58"/>
                    <a:gd name="T4" fmla="*/ 33 w 66"/>
                    <a:gd name="T5" fmla="*/ 6 h 58"/>
                    <a:gd name="T6" fmla="*/ 19 w 66"/>
                    <a:gd name="T7" fmla="*/ 0 h 58"/>
                    <a:gd name="T8" fmla="*/ 0 w 66"/>
                    <a:gd name="T9" fmla="*/ 19 h 58"/>
                    <a:gd name="T10" fmla="*/ 6 w 66"/>
                    <a:gd name="T11" fmla="*/ 33 h 58"/>
                    <a:gd name="T12" fmla="*/ 6 w 66"/>
                    <a:gd name="T13" fmla="*/ 33 h 58"/>
                    <a:gd name="T14" fmla="*/ 26 w 66"/>
                    <a:gd name="T15" fmla="*/ 54 h 58"/>
                    <a:gd name="T16" fmla="*/ 33 w 66"/>
                    <a:gd name="T17" fmla="*/ 58 h 58"/>
                    <a:gd name="T18" fmla="*/ 39 w 66"/>
                    <a:gd name="T19" fmla="*/ 54 h 58"/>
                    <a:gd name="T20" fmla="*/ 59 w 66"/>
                    <a:gd name="T21" fmla="*/ 33 h 58"/>
                    <a:gd name="T22" fmla="*/ 59 w 66"/>
                    <a:gd name="T23" fmla="*/ 33 h 58"/>
                    <a:gd name="T24" fmla="*/ 66 w 66"/>
                    <a:gd name="T25" fmla="*/ 19 h 58"/>
                    <a:gd name="T26" fmla="*/ 54 w 66"/>
                    <a:gd name="T27" fmla="*/ 27 h 58"/>
                    <a:gd name="T28" fmla="*/ 33 w 66"/>
                    <a:gd name="T29" fmla="*/ 48 h 58"/>
                    <a:gd name="T30" fmla="*/ 33 w 66"/>
                    <a:gd name="T31" fmla="*/ 48 h 58"/>
                    <a:gd name="T32" fmla="*/ 32 w 66"/>
                    <a:gd name="T33" fmla="*/ 48 h 58"/>
                    <a:gd name="T34" fmla="*/ 11 w 66"/>
                    <a:gd name="T35" fmla="*/ 27 h 58"/>
                    <a:gd name="T36" fmla="*/ 8 w 66"/>
                    <a:gd name="T37" fmla="*/ 19 h 58"/>
                    <a:gd name="T38" fmla="*/ 19 w 66"/>
                    <a:gd name="T39" fmla="*/ 8 h 58"/>
                    <a:gd name="T40" fmla="*/ 27 w 66"/>
                    <a:gd name="T41" fmla="*/ 12 h 58"/>
                    <a:gd name="T42" fmla="*/ 33 w 66"/>
                    <a:gd name="T43" fmla="*/ 19 h 58"/>
                    <a:gd name="T44" fmla="*/ 39 w 66"/>
                    <a:gd name="T45" fmla="*/ 12 h 58"/>
                    <a:gd name="T46" fmla="*/ 47 w 66"/>
                    <a:gd name="T47" fmla="*/ 8 h 58"/>
                    <a:gd name="T48" fmla="*/ 57 w 66"/>
                    <a:gd name="T49" fmla="*/ 19 h 58"/>
                    <a:gd name="T50" fmla="*/ 54 w 66"/>
                    <a:gd name="T51" fmla="*/ 2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6" h="58">
                      <a:moveTo>
                        <a:pt x="66" y="19"/>
                      </a:moveTo>
                      <a:cubicBezTo>
                        <a:pt x="66" y="9"/>
                        <a:pt x="57" y="0"/>
                        <a:pt x="47" y="0"/>
                      </a:cubicBezTo>
                      <a:cubicBezTo>
                        <a:pt x="41" y="0"/>
                        <a:pt x="36" y="3"/>
                        <a:pt x="33" y="6"/>
                      </a:cubicBezTo>
                      <a:cubicBezTo>
                        <a:pt x="29" y="3"/>
                        <a:pt x="24" y="0"/>
                        <a:pt x="19" y="0"/>
                      </a:cubicBezTo>
                      <a:cubicBezTo>
                        <a:pt x="8" y="0"/>
                        <a:pt x="0" y="9"/>
                        <a:pt x="0" y="19"/>
                      </a:cubicBezTo>
                      <a:cubicBezTo>
                        <a:pt x="0" y="25"/>
                        <a:pt x="2" y="30"/>
                        <a:pt x="6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8" y="56"/>
                        <a:pt x="31" y="58"/>
                        <a:pt x="33" y="58"/>
                      </a:cubicBezTo>
                      <a:cubicBezTo>
                        <a:pt x="35" y="58"/>
                        <a:pt x="37" y="56"/>
                        <a:pt x="39" y="54"/>
                      </a:cubicBezTo>
                      <a:cubicBezTo>
                        <a:pt x="59" y="33"/>
                        <a:pt x="59" y="33"/>
                        <a:pt x="59" y="33"/>
                      </a:cubicBezTo>
                      <a:cubicBezTo>
                        <a:pt x="59" y="33"/>
                        <a:pt x="59" y="33"/>
                        <a:pt x="59" y="33"/>
                      </a:cubicBezTo>
                      <a:cubicBezTo>
                        <a:pt x="63" y="30"/>
                        <a:pt x="66" y="25"/>
                        <a:pt x="66" y="19"/>
                      </a:cubicBezTo>
                      <a:close/>
                      <a:moveTo>
                        <a:pt x="54" y="27"/>
                      </a:move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9" y="25"/>
                        <a:pt x="8" y="22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2" y="8"/>
                        <a:pt x="24" y="10"/>
                        <a:pt x="27" y="12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41" y="10"/>
                        <a:pt x="44" y="8"/>
                        <a:pt x="47" y="8"/>
                      </a:cubicBezTo>
                      <a:cubicBezTo>
                        <a:pt x="53" y="8"/>
                        <a:pt x="57" y="13"/>
                        <a:pt x="57" y="19"/>
                      </a:cubicBezTo>
                      <a:cubicBezTo>
                        <a:pt x="57" y="22"/>
                        <a:pt x="56" y="25"/>
                        <a:pt x="5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9" name="iṥļiďé">
                  <a:extLst>
                    <a:ext uri="{FF2B5EF4-FFF2-40B4-BE49-F238E27FC236}">
                      <a16:creationId xmlns:a16="http://schemas.microsoft.com/office/drawing/2014/main" id="{7ED30386-07A0-4838-96B6-40BDECF71667}"/>
                    </a:ext>
                  </a:extLst>
                </p:cNvPr>
                <p:cNvSpPr/>
                <p:nvPr/>
              </p:nvSpPr>
              <p:spPr bwMode="auto">
                <a:xfrm>
                  <a:off x="5806087" y="1515560"/>
                  <a:ext cx="197691" cy="191818"/>
                </a:xfrm>
                <a:custGeom>
                  <a:avLst/>
                  <a:gdLst>
                    <a:gd name="T0" fmla="*/ 39 w 62"/>
                    <a:gd name="T1" fmla="*/ 42 h 60"/>
                    <a:gd name="T2" fmla="*/ 37 w 62"/>
                    <a:gd name="T3" fmla="*/ 38 h 60"/>
                    <a:gd name="T4" fmla="*/ 43 w 62"/>
                    <a:gd name="T5" fmla="*/ 27 h 60"/>
                    <a:gd name="T6" fmla="*/ 44 w 62"/>
                    <a:gd name="T7" fmla="*/ 19 h 60"/>
                    <a:gd name="T8" fmla="*/ 31 w 62"/>
                    <a:gd name="T9" fmla="*/ 0 h 60"/>
                    <a:gd name="T10" fmla="*/ 18 w 62"/>
                    <a:gd name="T11" fmla="*/ 19 h 60"/>
                    <a:gd name="T12" fmla="*/ 20 w 62"/>
                    <a:gd name="T13" fmla="*/ 27 h 60"/>
                    <a:gd name="T14" fmla="*/ 25 w 62"/>
                    <a:gd name="T15" fmla="*/ 38 h 60"/>
                    <a:gd name="T16" fmla="*/ 23 w 62"/>
                    <a:gd name="T17" fmla="*/ 42 h 60"/>
                    <a:gd name="T18" fmla="*/ 0 w 62"/>
                    <a:gd name="T19" fmla="*/ 60 h 60"/>
                    <a:gd name="T20" fmla="*/ 31 w 62"/>
                    <a:gd name="T21" fmla="*/ 60 h 60"/>
                    <a:gd name="T22" fmla="*/ 62 w 62"/>
                    <a:gd name="T23" fmla="*/ 60 h 60"/>
                    <a:gd name="T24" fmla="*/ 39 w 62"/>
                    <a:gd name="T25" fmla="*/ 4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" h="60">
                      <a:moveTo>
                        <a:pt x="39" y="42"/>
                      </a:moveTo>
                      <a:cubicBezTo>
                        <a:pt x="37" y="42"/>
                        <a:pt x="37" y="38"/>
                        <a:pt x="37" y="38"/>
                      </a:cubicBezTo>
                      <a:cubicBezTo>
                        <a:pt x="37" y="38"/>
                        <a:pt x="42" y="33"/>
                        <a:pt x="43" y="27"/>
                      </a:cubicBezTo>
                      <a:cubicBezTo>
                        <a:pt x="45" y="27"/>
                        <a:pt x="47" y="21"/>
                        <a:pt x="44" y="19"/>
                      </a:cubicBezTo>
                      <a:cubicBezTo>
                        <a:pt x="44" y="16"/>
                        <a:pt x="48" y="0"/>
                        <a:pt x="31" y="0"/>
                      </a:cubicBezTo>
                      <a:cubicBezTo>
                        <a:pt x="15" y="0"/>
                        <a:pt x="18" y="16"/>
                        <a:pt x="18" y="19"/>
                      </a:cubicBezTo>
                      <a:cubicBezTo>
                        <a:pt x="15" y="21"/>
                        <a:pt x="17" y="27"/>
                        <a:pt x="20" y="27"/>
                      </a:cubicBezTo>
                      <a:cubicBezTo>
                        <a:pt x="21" y="33"/>
                        <a:pt x="25" y="38"/>
                        <a:pt x="25" y="38"/>
                      </a:cubicBezTo>
                      <a:cubicBezTo>
                        <a:pt x="25" y="38"/>
                        <a:pt x="25" y="42"/>
                        <a:pt x="23" y="42"/>
                      </a:cubicBezTo>
                      <a:cubicBezTo>
                        <a:pt x="19" y="43"/>
                        <a:pt x="0" y="51"/>
                        <a:pt x="0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62" y="51"/>
                        <a:pt x="44" y="43"/>
                        <a:pt x="3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0" name="iSḻíḍè">
                  <a:extLst>
                    <a:ext uri="{FF2B5EF4-FFF2-40B4-BE49-F238E27FC236}">
                      <a16:creationId xmlns:a16="http://schemas.microsoft.com/office/drawing/2014/main" id="{D6588C8C-F660-4D00-A9B2-B9AFE5CECD7A}"/>
                    </a:ext>
                  </a:extLst>
                </p:cNvPr>
                <p:cNvSpPr/>
                <p:nvPr/>
              </p:nvSpPr>
              <p:spPr bwMode="auto">
                <a:xfrm>
                  <a:off x="6771087" y="1745564"/>
                  <a:ext cx="150715" cy="150714"/>
                </a:xfrm>
                <a:custGeom>
                  <a:avLst/>
                  <a:gdLst>
                    <a:gd name="T0" fmla="*/ 3 w 47"/>
                    <a:gd name="T1" fmla="*/ 0 h 47"/>
                    <a:gd name="T2" fmla="*/ 21 w 47"/>
                    <a:gd name="T3" fmla="*/ 0 h 47"/>
                    <a:gd name="T4" fmla="*/ 21 w 47"/>
                    <a:gd name="T5" fmla="*/ 3 h 47"/>
                    <a:gd name="T6" fmla="*/ 3 w 47"/>
                    <a:gd name="T7" fmla="*/ 3 h 47"/>
                    <a:gd name="T8" fmla="*/ 3 w 47"/>
                    <a:gd name="T9" fmla="*/ 0 h 47"/>
                    <a:gd name="T10" fmla="*/ 26 w 47"/>
                    <a:gd name="T11" fmla="*/ 0 h 47"/>
                    <a:gd name="T12" fmla="*/ 44 w 47"/>
                    <a:gd name="T13" fmla="*/ 0 h 47"/>
                    <a:gd name="T14" fmla="*/ 44 w 47"/>
                    <a:gd name="T15" fmla="*/ 3 h 47"/>
                    <a:gd name="T16" fmla="*/ 26 w 47"/>
                    <a:gd name="T17" fmla="*/ 3 h 47"/>
                    <a:gd name="T18" fmla="*/ 26 w 47"/>
                    <a:gd name="T19" fmla="*/ 0 h 47"/>
                    <a:gd name="T20" fmla="*/ 43 w 47"/>
                    <a:gd name="T21" fmla="*/ 15 h 47"/>
                    <a:gd name="T22" fmla="*/ 41 w 47"/>
                    <a:gd name="T23" fmla="*/ 15 h 47"/>
                    <a:gd name="T24" fmla="*/ 41 w 47"/>
                    <a:gd name="T25" fmla="*/ 3 h 47"/>
                    <a:gd name="T26" fmla="*/ 29 w 47"/>
                    <a:gd name="T27" fmla="*/ 3 h 47"/>
                    <a:gd name="T28" fmla="*/ 29 w 47"/>
                    <a:gd name="T29" fmla="*/ 15 h 47"/>
                    <a:gd name="T30" fmla="*/ 18 w 47"/>
                    <a:gd name="T31" fmla="*/ 15 h 47"/>
                    <a:gd name="T32" fmla="*/ 18 w 47"/>
                    <a:gd name="T33" fmla="*/ 3 h 47"/>
                    <a:gd name="T34" fmla="*/ 6 w 47"/>
                    <a:gd name="T35" fmla="*/ 3 h 47"/>
                    <a:gd name="T36" fmla="*/ 6 w 47"/>
                    <a:gd name="T37" fmla="*/ 15 h 47"/>
                    <a:gd name="T38" fmla="*/ 4 w 47"/>
                    <a:gd name="T39" fmla="*/ 15 h 47"/>
                    <a:gd name="T40" fmla="*/ 0 w 47"/>
                    <a:gd name="T41" fmla="*/ 18 h 47"/>
                    <a:gd name="T42" fmla="*/ 0 w 47"/>
                    <a:gd name="T43" fmla="*/ 44 h 47"/>
                    <a:gd name="T44" fmla="*/ 4 w 47"/>
                    <a:gd name="T45" fmla="*/ 47 h 47"/>
                    <a:gd name="T46" fmla="*/ 17 w 47"/>
                    <a:gd name="T47" fmla="*/ 47 h 47"/>
                    <a:gd name="T48" fmla="*/ 21 w 47"/>
                    <a:gd name="T49" fmla="*/ 44 h 47"/>
                    <a:gd name="T50" fmla="*/ 21 w 47"/>
                    <a:gd name="T51" fmla="*/ 27 h 47"/>
                    <a:gd name="T52" fmla="*/ 26 w 47"/>
                    <a:gd name="T53" fmla="*/ 27 h 47"/>
                    <a:gd name="T54" fmla="*/ 26 w 47"/>
                    <a:gd name="T55" fmla="*/ 44 h 47"/>
                    <a:gd name="T56" fmla="*/ 30 w 47"/>
                    <a:gd name="T57" fmla="*/ 47 h 47"/>
                    <a:gd name="T58" fmla="*/ 43 w 47"/>
                    <a:gd name="T59" fmla="*/ 47 h 47"/>
                    <a:gd name="T60" fmla="*/ 47 w 47"/>
                    <a:gd name="T61" fmla="*/ 44 h 47"/>
                    <a:gd name="T62" fmla="*/ 47 w 47"/>
                    <a:gd name="T63" fmla="*/ 18 h 47"/>
                    <a:gd name="T64" fmla="*/ 43 w 47"/>
                    <a:gd name="T65" fmla="*/ 15 h 47"/>
                    <a:gd name="T66" fmla="*/ 16 w 47"/>
                    <a:gd name="T67" fmla="*/ 44 h 47"/>
                    <a:gd name="T68" fmla="*/ 5 w 47"/>
                    <a:gd name="T69" fmla="*/ 44 h 47"/>
                    <a:gd name="T70" fmla="*/ 3 w 47"/>
                    <a:gd name="T71" fmla="*/ 42 h 47"/>
                    <a:gd name="T72" fmla="*/ 5 w 47"/>
                    <a:gd name="T73" fmla="*/ 41 h 47"/>
                    <a:gd name="T74" fmla="*/ 16 w 47"/>
                    <a:gd name="T75" fmla="*/ 41 h 47"/>
                    <a:gd name="T76" fmla="*/ 18 w 47"/>
                    <a:gd name="T77" fmla="*/ 42 h 47"/>
                    <a:gd name="T78" fmla="*/ 16 w 47"/>
                    <a:gd name="T79" fmla="*/ 44 h 47"/>
                    <a:gd name="T80" fmla="*/ 25 w 47"/>
                    <a:gd name="T81" fmla="*/ 24 h 47"/>
                    <a:gd name="T82" fmla="*/ 22 w 47"/>
                    <a:gd name="T83" fmla="*/ 24 h 47"/>
                    <a:gd name="T84" fmla="*/ 21 w 47"/>
                    <a:gd name="T85" fmla="*/ 22 h 47"/>
                    <a:gd name="T86" fmla="*/ 22 w 47"/>
                    <a:gd name="T87" fmla="*/ 21 h 47"/>
                    <a:gd name="T88" fmla="*/ 25 w 47"/>
                    <a:gd name="T89" fmla="*/ 21 h 47"/>
                    <a:gd name="T90" fmla="*/ 26 w 47"/>
                    <a:gd name="T91" fmla="*/ 22 h 47"/>
                    <a:gd name="T92" fmla="*/ 25 w 47"/>
                    <a:gd name="T93" fmla="*/ 24 h 47"/>
                    <a:gd name="T94" fmla="*/ 42 w 47"/>
                    <a:gd name="T95" fmla="*/ 44 h 47"/>
                    <a:gd name="T96" fmla="*/ 31 w 47"/>
                    <a:gd name="T97" fmla="*/ 44 h 47"/>
                    <a:gd name="T98" fmla="*/ 29 w 47"/>
                    <a:gd name="T99" fmla="*/ 42 h 47"/>
                    <a:gd name="T100" fmla="*/ 31 w 47"/>
                    <a:gd name="T101" fmla="*/ 41 h 47"/>
                    <a:gd name="T102" fmla="*/ 42 w 47"/>
                    <a:gd name="T103" fmla="*/ 41 h 47"/>
                    <a:gd name="T104" fmla="*/ 44 w 47"/>
                    <a:gd name="T105" fmla="*/ 42 h 47"/>
                    <a:gd name="T106" fmla="*/ 42 w 47"/>
                    <a:gd name="T107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" h="47">
                      <a:moveTo>
                        <a:pt x="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0"/>
                      </a:lnTo>
                      <a:close/>
                      <a:moveTo>
                        <a:pt x="26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lnTo>
                        <a:pt x="26" y="0"/>
                      </a:lnTo>
                      <a:close/>
                      <a:moveTo>
                        <a:pt x="43" y="15"/>
                      </a:moveTo>
                      <a:cubicBezTo>
                        <a:pt x="41" y="15"/>
                        <a:pt x="41" y="15"/>
                        <a:pt x="41" y="15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2" y="15"/>
                        <a:pt x="0" y="16"/>
                        <a:pt x="0" y="18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5"/>
                        <a:pt x="2" y="47"/>
                        <a:pt x="4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9" y="47"/>
                        <a:pt x="21" y="45"/>
                        <a:pt x="21" y="44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5"/>
                        <a:pt x="28" y="47"/>
                        <a:pt x="30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5" y="47"/>
                        <a:pt x="47" y="45"/>
                        <a:pt x="47" y="44"/>
                      </a:cubicBez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47" y="16"/>
                        <a:pt x="45" y="15"/>
                        <a:pt x="43" y="15"/>
                      </a:cubicBezTo>
                      <a:close/>
                      <a:moveTo>
                        <a:pt x="16" y="44"/>
                      </a:move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4" y="44"/>
                        <a:pt x="3" y="43"/>
                        <a:pt x="3" y="42"/>
                      </a:cubicBezTo>
                      <a:cubicBezTo>
                        <a:pt x="3" y="42"/>
                        <a:pt x="4" y="41"/>
                        <a:pt x="5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7" y="41"/>
                        <a:pt x="18" y="42"/>
                        <a:pt x="18" y="42"/>
                      </a:cubicBezTo>
                      <a:cubicBezTo>
                        <a:pt x="18" y="43"/>
                        <a:pt x="17" y="44"/>
                        <a:pt x="16" y="44"/>
                      </a:cubicBezTo>
                      <a:close/>
                      <a:moveTo>
                        <a:pt x="25" y="24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4"/>
                        <a:pt x="21" y="23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1"/>
                        <a:pt x="26" y="21"/>
                        <a:pt x="26" y="22"/>
                      </a:cubicBezTo>
                      <a:cubicBezTo>
                        <a:pt x="26" y="23"/>
                        <a:pt x="26" y="24"/>
                        <a:pt x="25" y="24"/>
                      </a:cubicBezTo>
                      <a:close/>
                      <a:moveTo>
                        <a:pt x="42" y="44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0" y="44"/>
                        <a:pt x="29" y="43"/>
                        <a:pt x="29" y="42"/>
                      </a:cubicBezTo>
                      <a:cubicBezTo>
                        <a:pt x="29" y="42"/>
                        <a:pt x="30" y="41"/>
                        <a:pt x="31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3" y="41"/>
                        <a:pt x="44" y="42"/>
                        <a:pt x="44" y="42"/>
                      </a:cubicBezTo>
                      <a:cubicBezTo>
                        <a:pt x="44" y="43"/>
                        <a:pt x="43" y="44"/>
                        <a:pt x="42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1" name="íSlîḋé">
                  <a:extLst>
                    <a:ext uri="{FF2B5EF4-FFF2-40B4-BE49-F238E27FC236}">
                      <a16:creationId xmlns:a16="http://schemas.microsoft.com/office/drawing/2014/main" id="{36BB4207-94FC-48CA-B6A1-274732F35B7A}"/>
                    </a:ext>
                  </a:extLst>
                </p:cNvPr>
                <p:cNvSpPr/>
                <p:nvPr/>
              </p:nvSpPr>
              <p:spPr bwMode="auto">
                <a:xfrm>
                  <a:off x="8191769" y="2620489"/>
                  <a:ext cx="236837" cy="266197"/>
                </a:xfrm>
                <a:custGeom>
                  <a:avLst/>
                  <a:gdLst>
                    <a:gd name="T0" fmla="*/ 58 w 74"/>
                    <a:gd name="T1" fmla="*/ 25 h 83"/>
                    <a:gd name="T2" fmla="*/ 62 w 74"/>
                    <a:gd name="T3" fmla="*/ 22 h 83"/>
                    <a:gd name="T4" fmla="*/ 68 w 74"/>
                    <a:gd name="T5" fmla="*/ 12 h 83"/>
                    <a:gd name="T6" fmla="*/ 65 w 74"/>
                    <a:gd name="T7" fmla="*/ 3 h 83"/>
                    <a:gd name="T8" fmla="*/ 58 w 74"/>
                    <a:gd name="T9" fmla="*/ 0 h 83"/>
                    <a:gd name="T10" fmla="*/ 46 w 74"/>
                    <a:gd name="T11" fmla="*/ 5 h 83"/>
                    <a:gd name="T12" fmla="*/ 36 w 74"/>
                    <a:gd name="T13" fmla="*/ 24 h 83"/>
                    <a:gd name="T14" fmla="*/ 27 w 74"/>
                    <a:gd name="T15" fmla="*/ 6 h 83"/>
                    <a:gd name="T16" fmla="*/ 18 w 74"/>
                    <a:gd name="T17" fmla="*/ 2 h 83"/>
                    <a:gd name="T18" fmla="*/ 11 w 74"/>
                    <a:gd name="T19" fmla="*/ 5 h 83"/>
                    <a:gd name="T20" fmla="*/ 12 w 74"/>
                    <a:gd name="T21" fmla="*/ 21 h 83"/>
                    <a:gd name="T22" fmla="*/ 18 w 74"/>
                    <a:gd name="T23" fmla="*/ 25 h 83"/>
                    <a:gd name="T24" fmla="*/ 0 w 74"/>
                    <a:gd name="T25" fmla="*/ 25 h 83"/>
                    <a:gd name="T26" fmla="*/ 0 w 74"/>
                    <a:gd name="T27" fmla="*/ 46 h 83"/>
                    <a:gd name="T28" fmla="*/ 5 w 74"/>
                    <a:gd name="T29" fmla="*/ 46 h 83"/>
                    <a:gd name="T30" fmla="*/ 5 w 74"/>
                    <a:gd name="T31" fmla="*/ 83 h 83"/>
                    <a:gd name="T32" fmla="*/ 68 w 74"/>
                    <a:gd name="T33" fmla="*/ 83 h 83"/>
                    <a:gd name="T34" fmla="*/ 68 w 74"/>
                    <a:gd name="T35" fmla="*/ 46 h 83"/>
                    <a:gd name="T36" fmla="*/ 74 w 74"/>
                    <a:gd name="T37" fmla="*/ 46 h 83"/>
                    <a:gd name="T38" fmla="*/ 74 w 74"/>
                    <a:gd name="T39" fmla="*/ 25 h 83"/>
                    <a:gd name="T40" fmla="*/ 58 w 74"/>
                    <a:gd name="T41" fmla="*/ 25 h 83"/>
                    <a:gd name="T42" fmla="*/ 50 w 74"/>
                    <a:gd name="T43" fmla="*/ 9 h 83"/>
                    <a:gd name="T44" fmla="*/ 58 w 74"/>
                    <a:gd name="T45" fmla="*/ 6 h 83"/>
                    <a:gd name="T46" fmla="*/ 61 w 74"/>
                    <a:gd name="T47" fmla="*/ 7 h 83"/>
                    <a:gd name="T48" fmla="*/ 58 w 74"/>
                    <a:gd name="T49" fmla="*/ 17 h 83"/>
                    <a:gd name="T50" fmla="*/ 46 w 74"/>
                    <a:gd name="T51" fmla="*/ 25 h 83"/>
                    <a:gd name="T52" fmla="*/ 41 w 74"/>
                    <a:gd name="T53" fmla="*/ 25 h 83"/>
                    <a:gd name="T54" fmla="*/ 50 w 74"/>
                    <a:gd name="T55" fmla="*/ 9 h 83"/>
                    <a:gd name="T56" fmla="*/ 14 w 74"/>
                    <a:gd name="T57" fmla="*/ 12 h 83"/>
                    <a:gd name="T58" fmla="*/ 15 w 74"/>
                    <a:gd name="T59" fmla="*/ 9 h 83"/>
                    <a:gd name="T60" fmla="*/ 18 w 74"/>
                    <a:gd name="T61" fmla="*/ 8 h 83"/>
                    <a:gd name="T62" fmla="*/ 18 w 74"/>
                    <a:gd name="T63" fmla="*/ 8 h 83"/>
                    <a:gd name="T64" fmla="*/ 23 w 74"/>
                    <a:gd name="T65" fmla="*/ 10 h 83"/>
                    <a:gd name="T66" fmla="*/ 29 w 74"/>
                    <a:gd name="T67" fmla="*/ 23 h 83"/>
                    <a:gd name="T68" fmla="*/ 29 w 74"/>
                    <a:gd name="T69" fmla="*/ 23 h 83"/>
                    <a:gd name="T70" fmla="*/ 29 w 74"/>
                    <a:gd name="T71" fmla="*/ 23 h 83"/>
                    <a:gd name="T72" fmla="*/ 16 w 74"/>
                    <a:gd name="T73" fmla="*/ 17 h 83"/>
                    <a:gd name="T74" fmla="*/ 14 w 74"/>
                    <a:gd name="T75" fmla="*/ 12 h 83"/>
                    <a:gd name="T76" fmla="*/ 32 w 74"/>
                    <a:gd name="T77" fmla="*/ 78 h 83"/>
                    <a:gd name="T78" fmla="*/ 11 w 74"/>
                    <a:gd name="T79" fmla="*/ 78 h 83"/>
                    <a:gd name="T80" fmla="*/ 11 w 74"/>
                    <a:gd name="T81" fmla="*/ 44 h 83"/>
                    <a:gd name="T82" fmla="*/ 32 w 74"/>
                    <a:gd name="T83" fmla="*/ 44 h 83"/>
                    <a:gd name="T84" fmla="*/ 32 w 74"/>
                    <a:gd name="T85" fmla="*/ 78 h 83"/>
                    <a:gd name="T86" fmla="*/ 32 w 74"/>
                    <a:gd name="T87" fmla="*/ 41 h 83"/>
                    <a:gd name="T88" fmla="*/ 5 w 74"/>
                    <a:gd name="T89" fmla="*/ 41 h 83"/>
                    <a:gd name="T90" fmla="*/ 5 w 74"/>
                    <a:gd name="T91" fmla="*/ 30 h 83"/>
                    <a:gd name="T92" fmla="*/ 32 w 74"/>
                    <a:gd name="T93" fmla="*/ 30 h 83"/>
                    <a:gd name="T94" fmla="*/ 32 w 74"/>
                    <a:gd name="T95" fmla="*/ 41 h 83"/>
                    <a:gd name="T96" fmla="*/ 63 w 74"/>
                    <a:gd name="T97" fmla="*/ 78 h 83"/>
                    <a:gd name="T98" fmla="*/ 42 w 74"/>
                    <a:gd name="T99" fmla="*/ 78 h 83"/>
                    <a:gd name="T100" fmla="*/ 42 w 74"/>
                    <a:gd name="T101" fmla="*/ 44 h 83"/>
                    <a:gd name="T102" fmla="*/ 63 w 74"/>
                    <a:gd name="T103" fmla="*/ 44 h 83"/>
                    <a:gd name="T104" fmla="*/ 63 w 74"/>
                    <a:gd name="T105" fmla="*/ 78 h 83"/>
                    <a:gd name="T106" fmla="*/ 68 w 74"/>
                    <a:gd name="T107" fmla="*/ 41 h 83"/>
                    <a:gd name="T108" fmla="*/ 42 w 74"/>
                    <a:gd name="T109" fmla="*/ 41 h 83"/>
                    <a:gd name="T110" fmla="*/ 42 w 74"/>
                    <a:gd name="T111" fmla="*/ 30 h 83"/>
                    <a:gd name="T112" fmla="*/ 68 w 74"/>
                    <a:gd name="T113" fmla="*/ 30 h 83"/>
                    <a:gd name="T114" fmla="*/ 68 w 74"/>
                    <a:gd name="T115" fmla="*/ 4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" h="83">
                      <a:moveTo>
                        <a:pt x="58" y="25"/>
                      </a:moveTo>
                      <a:cubicBezTo>
                        <a:pt x="60" y="24"/>
                        <a:pt x="61" y="23"/>
                        <a:pt x="62" y="22"/>
                      </a:cubicBezTo>
                      <a:cubicBezTo>
                        <a:pt x="65" y="19"/>
                        <a:pt x="67" y="15"/>
                        <a:pt x="68" y="12"/>
                      </a:cubicBezTo>
                      <a:cubicBezTo>
                        <a:pt x="68" y="8"/>
                        <a:pt x="67" y="5"/>
                        <a:pt x="65" y="3"/>
                      </a:cubicBezTo>
                      <a:cubicBezTo>
                        <a:pt x="63" y="1"/>
                        <a:pt x="61" y="0"/>
                        <a:pt x="58" y="0"/>
                      </a:cubicBezTo>
                      <a:cubicBezTo>
                        <a:pt x="54" y="0"/>
                        <a:pt x="49" y="2"/>
                        <a:pt x="46" y="5"/>
                      </a:cubicBezTo>
                      <a:cubicBezTo>
                        <a:pt x="41" y="11"/>
                        <a:pt x="37" y="18"/>
                        <a:pt x="36" y="24"/>
                      </a:cubicBezTo>
                      <a:cubicBezTo>
                        <a:pt x="34" y="18"/>
                        <a:pt x="32" y="11"/>
                        <a:pt x="27" y="6"/>
                      </a:cubicBezTo>
                      <a:cubicBezTo>
                        <a:pt x="24" y="3"/>
                        <a:pt x="21" y="2"/>
                        <a:pt x="18" y="2"/>
                      </a:cubicBezTo>
                      <a:cubicBezTo>
                        <a:pt x="15" y="2"/>
                        <a:pt x="13" y="3"/>
                        <a:pt x="11" y="5"/>
                      </a:cubicBezTo>
                      <a:cubicBezTo>
                        <a:pt x="7" y="9"/>
                        <a:pt x="7" y="16"/>
                        <a:pt x="12" y="21"/>
                      </a:cubicBezTo>
                      <a:cubicBezTo>
                        <a:pt x="14" y="22"/>
                        <a:pt x="16" y="24"/>
                        <a:pt x="18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68" y="83"/>
                        <a:pt x="68" y="83"/>
                        <a:pt x="68" y="83"/>
                      </a:cubicBezTo>
                      <a:cubicBezTo>
                        <a:pt x="68" y="46"/>
                        <a:pt x="68" y="46"/>
                        <a:pt x="68" y="46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lnTo>
                        <a:pt x="58" y="25"/>
                      </a:lnTo>
                      <a:close/>
                      <a:moveTo>
                        <a:pt x="50" y="9"/>
                      </a:moveTo>
                      <a:cubicBezTo>
                        <a:pt x="52" y="7"/>
                        <a:pt x="55" y="6"/>
                        <a:pt x="58" y="6"/>
                      </a:cubicBezTo>
                      <a:cubicBezTo>
                        <a:pt x="59" y="6"/>
                        <a:pt x="60" y="6"/>
                        <a:pt x="61" y="7"/>
                      </a:cubicBezTo>
                      <a:cubicBezTo>
                        <a:pt x="63" y="9"/>
                        <a:pt x="62" y="14"/>
                        <a:pt x="58" y="17"/>
                      </a:cubicBezTo>
                      <a:cubicBezTo>
                        <a:pt x="55" y="21"/>
                        <a:pt x="50" y="23"/>
                        <a:pt x="46" y="25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0"/>
                        <a:pt x="46" y="14"/>
                        <a:pt x="50" y="9"/>
                      </a:cubicBezTo>
                      <a:close/>
                      <a:moveTo>
                        <a:pt x="14" y="12"/>
                      </a:moveTo>
                      <a:cubicBezTo>
                        <a:pt x="14" y="11"/>
                        <a:pt x="14" y="10"/>
                        <a:pt x="15" y="9"/>
                      </a:cubicBezTo>
                      <a:cubicBezTo>
                        <a:pt x="16" y="8"/>
                        <a:pt x="17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21" y="9"/>
                        <a:pt x="23" y="10"/>
                      </a:cubicBezTo>
                      <a:cubicBezTo>
                        <a:pt x="25" y="13"/>
                        <a:pt x="28" y="17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3" y="22"/>
                        <a:pt x="19" y="19"/>
                        <a:pt x="16" y="17"/>
                      </a:cubicBezTo>
                      <a:cubicBezTo>
                        <a:pt x="15" y="15"/>
                        <a:pt x="14" y="14"/>
                        <a:pt x="14" y="12"/>
                      </a:cubicBezTo>
                      <a:close/>
                      <a:moveTo>
                        <a:pt x="32" y="78"/>
                      </a:move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lnTo>
                        <a:pt x="32" y="78"/>
                      </a:lnTo>
                      <a:close/>
                      <a:moveTo>
                        <a:pt x="32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lnTo>
                        <a:pt x="32" y="41"/>
                      </a:lnTo>
                      <a:close/>
                      <a:moveTo>
                        <a:pt x="63" y="78"/>
                      </a:move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lnTo>
                        <a:pt x="63" y="78"/>
                      </a:lnTo>
                      <a:close/>
                      <a:moveTo>
                        <a:pt x="68" y="41"/>
                      </a:move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68" y="30"/>
                        <a:pt x="68" y="30"/>
                        <a:pt x="68" y="30"/>
                      </a:cubicBezTo>
                      <a:lnTo>
                        <a:pt x="6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2" name="iṣľîḑê">
                  <a:extLst>
                    <a:ext uri="{FF2B5EF4-FFF2-40B4-BE49-F238E27FC236}">
                      <a16:creationId xmlns:a16="http://schemas.microsoft.com/office/drawing/2014/main" id="{6C9CAA33-E923-4A3E-A940-BABB1FE733C3}"/>
                    </a:ext>
                  </a:extLst>
                </p:cNvPr>
                <p:cNvSpPr/>
                <p:nvPr/>
              </p:nvSpPr>
              <p:spPr bwMode="auto">
                <a:xfrm>
                  <a:off x="8084116" y="2039163"/>
                  <a:ext cx="303387" cy="264239"/>
                </a:xfrm>
                <a:custGeom>
                  <a:avLst/>
                  <a:gdLst>
                    <a:gd name="T0" fmla="*/ 95 w 95"/>
                    <a:gd name="T1" fmla="*/ 34 h 83"/>
                    <a:gd name="T2" fmla="*/ 83 w 95"/>
                    <a:gd name="T3" fmla="*/ 0 h 83"/>
                    <a:gd name="T4" fmla="*/ 83 w 95"/>
                    <a:gd name="T5" fmla="*/ 0 h 83"/>
                    <a:gd name="T6" fmla="*/ 75 w 95"/>
                    <a:gd name="T7" fmla="*/ 0 h 83"/>
                    <a:gd name="T8" fmla="*/ 31 w 95"/>
                    <a:gd name="T9" fmla="*/ 19 h 83"/>
                    <a:gd name="T10" fmla="*/ 30 w 95"/>
                    <a:gd name="T11" fmla="*/ 34 h 83"/>
                    <a:gd name="T12" fmla="*/ 31 w 95"/>
                    <a:gd name="T13" fmla="*/ 49 h 83"/>
                    <a:gd name="T14" fmla="*/ 75 w 95"/>
                    <a:gd name="T15" fmla="*/ 68 h 83"/>
                    <a:gd name="T16" fmla="*/ 83 w 95"/>
                    <a:gd name="T17" fmla="*/ 68 h 83"/>
                    <a:gd name="T18" fmla="*/ 83 w 95"/>
                    <a:gd name="T19" fmla="*/ 68 h 83"/>
                    <a:gd name="T20" fmla="*/ 95 w 95"/>
                    <a:gd name="T21" fmla="*/ 34 h 83"/>
                    <a:gd name="T22" fmla="*/ 80 w 95"/>
                    <a:gd name="T23" fmla="*/ 63 h 83"/>
                    <a:gd name="T24" fmla="*/ 78 w 95"/>
                    <a:gd name="T25" fmla="*/ 61 h 83"/>
                    <a:gd name="T26" fmla="*/ 75 w 95"/>
                    <a:gd name="T27" fmla="*/ 55 h 83"/>
                    <a:gd name="T28" fmla="*/ 71 w 95"/>
                    <a:gd name="T29" fmla="*/ 34 h 83"/>
                    <a:gd name="T30" fmla="*/ 75 w 95"/>
                    <a:gd name="T31" fmla="*/ 13 h 83"/>
                    <a:gd name="T32" fmla="*/ 78 w 95"/>
                    <a:gd name="T33" fmla="*/ 7 h 83"/>
                    <a:gd name="T34" fmla="*/ 80 w 95"/>
                    <a:gd name="T35" fmla="*/ 5 h 83"/>
                    <a:gd name="T36" fmla="*/ 83 w 95"/>
                    <a:gd name="T37" fmla="*/ 7 h 83"/>
                    <a:gd name="T38" fmla="*/ 86 w 95"/>
                    <a:gd name="T39" fmla="*/ 13 h 83"/>
                    <a:gd name="T40" fmla="*/ 89 w 95"/>
                    <a:gd name="T41" fmla="*/ 34 h 83"/>
                    <a:gd name="T42" fmla="*/ 86 w 95"/>
                    <a:gd name="T43" fmla="*/ 55 h 83"/>
                    <a:gd name="T44" fmla="*/ 83 w 95"/>
                    <a:gd name="T45" fmla="*/ 61 h 83"/>
                    <a:gd name="T46" fmla="*/ 80 w 95"/>
                    <a:gd name="T47" fmla="*/ 63 h 83"/>
                    <a:gd name="T48" fmla="*/ 24 w 95"/>
                    <a:gd name="T49" fmla="*/ 34 h 83"/>
                    <a:gd name="T50" fmla="*/ 25 w 95"/>
                    <a:gd name="T51" fmla="*/ 20 h 83"/>
                    <a:gd name="T52" fmla="*/ 12 w 95"/>
                    <a:gd name="T53" fmla="*/ 21 h 83"/>
                    <a:gd name="T54" fmla="*/ 5 w 95"/>
                    <a:gd name="T55" fmla="*/ 21 h 83"/>
                    <a:gd name="T56" fmla="*/ 0 w 95"/>
                    <a:gd name="T57" fmla="*/ 30 h 83"/>
                    <a:gd name="T58" fmla="*/ 0 w 95"/>
                    <a:gd name="T59" fmla="*/ 38 h 83"/>
                    <a:gd name="T60" fmla="*/ 5 w 95"/>
                    <a:gd name="T61" fmla="*/ 47 h 83"/>
                    <a:gd name="T62" fmla="*/ 12 w 95"/>
                    <a:gd name="T63" fmla="*/ 47 h 83"/>
                    <a:gd name="T64" fmla="*/ 25 w 95"/>
                    <a:gd name="T65" fmla="*/ 48 h 83"/>
                    <a:gd name="T66" fmla="*/ 24 w 95"/>
                    <a:gd name="T67" fmla="*/ 34 h 83"/>
                    <a:gd name="T68" fmla="*/ 34 w 95"/>
                    <a:gd name="T69" fmla="*/ 54 h 83"/>
                    <a:gd name="T70" fmla="*/ 23 w 95"/>
                    <a:gd name="T71" fmla="*/ 51 h 83"/>
                    <a:gd name="T72" fmla="*/ 30 w 95"/>
                    <a:gd name="T73" fmla="*/ 81 h 83"/>
                    <a:gd name="T74" fmla="*/ 34 w 95"/>
                    <a:gd name="T75" fmla="*/ 83 h 83"/>
                    <a:gd name="T76" fmla="*/ 44 w 95"/>
                    <a:gd name="T77" fmla="*/ 78 h 83"/>
                    <a:gd name="T78" fmla="*/ 46 w 95"/>
                    <a:gd name="T79" fmla="*/ 75 h 83"/>
                    <a:gd name="T80" fmla="*/ 34 w 95"/>
                    <a:gd name="T81" fmla="*/ 54 h 83"/>
                    <a:gd name="T82" fmla="*/ 80 w 95"/>
                    <a:gd name="T83" fmla="*/ 45 h 83"/>
                    <a:gd name="T84" fmla="*/ 79 w 95"/>
                    <a:gd name="T85" fmla="*/ 45 h 83"/>
                    <a:gd name="T86" fmla="*/ 78 w 95"/>
                    <a:gd name="T87" fmla="*/ 42 h 83"/>
                    <a:gd name="T88" fmla="*/ 77 w 95"/>
                    <a:gd name="T89" fmla="*/ 34 h 83"/>
                    <a:gd name="T90" fmla="*/ 78 w 95"/>
                    <a:gd name="T91" fmla="*/ 26 h 83"/>
                    <a:gd name="T92" fmla="*/ 79 w 95"/>
                    <a:gd name="T93" fmla="*/ 24 h 83"/>
                    <a:gd name="T94" fmla="*/ 80 w 95"/>
                    <a:gd name="T95" fmla="*/ 23 h 83"/>
                    <a:gd name="T96" fmla="*/ 81 w 95"/>
                    <a:gd name="T97" fmla="*/ 24 h 83"/>
                    <a:gd name="T98" fmla="*/ 82 w 95"/>
                    <a:gd name="T99" fmla="*/ 26 h 83"/>
                    <a:gd name="T100" fmla="*/ 84 w 95"/>
                    <a:gd name="T101" fmla="*/ 34 h 83"/>
                    <a:gd name="T102" fmla="*/ 82 w 95"/>
                    <a:gd name="T103" fmla="*/ 42 h 83"/>
                    <a:gd name="T104" fmla="*/ 81 w 95"/>
                    <a:gd name="T105" fmla="*/ 45 h 83"/>
                    <a:gd name="T106" fmla="*/ 80 w 95"/>
                    <a:gd name="T107" fmla="*/ 45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5" h="83">
                      <a:moveTo>
                        <a:pt x="95" y="34"/>
                      </a:moveTo>
                      <a:cubicBezTo>
                        <a:pt x="95" y="15"/>
                        <a:pt x="90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57" y="14"/>
                        <a:pt x="31" y="19"/>
                      </a:cubicBezTo>
                      <a:cubicBezTo>
                        <a:pt x="31" y="23"/>
                        <a:pt x="30" y="28"/>
                        <a:pt x="30" y="34"/>
                      </a:cubicBezTo>
                      <a:cubicBezTo>
                        <a:pt x="30" y="40"/>
                        <a:pt x="31" y="45"/>
                        <a:pt x="31" y="49"/>
                      </a:cubicBezTo>
                      <a:cubicBezTo>
                        <a:pt x="57" y="54"/>
                        <a:pt x="75" y="68"/>
                        <a:pt x="75" y="68"/>
                      </a:cubicBezTo>
                      <a:cubicBezTo>
                        <a:pt x="83" y="68"/>
                        <a:pt x="83" y="68"/>
                        <a:pt x="83" y="68"/>
                      </a:cubicBezTo>
                      <a:cubicBezTo>
                        <a:pt x="83" y="68"/>
                        <a:pt x="83" y="68"/>
                        <a:pt x="83" y="68"/>
                      </a:cubicBezTo>
                      <a:cubicBezTo>
                        <a:pt x="90" y="68"/>
                        <a:pt x="95" y="53"/>
                        <a:pt x="95" y="34"/>
                      </a:cubicBezTo>
                      <a:close/>
                      <a:moveTo>
                        <a:pt x="80" y="63"/>
                      </a:moveTo>
                      <a:cubicBezTo>
                        <a:pt x="79" y="63"/>
                        <a:pt x="78" y="62"/>
                        <a:pt x="78" y="61"/>
                      </a:cubicBezTo>
                      <a:cubicBezTo>
                        <a:pt x="77" y="60"/>
                        <a:pt x="76" y="58"/>
                        <a:pt x="75" y="55"/>
                      </a:cubicBezTo>
                      <a:cubicBezTo>
                        <a:pt x="73" y="50"/>
                        <a:pt x="71" y="42"/>
                        <a:pt x="71" y="34"/>
                      </a:cubicBezTo>
                      <a:cubicBezTo>
                        <a:pt x="71" y="26"/>
                        <a:pt x="73" y="18"/>
                        <a:pt x="75" y="13"/>
                      </a:cubicBezTo>
                      <a:cubicBezTo>
                        <a:pt x="76" y="10"/>
                        <a:pt x="77" y="8"/>
                        <a:pt x="78" y="7"/>
                      </a:cubicBezTo>
                      <a:cubicBezTo>
                        <a:pt x="78" y="6"/>
                        <a:pt x="79" y="5"/>
                        <a:pt x="80" y="5"/>
                      </a:cubicBezTo>
                      <a:cubicBezTo>
                        <a:pt x="81" y="5"/>
                        <a:pt x="82" y="6"/>
                        <a:pt x="83" y="7"/>
                      </a:cubicBezTo>
                      <a:cubicBezTo>
                        <a:pt x="84" y="8"/>
                        <a:pt x="85" y="10"/>
                        <a:pt x="86" y="13"/>
                      </a:cubicBezTo>
                      <a:cubicBezTo>
                        <a:pt x="88" y="18"/>
                        <a:pt x="89" y="26"/>
                        <a:pt x="89" y="34"/>
                      </a:cubicBezTo>
                      <a:cubicBezTo>
                        <a:pt x="89" y="42"/>
                        <a:pt x="88" y="50"/>
                        <a:pt x="86" y="55"/>
                      </a:cubicBezTo>
                      <a:cubicBezTo>
                        <a:pt x="85" y="58"/>
                        <a:pt x="84" y="60"/>
                        <a:pt x="83" y="61"/>
                      </a:cubicBezTo>
                      <a:cubicBezTo>
                        <a:pt x="82" y="62"/>
                        <a:pt x="81" y="63"/>
                        <a:pt x="80" y="63"/>
                      </a:cubicBezTo>
                      <a:close/>
                      <a:moveTo>
                        <a:pt x="24" y="34"/>
                      </a:moveTo>
                      <a:cubicBezTo>
                        <a:pt x="24" y="29"/>
                        <a:pt x="24" y="25"/>
                        <a:pt x="25" y="20"/>
                      </a:cubicBezTo>
                      <a:cubicBezTo>
                        <a:pt x="20" y="21"/>
                        <a:pt x="16" y="21"/>
                        <a:pt x="12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12" y="47"/>
                      </a:cubicBezTo>
                      <a:cubicBezTo>
                        <a:pt x="16" y="47"/>
                        <a:pt x="20" y="47"/>
                        <a:pt x="25" y="48"/>
                      </a:cubicBezTo>
                      <a:cubicBezTo>
                        <a:pt x="24" y="43"/>
                        <a:pt x="24" y="39"/>
                        <a:pt x="24" y="34"/>
                      </a:cubicBezTo>
                      <a:close/>
                      <a:moveTo>
                        <a:pt x="34" y="54"/>
                      </a:move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1" y="83"/>
                        <a:pt x="32" y="83"/>
                        <a:pt x="34" y="83"/>
                      </a:cubicBezTo>
                      <a:cubicBezTo>
                        <a:pt x="44" y="78"/>
                        <a:pt x="44" y="78"/>
                        <a:pt x="44" y="78"/>
                      </a:cubicBezTo>
                      <a:cubicBezTo>
                        <a:pt x="46" y="78"/>
                        <a:pt x="47" y="76"/>
                        <a:pt x="46" y="75"/>
                      </a:cubicBezTo>
                      <a:lnTo>
                        <a:pt x="34" y="54"/>
                      </a:lnTo>
                      <a:close/>
                      <a:moveTo>
                        <a:pt x="80" y="45"/>
                      </a:moveTo>
                      <a:cubicBezTo>
                        <a:pt x="80" y="45"/>
                        <a:pt x="80" y="45"/>
                        <a:pt x="79" y="45"/>
                      </a:cubicBezTo>
                      <a:cubicBezTo>
                        <a:pt x="79" y="44"/>
                        <a:pt x="79" y="43"/>
                        <a:pt x="78" y="42"/>
                      </a:cubicBezTo>
                      <a:cubicBezTo>
                        <a:pt x="77" y="40"/>
                        <a:pt x="77" y="37"/>
                        <a:pt x="77" y="34"/>
                      </a:cubicBezTo>
                      <a:cubicBezTo>
                        <a:pt x="77" y="31"/>
                        <a:pt x="77" y="28"/>
                        <a:pt x="78" y="26"/>
                      </a:cubicBezTo>
                      <a:cubicBezTo>
                        <a:pt x="79" y="25"/>
                        <a:pt x="79" y="24"/>
                        <a:pt x="79" y="24"/>
                      </a:cubicBezTo>
                      <a:cubicBezTo>
                        <a:pt x="80" y="23"/>
                        <a:pt x="80" y="23"/>
                        <a:pt x="80" y="23"/>
                      </a:cubicBezTo>
                      <a:cubicBezTo>
                        <a:pt x="81" y="23"/>
                        <a:pt x="81" y="23"/>
                        <a:pt x="81" y="24"/>
                      </a:cubicBezTo>
                      <a:cubicBezTo>
                        <a:pt x="82" y="24"/>
                        <a:pt x="82" y="25"/>
                        <a:pt x="82" y="26"/>
                      </a:cubicBezTo>
                      <a:cubicBezTo>
                        <a:pt x="83" y="28"/>
                        <a:pt x="84" y="31"/>
                        <a:pt x="84" y="34"/>
                      </a:cubicBezTo>
                      <a:cubicBezTo>
                        <a:pt x="84" y="37"/>
                        <a:pt x="83" y="40"/>
                        <a:pt x="82" y="42"/>
                      </a:cubicBezTo>
                      <a:cubicBezTo>
                        <a:pt x="82" y="43"/>
                        <a:pt x="82" y="44"/>
                        <a:pt x="81" y="45"/>
                      </a:cubicBezTo>
                      <a:cubicBezTo>
                        <a:pt x="81" y="45"/>
                        <a:pt x="81" y="45"/>
                        <a:pt x="80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3" name="íŝ1ïḑe">
                  <a:extLst>
                    <a:ext uri="{FF2B5EF4-FFF2-40B4-BE49-F238E27FC236}">
                      <a16:creationId xmlns:a16="http://schemas.microsoft.com/office/drawing/2014/main" id="{E6059CD1-BFDA-4153-BE13-16B600F46B94}"/>
                    </a:ext>
                  </a:extLst>
                </p:cNvPr>
                <p:cNvSpPr/>
                <p:nvPr/>
              </p:nvSpPr>
              <p:spPr bwMode="auto">
                <a:xfrm>
                  <a:off x="7751370" y="2444330"/>
                  <a:ext cx="236837" cy="236836"/>
                </a:xfrm>
                <a:custGeom>
                  <a:avLst/>
                  <a:gdLst>
                    <a:gd name="T0" fmla="*/ 60 w 121"/>
                    <a:gd name="T1" fmla="*/ 121 h 121"/>
                    <a:gd name="T2" fmla="*/ 121 w 121"/>
                    <a:gd name="T3" fmla="*/ 61 h 121"/>
                    <a:gd name="T4" fmla="*/ 83 w 121"/>
                    <a:gd name="T5" fmla="*/ 61 h 121"/>
                    <a:gd name="T6" fmla="*/ 83 w 121"/>
                    <a:gd name="T7" fmla="*/ 0 h 121"/>
                    <a:gd name="T8" fmla="*/ 37 w 121"/>
                    <a:gd name="T9" fmla="*/ 0 h 121"/>
                    <a:gd name="T10" fmla="*/ 37 w 121"/>
                    <a:gd name="T11" fmla="*/ 61 h 121"/>
                    <a:gd name="T12" fmla="*/ 0 w 121"/>
                    <a:gd name="T13" fmla="*/ 61 h 121"/>
                    <a:gd name="T14" fmla="*/ 60 w 121"/>
                    <a:gd name="T15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21">
                      <a:moveTo>
                        <a:pt x="60" y="121"/>
                      </a:moveTo>
                      <a:lnTo>
                        <a:pt x="121" y="61"/>
                      </a:lnTo>
                      <a:lnTo>
                        <a:pt x="83" y="61"/>
                      </a:lnTo>
                      <a:lnTo>
                        <a:pt x="83" y="0"/>
                      </a:lnTo>
                      <a:lnTo>
                        <a:pt x="37" y="0"/>
                      </a:lnTo>
                      <a:lnTo>
                        <a:pt x="37" y="61"/>
                      </a:lnTo>
                      <a:lnTo>
                        <a:pt x="0" y="61"/>
                      </a:lnTo>
                      <a:lnTo>
                        <a:pt x="60" y="1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4" name="iŝḻíḑè">
                  <a:extLst>
                    <a:ext uri="{FF2B5EF4-FFF2-40B4-BE49-F238E27FC236}">
                      <a16:creationId xmlns:a16="http://schemas.microsoft.com/office/drawing/2014/main" id="{3C176479-0920-42EE-A7CA-7CD0EA39CF7C}"/>
                    </a:ext>
                  </a:extLst>
                </p:cNvPr>
                <p:cNvSpPr/>
                <p:nvPr/>
              </p:nvSpPr>
              <p:spPr bwMode="auto">
                <a:xfrm>
                  <a:off x="7222892" y="3976918"/>
                  <a:ext cx="205520" cy="152672"/>
                </a:xfrm>
                <a:custGeom>
                  <a:avLst/>
                  <a:gdLst>
                    <a:gd name="T0" fmla="*/ 56 w 64"/>
                    <a:gd name="T1" fmla="*/ 8 h 48"/>
                    <a:gd name="T2" fmla="*/ 56 w 64"/>
                    <a:gd name="T3" fmla="*/ 0 h 48"/>
                    <a:gd name="T4" fmla="*/ 0 w 64"/>
                    <a:gd name="T5" fmla="*/ 0 h 48"/>
                    <a:gd name="T6" fmla="*/ 0 w 64"/>
                    <a:gd name="T7" fmla="*/ 44 h 48"/>
                    <a:gd name="T8" fmla="*/ 4 w 64"/>
                    <a:gd name="T9" fmla="*/ 48 h 48"/>
                    <a:gd name="T10" fmla="*/ 58 w 64"/>
                    <a:gd name="T11" fmla="*/ 48 h 48"/>
                    <a:gd name="T12" fmla="*/ 64 w 64"/>
                    <a:gd name="T13" fmla="*/ 42 h 48"/>
                    <a:gd name="T14" fmla="*/ 64 w 64"/>
                    <a:gd name="T15" fmla="*/ 8 h 48"/>
                    <a:gd name="T16" fmla="*/ 56 w 64"/>
                    <a:gd name="T17" fmla="*/ 8 h 48"/>
                    <a:gd name="T18" fmla="*/ 52 w 64"/>
                    <a:gd name="T19" fmla="*/ 44 h 48"/>
                    <a:gd name="T20" fmla="*/ 4 w 64"/>
                    <a:gd name="T21" fmla="*/ 44 h 48"/>
                    <a:gd name="T22" fmla="*/ 4 w 64"/>
                    <a:gd name="T23" fmla="*/ 4 h 48"/>
                    <a:gd name="T24" fmla="*/ 52 w 64"/>
                    <a:gd name="T25" fmla="*/ 4 h 48"/>
                    <a:gd name="T26" fmla="*/ 52 w 64"/>
                    <a:gd name="T27" fmla="*/ 44 h 48"/>
                    <a:gd name="T28" fmla="*/ 8 w 64"/>
                    <a:gd name="T29" fmla="*/ 12 h 48"/>
                    <a:gd name="T30" fmla="*/ 48 w 64"/>
                    <a:gd name="T31" fmla="*/ 12 h 48"/>
                    <a:gd name="T32" fmla="*/ 48 w 64"/>
                    <a:gd name="T33" fmla="*/ 16 h 48"/>
                    <a:gd name="T34" fmla="*/ 8 w 64"/>
                    <a:gd name="T35" fmla="*/ 16 h 48"/>
                    <a:gd name="T36" fmla="*/ 8 w 64"/>
                    <a:gd name="T37" fmla="*/ 12 h 48"/>
                    <a:gd name="T38" fmla="*/ 32 w 64"/>
                    <a:gd name="T39" fmla="*/ 20 h 48"/>
                    <a:gd name="T40" fmla="*/ 48 w 64"/>
                    <a:gd name="T41" fmla="*/ 20 h 48"/>
                    <a:gd name="T42" fmla="*/ 48 w 64"/>
                    <a:gd name="T43" fmla="*/ 24 h 48"/>
                    <a:gd name="T44" fmla="*/ 32 w 64"/>
                    <a:gd name="T45" fmla="*/ 24 h 48"/>
                    <a:gd name="T46" fmla="*/ 32 w 64"/>
                    <a:gd name="T47" fmla="*/ 20 h 48"/>
                    <a:gd name="T48" fmla="*/ 32 w 64"/>
                    <a:gd name="T49" fmla="*/ 28 h 48"/>
                    <a:gd name="T50" fmla="*/ 48 w 64"/>
                    <a:gd name="T51" fmla="*/ 28 h 48"/>
                    <a:gd name="T52" fmla="*/ 48 w 64"/>
                    <a:gd name="T53" fmla="*/ 32 h 48"/>
                    <a:gd name="T54" fmla="*/ 32 w 64"/>
                    <a:gd name="T55" fmla="*/ 32 h 48"/>
                    <a:gd name="T56" fmla="*/ 32 w 64"/>
                    <a:gd name="T57" fmla="*/ 28 h 48"/>
                    <a:gd name="T58" fmla="*/ 32 w 64"/>
                    <a:gd name="T59" fmla="*/ 36 h 48"/>
                    <a:gd name="T60" fmla="*/ 44 w 64"/>
                    <a:gd name="T61" fmla="*/ 36 h 48"/>
                    <a:gd name="T62" fmla="*/ 44 w 64"/>
                    <a:gd name="T63" fmla="*/ 40 h 48"/>
                    <a:gd name="T64" fmla="*/ 32 w 64"/>
                    <a:gd name="T65" fmla="*/ 40 h 48"/>
                    <a:gd name="T66" fmla="*/ 32 w 64"/>
                    <a:gd name="T67" fmla="*/ 36 h 48"/>
                    <a:gd name="T68" fmla="*/ 8 w 64"/>
                    <a:gd name="T69" fmla="*/ 20 h 48"/>
                    <a:gd name="T70" fmla="*/ 28 w 64"/>
                    <a:gd name="T71" fmla="*/ 20 h 48"/>
                    <a:gd name="T72" fmla="*/ 28 w 64"/>
                    <a:gd name="T73" fmla="*/ 40 h 48"/>
                    <a:gd name="T74" fmla="*/ 8 w 64"/>
                    <a:gd name="T75" fmla="*/ 40 h 48"/>
                    <a:gd name="T76" fmla="*/ 8 w 64"/>
                    <a:gd name="T77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" h="48">
                      <a:moveTo>
                        <a:pt x="56" y="8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61" y="48"/>
                        <a:pt x="64" y="45"/>
                        <a:pt x="64" y="42"/>
                      </a:cubicBezTo>
                      <a:cubicBezTo>
                        <a:pt x="64" y="8"/>
                        <a:pt x="64" y="8"/>
                        <a:pt x="64" y="8"/>
                      </a:cubicBezTo>
                      <a:lnTo>
                        <a:pt x="56" y="8"/>
                      </a:lnTo>
                      <a:close/>
                      <a:moveTo>
                        <a:pt x="52" y="44"/>
                      </a:move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2" y="4"/>
                        <a:pt x="52" y="4"/>
                        <a:pt x="52" y="4"/>
                      </a:cubicBezTo>
                      <a:lnTo>
                        <a:pt x="52" y="44"/>
                      </a:lnTo>
                      <a:close/>
                      <a:moveTo>
                        <a:pt x="8" y="12"/>
                      </a:move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lnTo>
                        <a:pt x="8" y="12"/>
                      </a:lnTo>
                      <a:close/>
                      <a:moveTo>
                        <a:pt x="32" y="20"/>
                      </a:move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lnTo>
                        <a:pt x="32" y="20"/>
                      </a:lnTo>
                      <a:close/>
                      <a:moveTo>
                        <a:pt x="32" y="28"/>
                      </a:move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28"/>
                      </a:lnTo>
                      <a:close/>
                      <a:moveTo>
                        <a:pt x="32" y="36"/>
                      </a:move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lnTo>
                        <a:pt x="32" y="36"/>
                      </a:lnTo>
                      <a:close/>
                      <a:moveTo>
                        <a:pt x="8" y="20"/>
                      </a:move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5" name="íṥlíḑé">
                  <a:extLst>
                    <a:ext uri="{FF2B5EF4-FFF2-40B4-BE49-F238E27FC236}">
                      <a16:creationId xmlns:a16="http://schemas.microsoft.com/office/drawing/2014/main" id="{0FA90914-F5AA-4498-BC01-2993A9A198B9}"/>
                    </a:ext>
                  </a:extLst>
                </p:cNvPr>
                <p:cNvSpPr/>
                <p:nvPr/>
              </p:nvSpPr>
              <p:spPr bwMode="auto">
                <a:xfrm>
                  <a:off x="8054756" y="1359970"/>
                  <a:ext cx="246623" cy="246623"/>
                </a:xfrm>
                <a:custGeom>
                  <a:avLst/>
                  <a:gdLst>
                    <a:gd name="T0" fmla="*/ 64 w 77"/>
                    <a:gd name="T1" fmla="*/ 0 h 77"/>
                    <a:gd name="T2" fmla="*/ 13 w 77"/>
                    <a:gd name="T3" fmla="*/ 0 h 77"/>
                    <a:gd name="T4" fmla="*/ 0 w 77"/>
                    <a:gd name="T5" fmla="*/ 13 h 77"/>
                    <a:gd name="T6" fmla="*/ 0 w 77"/>
                    <a:gd name="T7" fmla="*/ 64 h 77"/>
                    <a:gd name="T8" fmla="*/ 13 w 77"/>
                    <a:gd name="T9" fmla="*/ 77 h 77"/>
                    <a:gd name="T10" fmla="*/ 64 w 77"/>
                    <a:gd name="T11" fmla="*/ 77 h 77"/>
                    <a:gd name="T12" fmla="*/ 77 w 77"/>
                    <a:gd name="T13" fmla="*/ 64 h 77"/>
                    <a:gd name="T14" fmla="*/ 77 w 77"/>
                    <a:gd name="T15" fmla="*/ 13 h 77"/>
                    <a:gd name="T16" fmla="*/ 64 w 77"/>
                    <a:gd name="T17" fmla="*/ 0 h 77"/>
                    <a:gd name="T18" fmla="*/ 25 w 77"/>
                    <a:gd name="T19" fmla="*/ 34 h 77"/>
                    <a:gd name="T20" fmla="*/ 52 w 77"/>
                    <a:gd name="T21" fmla="*/ 34 h 77"/>
                    <a:gd name="T22" fmla="*/ 53 w 77"/>
                    <a:gd name="T23" fmla="*/ 38 h 77"/>
                    <a:gd name="T24" fmla="*/ 39 w 77"/>
                    <a:gd name="T25" fmla="*/ 53 h 77"/>
                    <a:gd name="T26" fmla="*/ 24 w 77"/>
                    <a:gd name="T27" fmla="*/ 38 h 77"/>
                    <a:gd name="T28" fmla="*/ 25 w 77"/>
                    <a:gd name="T29" fmla="*/ 34 h 77"/>
                    <a:gd name="T30" fmla="*/ 67 w 77"/>
                    <a:gd name="T31" fmla="*/ 33 h 77"/>
                    <a:gd name="T32" fmla="*/ 67 w 77"/>
                    <a:gd name="T33" fmla="*/ 53 h 77"/>
                    <a:gd name="T34" fmla="*/ 67 w 77"/>
                    <a:gd name="T35" fmla="*/ 62 h 77"/>
                    <a:gd name="T36" fmla="*/ 63 w 77"/>
                    <a:gd name="T37" fmla="*/ 67 h 77"/>
                    <a:gd name="T38" fmla="*/ 15 w 77"/>
                    <a:gd name="T39" fmla="*/ 67 h 77"/>
                    <a:gd name="T40" fmla="*/ 10 w 77"/>
                    <a:gd name="T41" fmla="*/ 63 h 77"/>
                    <a:gd name="T42" fmla="*/ 10 w 77"/>
                    <a:gd name="T43" fmla="*/ 53 h 77"/>
                    <a:gd name="T44" fmla="*/ 10 w 77"/>
                    <a:gd name="T45" fmla="*/ 34 h 77"/>
                    <a:gd name="T46" fmla="*/ 10 w 77"/>
                    <a:gd name="T47" fmla="*/ 34 h 77"/>
                    <a:gd name="T48" fmla="*/ 17 w 77"/>
                    <a:gd name="T49" fmla="*/ 34 h 77"/>
                    <a:gd name="T50" fmla="*/ 17 w 77"/>
                    <a:gd name="T51" fmla="*/ 39 h 77"/>
                    <a:gd name="T52" fmla="*/ 39 w 77"/>
                    <a:gd name="T53" fmla="*/ 60 h 77"/>
                    <a:gd name="T54" fmla="*/ 60 w 77"/>
                    <a:gd name="T55" fmla="*/ 38 h 77"/>
                    <a:gd name="T56" fmla="*/ 60 w 77"/>
                    <a:gd name="T57" fmla="*/ 33 h 77"/>
                    <a:gd name="T58" fmla="*/ 67 w 77"/>
                    <a:gd name="T59" fmla="*/ 33 h 77"/>
                    <a:gd name="T60" fmla="*/ 67 w 77"/>
                    <a:gd name="T61" fmla="*/ 17 h 77"/>
                    <a:gd name="T62" fmla="*/ 65 w 77"/>
                    <a:gd name="T63" fmla="*/ 19 h 77"/>
                    <a:gd name="T64" fmla="*/ 60 w 77"/>
                    <a:gd name="T65" fmla="*/ 19 h 77"/>
                    <a:gd name="T66" fmla="*/ 58 w 77"/>
                    <a:gd name="T67" fmla="*/ 17 h 77"/>
                    <a:gd name="T68" fmla="*/ 58 w 77"/>
                    <a:gd name="T69" fmla="*/ 12 h 77"/>
                    <a:gd name="T70" fmla="*/ 60 w 77"/>
                    <a:gd name="T71" fmla="*/ 10 h 77"/>
                    <a:gd name="T72" fmla="*/ 65 w 77"/>
                    <a:gd name="T73" fmla="*/ 10 h 77"/>
                    <a:gd name="T74" fmla="*/ 67 w 77"/>
                    <a:gd name="T75" fmla="*/ 12 h 77"/>
                    <a:gd name="T76" fmla="*/ 67 w 77"/>
                    <a:gd name="T77" fmla="*/ 1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7" h="77">
                      <a:moveTo>
                        <a:pt x="64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" y="71"/>
                        <a:pt x="6" y="77"/>
                        <a:pt x="13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71" y="76"/>
                        <a:pt x="77" y="71"/>
                        <a:pt x="77" y="64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7" y="6"/>
                        <a:pt x="71" y="0"/>
                        <a:pt x="64" y="0"/>
                      </a:cubicBezTo>
                      <a:close/>
                      <a:moveTo>
                        <a:pt x="25" y="34"/>
                      </a:move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3" y="35"/>
                        <a:pt x="53" y="37"/>
                        <a:pt x="53" y="38"/>
                      </a:cubicBezTo>
                      <a:cubicBezTo>
                        <a:pt x="53" y="46"/>
                        <a:pt x="47" y="53"/>
                        <a:pt x="39" y="53"/>
                      </a:cubicBezTo>
                      <a:cubicBezTo>
                        <a:pt x="31" y="53"/>
                        <a:pt x="24" y="47"/>
                        <a:pt x="24" y="38"/>
                      </a:cubicBezTo>
                      <a:cubicBezTo>
                        <a:pt x="24" y="37"/>
                        <a:pt x="24" y="35"/>
                        <a:pt x="25" y="34"/>
                      </a:cubicBezTo>
                      <a:close/>
                      <a:moveTo>
                        <a:pt x="67" y="33"/>
                      </a:move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62"/>
                        <a:pt x="67" y="62"/>
                        <a:pt x="67" y="62"/>
                      </a:cubicBezTo>
                      <a:cubicBezTo>
                        <a:pt x="67" y="65"/>
                        <a:pt x="65" y="67"/>
                        <a:pt x="63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2" y="67"/>
                        <a:pt x="10" y="65"/>
                        <a:pt x="10" y="6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5"/>
                        <a:pt x="17" y="37"/>
                        <a:pt x="17" y="39"/>
                      </a:cubicBezTo>
                      <a:cubicBezTo>
                        <a:pt x="17" y="51"/>
                        <a:pt x="27" y="60"/>
                        <a:pt x="39" y="60"/>
                      </a:cubicBezTo>
                      <a:cubicBezTo>
                        <a:pt x="51" y="60"/>
                        <a:pt x="60" y="50"/>
                        <a:pt x="60" y="38"/>
                      </a:cubicBezTo>
                      <a:cubicBezTo>
                        <a:pt x="60" y="37"/>
                        <a:pt x="60" y="35"/>
                        <a:pt x="60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lose/>
                      <a:moveTo>
                        <a:pt x="67" y="17"/>
                      </a:moveTo>
                      <a:cubicBezTo>
                        <a:pt x="67" y="18"/>
                        <a:pt x="66" y="19"/>
                        <a:pt x="65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59" y="19"/>
                        <a:pt x="58" y="18"/>
                        <a:pt x="58" y="17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8" y="11"/>
                        <a:pt x="59" y="10"/>
                        <a:pt x="60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9"/>
                        <a:pt x="67" y="11"/>
                        <a:pt x="67" y="12"/>
                      </a:cubicBezTo>
                      <a:lnTo>
                        <a:pt x="67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6" name="išḷidé">
                  <a:extLst>
                    <a:ext uri="{FF2B5EF4-FFF2-40B4-BE49-F238E27FC236}">
                      <a16:creationId xmlns:a16="http://schemas.microsoft.com/office/drawing/2014/main" id="{3058C488-AF56-4C77-BD1C-D3E8E23EEC50}"/>
                    </a:ext>
                  </a:extLst>
                </p:cNvPr>
                <p:cNvSpPr/>
                <p:nvPr/>
              </p:nvSpPr>
              <p:spPr bwMode="auto">
                <a:xfrm>
                  <a:off x="7590869" y="1725991"/>
                  <a:ext cx="252496" cy="191818"/>
                </a:xfrm>
                <a:custGeom>
                  <a:avLst/>
                  <a:gdLst>
                    <a:gd name="T0" fmla="*/ 76 w 79"/>
                    <a:gd name="T1" fmla="*/ 3 h 60"/>
                    <a:gd name="T2" fmla="*/ 40 w 79"/>
                    <a:gd name="T3" fmla="*/ 0 h 60"/>
                    <a:gd name="T4" fmla="*/ 4 w 79"/>
                    <a:gd name="T5" fmla="*/ 3 h 60"/>
                    <a:gd name="T6" fmla="*/ 0 w 79"/>
                    <a:gd name="T7" fmla="*/ 30 h 60"/>
                    <a:gd name="T8" fmla="*/ 4 w 79"/>
                    <a:gd name="T9" fmla="*/ 57 h 60"/>
                    <a:gd name="T10" fmla="*/ 40 w 79"/>
                    <a:gd name="T11" fmla="*/ 60 h 60"/>
                    <a:gd name="T12" fmla="*/ 76 w 79"/>
                    <a:gd name="T13" fmla="*/ 57 h 60"/>
                    <a:gd name="T14" fmla="*/ 79 w 79"/>
                    <a:gd name="T15" fmla="*/ 30 h 60"/>
                    <a:gd name="T16" fmla="*/ 76 w 79"/>
                    <a:gd name="T17" fmla="*/ 3 h 60"/>
                    <a:gd name="T18" fmla="*/ 30 w 79"/>
                    <a:gd name="T19" fmla="*/ 45 h 60"/>
                    <a:gd name="T20" fmla="*/ 30 w 79"/>
                    <a:gd name="T21" fmla="*/ 15 h 60"/>
                    <a:gd name="T22" fmla="*/ 55 w 79"/>
                    <a:gd name="T23" fmla="*/ 30 h 60"/>
                    <a:gd name="T24" fmla="*/ 30 w 79"/>
                    <a:gd name="T25" fmla="*/ 4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9" h="60">
                      <a:moveTo>
                        <a:pt x="76" y="3"/>
                      </a:moveTo>
                      <a:cubicBezTo>
                        <a:pt x="65" y="1"/>
                        <a:pt x="53" y="0"/>
                        <a:pt x="40" y="0"/>
                      </a:cubicBezTo>
                      <a:cubicBezTo>
                        <a:pt x="27" y="0"/>
                        <a:pt x="15" y="1"/>
                        <a:pt x="4" y="3"/>
                      </a:cubicBezTo>
                      <a:cubicBezTo>
                        <a:pt x="2" y="11"/>
                        <a:pt x="0" y="20"/>
                        <a:pt x="0" y="30"/>
                      </a:cubicBezTo>
                      <a:cubicBezTo>
                        <a:pt x="0" y="40"/>
                        <a:pt x="2" y="49"/>
                        <a:pt x="4" y="57"/>
                      </a:cubicBezTo>
                      <a:cubicBezTo>
                        <a:pt x="15" y="59"/>
                        <a:pt x="27" y="60"/>
                        <a:pt x="40" y="60"/>
                      </a:cubicBezTo>
                      <a:cubicBezTo>
                        <a:pt x="53" y="60"/>
                        <a:pt x="65" y="59"/>
                        <a:pt x="76" y="57"/>
                      </a:cubicBezTo>
                      <a:cubicBezTo>
                        <a:pt x="78" y="49"/>
                        <a:pt x="79" y="40"/>
                        <a:pt x="79" y="30"/>
                      </a:cubicBezTo>
                      <a:cubicBezTo>
                        <a:pt x="79" y="20"/>
                        <a:pt x="78" y="11"/>
                        <a:pt x="76" y="3"/>
                      </a:cubicBezTo>
                      <a:close/>
                      <a:moveTo>
                        <a:pt x="30" y="45"/>
                      </a:move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lnTo>
                        <a:pt x="30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7" name="iş1ïďe">
                  <a:extLst>
                    <a:ext uri="{FF2B5EF4-FFF2-40B4-BE49-F238E27FC236}">
                      <a16:creationId xmlns:a16="http://schemas.microsoft.com/office/drawing/2014/main" id="{9E0890B6-FEF6-4E3F-9D70-11C65AD7C2AD}"/>
                    </a:ext>
                  </a:extLst>
                </p:cNvPr>
                <p:cNvSpPr/>
                <p:nvPr/>
              </p:nvSpPr>
              <p:spPr bwMode="auto">
                <a:xfrm>
                  <a:off x="7334459" y="2704655"/>
                  <a:ext cx="219221" cy="217263"/>
                </a:xfrm>
                <a:custGeom>
                  <a:avLst/>
                  <a:gdLst>
                    <a:gd name="T0" fmla="*/ 34 w 68"/>
                    <a:gd name="T1" fmla="*/ 0 h 68"/>
                    <a:gd name="T2" fmla="*/ 0 w 68"/>
                    <a:gd name="T3" fmla="*/ 34 h 68"/>
                    <a:gd name="T4" fmla="*/ 34 w 68"/>
                    <a:gd name="T5" fmla="*/ 68 h 68"/>
                    <a:gd name="T6" fmla="*/ 68 w 68"/>
                    <a:gd name="T7" fmla="*/ 34 h 68"/>
                    <a:gd name="T8" fmla="*/ 34 w 68"/>
                    <a:gd name="T9" fmla="*/ 0 h 68"/>
                    <a:gd name="T10" fmla="*/ 34 w 68"/>
                    <a:gd name="T11" fmla="*/ 61 h 68"/>
                    <a:gd name="T12" fmla="*/ 7 w 68"/>
                    <a:gd name="T13" fmla="*/ 34 h 68"/>
                    <a:gd name="T14" fmla="*/ 34 w 68"/>
                    <a:gd name="T15" fmla="*/ 6 h 68"/>
                    <a:gd name="T16" fmla="*/ 62 w 68"/>
                    <a:gd name="T17" fmla="*/ 34 h 68"/>
                    <a:gd name="T18" fmla="*/ 34 w 68"/>
                    <a:gd name="T19" fmla="*/ 61 h 68"/>
                    <a:gd name="T20" fmla="*/ 21 w 68"/>
                    <a:gd name="T21" fmla="*/ 21 h 68"/>
                    <a:gd name="T22" fmla="*/ 47 w 68"/>
                    <a:gd name="T23" fmla="*/ 21 h 68"/>
                    <a:gd name="T24" fmla="*/ 47 w 68"/>
                    <a:gd name="T25" fmla="*/ 46 h 68"/>
                    <a:gd name="T26" fmla="*/ 21 w 68"/>
                    <a:gd name="T27" fmla="*/ 46 h 68"/>
                    <a:gd name="T28" fmla="*/ 21 w 68"/>
                    <a:gd name="T29" fmla="*/ 2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8" h="68">
                      <a:moveTo>
                        <a:pt x="34" y="0"/>
                      </a:move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2"/>
                        <a:pt x="15" y="68"/>
                        <a:pt x="34" y="68"/>
                      </a:cubicBezTo>
                      <a:cubicBezTo>
                        <a:pt x="53" y="68"/>
                        <a:pt x="68" y="52"/>
                        <a:pt x="68" y="34"/>
                      </a:cubicBezTo>
                      <a:cubicBezTo>
                        <a:pt x="68" y="15"/>
                        <a:pt x="53" y="0"/>
                        <a:pt x="34" y="0"/>
                      </a:cubicBezTo>
                      <a:close/>
                      <a:moveTo>
                        <a:pt x="34" y="61"/>
                      </a:moveTo>
                      <a:cubicBezTo>
                        <a:pt x="19" y="61"/>
                        <a:pt x="7" y="49"/>
                        <a:pt x="7" y="34"/>
                      </a:cubicBezTo>
                      <a:cubicBezTo>
                        <a:pt x="7" y="18"/>
                        <a:pt x="19" y="6"/>
                        <a:pt x="34" y="6"/>
                      </a:cubicBezTo>
                      <a:cubicBezTo>
                        <a:pt x="49" y="6"/>
                        <a:pt x="62" y="18"/>
                        <a:pt x="62" y="34"/>
                      </a:cubicBezTo>
                      <a:cubicBezTo>
                        <a:pt x="62" y="49"/>
                        <a:pt x="49" y="61"/>
                        <a:pt x="34" y="61"/>
                      </a:cubicBezTo>
                      <a:close/>
                      <a:moveTo>
                        <a:pt x="21" y="21"/>
                      </a:move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lnTo>
                        <a:pt x="21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8" name="iṩḻïḑè">
                  <a:extLst>
                    <a:ext uri="{FF2B5EF4-FFF2-40B4-BE49-F238E27FC236}">
                      <a16:creationId xmlns:a16="http://schemas.microsoft.com/office/drawing/2014/main" id="{88E2F92F-2CC9-4486-9936-0B74E965E2B1}"/>
                    </a:ext>
                  </a:extLst>
                </p:cNvPr>
                <p:cNvSpPr/>
                <p:nvPr/>
              </p:nvSpPr>
              <p:spPr bwMode="auto">
                <a:xfrm>
                  <a:off x="6575015" y="3595239"/>
                  <a:ext cx="229008" cy="230965"/>
                </a:xfrm>
                <a:custGeom>
                  <a:avLst/>
                  <a:gdLst>
                    <a:gd name="T0" fmla="*/ 36 w 72"/>
                    <a:gd name="T1" fmla="*/ 0 h 72"/>
                    <a:gd name="T2" fmla="*/ 0 w 72"/>
                    <a:gd name="T3" fmla="*/ 36 h 72"/>
                    <a:gd name="T4" fmla="*/ 36 w 72"/>
                    <a:gd name="T5" fmla="*/ 72 h 72"/>
                    <a:gd name="T6" fmla="*/ 72 w 72"/>
                    <a:gd name="T7" fmla="*/ 36 h 72"/>
                    <a:gd name="T8" fmla="*/ 36 w 72"/>
                    <a:gd name="T9" fmla="*/ 0 h 72"/>
                    <a:gd name="T10" fmla="*/ 57 w 72"/>
                    <a:gd name="T11" fmla="*/ 31 h 72"/>
                    <a:gd name="T12" fmla="*/ 38 w 72"/>
                    <a:gd name="T13" fmla="*/ 59 h 72"/>
                    <a:gd name="T14" fmla="*/ 29 w 72"/>
                    <a:gd name="T15" fmla="*/ 55 h 72"/>
                    <a:gd name="T16" fmla="*/ 21 w 72"/>
                    <a:gd name="T17" fmla="*/ 33 h 72"/>
                    <a:gd name="T18" fmla="*/ 16 w 72"/>
                    <a:gd name="T19" fmla="*/ 35 h 72"/>
                    <a:gd name="T20" fmla="*/ 15 w 72"/>
                    <a:gd name="T21" fmla="*/ 32 h 72"/>
                    <a:gd name="T22" fmla="*/ 28 w 72"/>
                    <a:gd name="T23" fmla="*/ 23 h 72"/>
                    <a:gd name="T24" fmla="*/ 35 w 72"/>
                    <a:gd name="T25" fmla="*/ 37 h 72"/>
                    <a:gd name="T26" fmla="*/ 38 w 72"/>
                    <a:gd name="T27" fmla="*/ 46 h 72"/>
                    <a:gd name="T28" fmla="*/ 44 w 72"/>
                    <a:gd name="T29" fmla="*/ 38 h 72"/>
                    <a:gd name="T30" fmla="*/ 39 w 72"/>
                    <a:gd name="T31" fmla="*/ 32 h 72"/>
                    <a:gd name="T32" fmla="*/ 57 w 72"/>
                    <a:gd name="T33" fmla="*/ 3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2" h="72">
                      <a:moveTo>
                        <a:pt x="36" y="0"/>
                      </a:moveTo>
                      <a:cubicBezTo>
                        <a:pt x="16" y="0"/>
                        <a:pt x="0" y="17"/>
                        <a:pt x="0" y="36"/>
                      </a:cubicBezTo>
                      <a:cubicBezTo>
                        <a:pt x="0" y="56"/>
                        <a:pt x="16" y="72"/>
                        <a:pt x="36" y="72"/>
                      </a:cubicBezTo>
                      <a:cubicBezTo>
                        <a:pt x="56" y="72"/>
                        <a:pt x="72" y="56"/>
                        <a:pt x="72" y="36"/>
                      </a:cubicBezTo>
                      <a:cubicBezTo>
                        <a:pt x="72" y="17"/>
                        <a:pt x="56" y="0"/>
                        <a:pt x="36" y="0"/>
                      </a:cubicBezTo>
                      <a:close/>
                      <a:moveTo>
                        <a:pt x="57" y="31"/>
                      </a:moveTo>
                      <a:cubicBezTo>
                        <a:pt x="55" y="45"/>
                        <a:pt x="42" y="56"/>
                        <a:pt x="38" y="59"/>
                      </a:cubicBezTo>
                      <a:cubicBezTo>
                        <a:pt x="34" y="61"/>
                        <a:pt x="30" y="58"/>
                        <a:pt x="29" y="55"/>
                      </a:cubicBezTo>
                      <a:cubicBezTo>
                        <a:pt x="27" y="52"/>
                        <a:pt x="22" y="35"/>
                        <a:pt x="21" y="33"/>
                      </a:cubicBezTo>
                      <a:cubicBezTo>
                        <a:pt x="20" y="32"/>
                        <a:pt x="16" y="35"/>
                        <a:pt x="16" y="35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22" y="24"/>
                        <a:pt x="28" y="23"/>
                      </a:cubicBezTo>
                      <a:cubicBezTo>
                        <a:pt x="33" y="22"/>
                        <a:pt x="33" y="32"/>
                        <a:pt x="35" y="37"/>
                      </a:cubicBezTo>
                      <a:cubicBezTo>
                        <a:pt x="36" y="43"/>
                        <a:pt x="37" y="46"/>
                        <a:pt x="38" y="46"/>
                      </a:cubicBezTo>
                      <a:cubicBezTo>
                        <a:pt x="39" y="46"/>
                        <a:pt x="42" y="43"/>
                        <a:pt x="44" y="38"/>
                      </a:cubicBezTo>
                      <a:cubicBezTo>
                        <a:pt x="47" y="34"/>
                        <a:pt x="44" y="29"/>
                        <a:pt x="39" y="32"/>
                      </a:cubicBezTo>
                      <a:cubicBezTo>
                        <a:pt x="41" y="21"/>
                        <a:pt x="60" y="18"/>
                        <a:pt x="57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9" name="ísľïḋé">
                  <a:extLst>
                    <a:ext uri="{FF2B5EF4-FFF2-40B4-BE49-F238E27FC236}">
                      <a16:creationId xmlns:a16="http://schemas.microsoft.com/office/drawing/2014/main" id="{DF7009A1-F57D-4B65-AA71-85D6EC66382F}"/>
                    </a:ext>
                  </a:extLst>
                </p:cNvPr>
                <p:cNvSpPr/>
                <p:nvPr/>
              </p:nvSpPr>
              <p:spPr bwMode="auto">
                <a:xfrm>
                  <a:off x="5843656" y="2888235"/>
                  <a:ext cx="150715" cy="150714"/>
                </a:xfrm>
                <a:custGeom>
                  <a:avLst/>
                  <a:gdLst>
                    <a:gd name="T0" fmla="*/ 23 w 47"/>
                    <a:gd name="T1" fmla="*/ 0 h 47"/>
                    <a:gd name="T2" fmla="*/ 0 w 47"/>
                    <a:gd name="T3" fmla="*/ 24 h 47"/>
                    <a:gd name="T4" fmla="*/ 23 w 47"/>
                    <a:gd name="T5" fmla="*/ 47 h 47"/>
                    <a:gd name="T6" fmla="*/ 47 w 47"/>
                    <a:gd name="T7" fmla="*/ 24 h 47"/>
                    <a:gd name="T8" fmla="*/ 23 w 47"/>
                    <a:gd name="T9" fmla="*/ 0 h 47"/>
                    <a:gd name="T10" fmla="*/ 5 w 47"/>
                    <a:gd name="T11" fmla="*/ 24 h 47"/>
                    <a:gd name="T12" fmla="*/ 23 w 47"/>
                    <a:gd name="T13" fmla="*/ 6 h 47"/>
                    <a:gd name="T14" fmla="*/ 23 w 47"/>
                    <a:gd name="T15" fmla="*/ 42 h 47"/>
                    <a:gd name="T16" fmla="*/ 5 w 47"/>
                    <a:gd name="T17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7">
                      <a:moveTo>
                        <a:pt x="23" y="0"/>
                      </a:move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3" y="47"/>
                      </a:cubicBezTo>
                      <a:cubicBezTo>
                        <a:pt x="36" y="47"/>
                        <a:pt x="47" y="37"/>
                        <a:pt x="47" y="24"/>
                      </a:cubicBezTo>
                      <a:cubicBezTo>
                        <a:pt x="47" y="11"/>
                        <a:pt x="36" y="0"/>
                        <a:pt x="23" y="0"/>
                      </a:cubicBezTo>
                      <a:close/>
                      <a:moveTo>
                        <a:pt x="5" y="24"/>
                      </a:moveTo>
                      <a:cubicBezTo>
                        <a:pt x="5" y="14"/>
                        <a:pt x="13" y="6"/>
                        <a:pt x="23" y="6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13" y="42"/>
                        <a:pt x="5" y="3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0" name="íṧľiḍé">
                  <a:extLst>
                    <a:ext uri="{FF2B5EF4-FFF2-40B4-BE49-F238E27FC236}">
                      <a16:creationId xmlns:a16="http://schemas.microsoft.com/office/drawing/2014/main" id="{7370B7E3-6DFB-47BD-A38B-A010C51BE7AC}"/>
                    </a:ext>
                  </a:extLst>
                </p:cNvPr>
                <p:cNvSpPr/>
                <p:nvPr/>
              </p:nvSpPr>
              <p:spPr bwMode="auto">
                <a:xfrm>
                  <a:off x="5900419" y="2101389"/>
                  <a:ext cx="215306" cy="199648"/>
                </a:xfrm>
                <a:custGeom>
                  <a:avLst/>
                  <a:gdLst>
                    <a:gd name="T0" fmla="*/ 34 w 67"/>
                    <a:gd name="T1" fmla="*/ 8 h 62"/>
                    <a:gd name="T2" fmla="*/ 23 w 67"/>
                    <a:gd name="T3" fmla="*/ 10 h 62"/>
                    <a:gd name="T4" fmla="*/ 15 w 67"/>
                    <a:gd name="T5" fmla="*/ 14 h 62"/>
                    <a:gd name="T6" fmla="*/ 8 w 67"/>
                    <a:gd name="T7" fmla="*/ 27 h 62"/>
                    <a:gd name="T8" fmla="*/ 11 w 67"/>
                    <a:gd name="T9" fmla="*/ 35 h 62"/>
                    <a:gd name="T10" fmla="*/ 17 w 67"/>
                    <a:gd name="T11" fmla="*/ 41 h 62"/>
                    <a:gd name="T12" fmla="*/ 21 w 67"/>
                    <a:gd name="T13" fmla="*/ 47 h 62"/>
                    <a:gd name="T14" fmla="*/ 21 w 67"/>
                    <a:gd name="T15" fmla="*/ 49 h 62"/>
                    <a:gd name="T16" fmla="*/ 22 w 67"/>
                    <a:gd name="T17" fmla="*/ 48 h 62"/>
                    <a:gd name="T18" fmla="*/ 28 w 67"/>
                    <a:gd name="T19" fmla="*/ 45 h 62"/>
                    <a:gd name="T20" fmla="*/ 29 w 67"/>
                    <a:gd name="T21" fmla="*/ 46 h 62"/>
                    <a:gd name="T22" fmla="*/ 34 w 67"/>
                    <a:gd name="T23" fmla="*/ 46 h 62"/>
                    <a:gd name="T24" fmla="*/ 44 w 67"/>
                    <a:gd name="T25" fmla="*/ 44 h 62"/>
                    <a:gd name="T26" fmla="*/ 52 w 67"/>
                    <a:gd name="T27" fmla="*/ 40 h 62"/>
                    <a:gd name="T28" fmla="*/ 59 w 67"/>
                    <a:gd name="T29" fmla="*/ 27 h 62"/>
                    <a:gd name="T30" fmla="*/ 52 w 67"/>
                    <a:gd name="T31" fmla="*/ 14 h 62"/>
                    <a:gd name="T32" fmla="*/ 44 w 67"/>
                    <a:gd name="T33" fmla="*/ 10 h 62"/>
                    <a:gd name="T34" fmla="*/ 34 w 67"/>
                    <a:gd name="T35" fmla="*/ 8 h 62"/>
                    <a:gd name="T36" fmla="*/ 34 w 67"/>
                    <a:gd name="T37" fmla="*/ 0 h 62"/>
                    <a:gd name="T38" fmla="*/ 34 w 67"/>
                    <a:gd name="T39" fmla="*/ 0 h 62"/>
                    <a:gd name="T40" fmla="*/ 67 w 67"/>
                    <a:gd name="T41" fmla="*/ 27 h 62"/>
                    <a:gd name="T42" fmla="*/ 34 w 67"/>
                    <a:gd name="T43" fmla="*/ 54 h 62"/>
                    <a:gd name="T44" fmla="*/ 28 w 67"/>
                    <a:gd name="T45" fmla="*/ 54 h 62"/>
                    <a:gd name="T46" fmla="*/ 4 w 67"/>
                    <a:gd name="T47" fmla="*/ 62 h 62"/>
                    <a:gd name="T48" fmla="*/ 4 w 67"/>
                    <a:gd name="T49" fmla="*/ 61 h 62"/>
                    <a:gd name="T50" fmla="*/ 13 w 67"/>
                    <a:gd name="T51" fmla="*/ 50 h 62"/>
                    <a:gd name="T52" fmla="*/ 12 w 67"/>
                    <a:gd name="T53" fmla="*/ 48 h 62"/>
                    <a:gd name="T54" fmla="*/ 0 w 67"/>
                    <a:gd name="T55" fmla="*/ 27 h 62"/>
                    <a:gd name="T56" fmla="*/ 34 w 67"/>
                    <a:gd name="T5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7" h="62">
                      <a:moveTo>
                        <a:pt x="34" y="8"/>
                      </a:moveTo>
                      <a:cubicBezTo>
                        <a:pt x="30" y="8"/>
                        <a:pt x="26" y="9"/>
                        <a:pt x="23" y="10"/>
                      </a:cubicBezTo>
                      <a:cubicBezTo>
                        <a:pt x="20" y="11"/>
                        <a:pt x="17" y="12"/>
                        <a:pt x="15" y="14"/>
                      </a:cubicBezTo>
                      <a:cubicBezTo>
                        <a:pt x="11" y="18"/>
                        <a:pt x="8" y="22"/>
                        <a:pt x="8" y="27"/>
                      </a:cubicBezTo>
                      <a:cubicBezTo>
                        <a:pt x="8" y="30"/>
                        <a:pt x="9" y="32"/>
                        <a:pt x="11" y="35"/>
                      </a:cubicBezTo>
                      <a:cubicBezTo>
                        <a:pt x="12" y="37"/>
                        <a:pt x="14" y="39"/>
                        <a:pt x="17" y="41"/>
                      </a:cubicBezTo>
                      <a:cubicBezTo>
                        <a:pt x="19" y="42"/>
                        <a:pt x="20" y="45"/>
                        <a:pt x="21" y="47"/>
                      </a:cubicBezTo>
                      <a:cubicBezTo>
                        <a:pt x="21" y="48"/>
                        <a:pt x="21" y="48"/>
                        <a:pt x="21" y="49"/>
                      </a:cubicBezTo>
                      <a:cubicBezTo>
                        <a:pt x="21" y="49"/>
                        <a:pt x="22" y="48"/>
                        <a:pt x="22" y="48"/>
                      </a:cubicBezTo>
                      <a:cubicBezTo>
                        <a:pt x="24" y="46"/>
                        <a:pt x="26" y="45"/>
                        <a:pt x="28" y="45"/>
                      </a:cubicBezTo>
                      <a:cubicBezTo>
                        <a:pt x="29" y="45"/>
                        <a:pt x="29" y="45"/>
                        <a:pt x="29" y="46"/>
                      </a:cubicBezTo>
                      <a:cubicBezTo>
                        <a:pt x="31" y="46"/>
                        <a:pt x="32" y="46"/>
                        <a:pt x="34" y="46"/>
                      </a:cubicBezTo>
                      <a:cubicBezTo>
                        <a:pt x="37" y="46"/>
                        <a:pt x="41" y="45"/>
                        <a:pt x="44" y="44"/>
                      </a:cubicBezTo>
                      <a:cubicBezTo>
                        <a:pt x="47" y="43"/>
                        <a:pt x="50" y="42"/>
                        <a:pt x="52" y="40"/>
                      </a:cubicBezTo>
                      <a:cubicBezTo>
                        <a:pt x="56" y="36"/>
                        <a:pt x="59" y="32"/>
                        <a:pt x="59" y="27"/>
                      </a:cubicBezTo>
                      <a:cubicBezTo>
                        <a:pt x="59" y="22"/>
                        <a:pt x="56" y="18"/>
                        <a:pt x="52" y="14"/>
                      </a:cubicBezTo>
                      <a:cubicBezTo>
                        <a:pt x="50" y="12"/>
                        <a:pt x="47" y="11"/>
                        <a:pt x="44" y="10"/>
                      </a:cubicBezTo>
                      <a:cubicBezTo>
                        <a:pt x="41" y="9"/>
                        <a:pt x="37" y="8"/>
                        <a:pt x="34" y="8"/>
                      </a:cubicBezTo>
                      <a:close/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52" y="0"/>
                        <a:pt x="67" y="12"/>
                        <a:pt x="67" y="27"/>
                      </a:cubicBezTo>
                      <a:cubicBezTo>
                        <a:pt x="67" y="42"/>
                        <a:pt x="52" y="54"/>
                        <a:pt x="34" y="54"/>
                      </a:cubicBezTo>
                      <a:cubicBezTo>
                        <a:pt x="32" y="54"/>
                        <a:pt x="30" y="54"/>
                        <a:pt x="28" y="54"/>
                      </a:cubicBezTo>
                      <a:cubicBezTo>
                        <a:pt x="21" y="61"/>
                        <a:pt x="13" y="62"/>
                        <a:pt x="4" y="62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9" y="59"/>
                        <a:pt x="13" y="55"/>
                        <a:pt x="13" y="50"/>
                      </a:cubicBezTo>
                      <a:cubicBezTo>
                        <a:pt x="13" y="49"/>
                        <a:pt x="13" y="49"/>
                        <a:pt x="12" y="48"/>
                      </a:cubicBezTo>
                      <a:cubicBezTo>
                        <a:pt x="5" y="43"/>
                        <a:pt x="0" y="36"/>
                        <a:pt x="0" y="27"/>
                      </a:cubicBezTo>
                      <a:cubicBezTo>
                        <a:pt x="0" y="12"/>
                        <a:pt x="1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1" name="íŝḻïḋê">
                  <a:extLst>
                    <a:ext uri="{FF2B5EF4-FFF2-40B4-BE49-F238E27FC236}">
                      <a16:creationId xmlns:a16="http://schemas.microsoft.com/office/drawing/2014/main" id="{9CBAC2DD-6DF0-4760-ADD9-181595D7711F}"/>
                    </a:ext>
                  </a:extLst>
                </p:cNvPr>
                <p:cNvSpPr/>
                <p:nvPr/>
              </p:nvSpPr>
              <p:spPr bwMode="auto">
                <a:xfrm>
                  <a:off x="6312733" y="2886686"/>
                  <a:ext cx="207477" cy="203562"/>
                </a:xfrm>
                <a:custGeom>
                  <a:avLst/>
                  <a:gdLst>
                    <a:gd name="T0" fmla="*/ 62 w 65"/>
                    <a:gd name="T1" fmla="*/ 36 h 64"/>
                    <a:gd name="T2" fmla="*/ 62 w 65"/>
                    <a:gd name="T3" fmla="*/ 32 h 64"/>
                    <a:gd name="T4" fmla="*/ 33 w 65"/>
                    <a:gd name="T5" fmla="*/ 3 h 64"/>
                    <a:gd name="T6" fmla="*/ 28 w 65"/>
                    <a:gd name="T7" fmla="*/ 3 h 64"/>
                    <a:gd name="T8" fmla="*/ 18 w 65"/>
                    <a:gd name="T9" fmla="*/ 0 h 64"/>
                    <a:gd name="T10" fmla="*/ 0 w 65"/>
                    <a:gd name="T11" fmla="*/ 18 h 64"/>
                    <a:gd name="T12" fmla="*/ 3 w 65"/>
                    <a:gd name="T13" fmla="*/ 28 h 64"/>
                    <a:gd name="T14" fmla="*/ 3 w 65"/>
                    <a:gd name="T15" fmla="*/ 32 h 64"/>
                    <a:gd name="T16" fmla="*/ 33 w 65"/>
                    <a:gd name="T17" fmla="*/ 62 h 64"/>
                    <a:gd name="T18" fmla="*/ 38 w 65"/>
                    <a:gd name="T19" fmla="*/ 62 h 64"/>
                    <a:gd name="T20" fmla="*/ 47 w 65"/>
                    <a:gd name="T21" fmla="*/ 64 h 64"/>
                    <a:gd name="T22" fmla="*/ 65 w 65"/>
                    <a:gd name="T23" fmla="*/ 46 h 64"/>
                    <a:gd name="T24" fmla="*/ 62 w 65"/>
                    <a:gd name="T25" fmla="*/ 36 h 64"/>
                    <a:gd name="T26" fmla="*/ 35 w 65"/>
                    <a:gd name="T27" fmla="*/ 54 h 64"/>
                    <a:gd name="T28" fmla="*/ 17 w 65"/>
                    <a:gd name="T29" fmla="*/ 49 h 64"/>
                    <a:gd name="T30" fmla="*/ 18 w 65"/>
                    <a:gd name="T31" fmla="*/ 39 h 64"/>
                    <a:gd name="T32" fmla="*/ 26 w 65"/>
                    <a:gd name="T33" fmla="*/ 45 h 64"/>
                    <a:gd name="T34" fmla="*/ 40 w 65"/>
                    <a:gd name="T35" fmla="*/ 44 h 64"/>
                    <a:gd name="T36" fmla="*/ 32 w 65"/>
                    <a:gd name="T37" fmla="*/ 36 h 64"/>
                    <a:gd name="T38" fmla="*/ 15 w 65"/>
                    <a:gd name="T39" fmla="*/ 23 h 64"/>
                    <a:gd name="T40" fmla="*/ 28 w 65"/>
                    <a:gd name="T41" fmla="*/ 10 h 64"/>
                    <a:gd name="T42" fmla="*/ 46 w 65"/>
                    <a:gd name="T43" fmla="*/ 15 h 64"/>
                    <a:gd name="T44" fmla="*/ 45 w 65"/>
                    <a:gd name="T45" fmla="*/ 24 h 64"/>
                    <a:gd name="T46" fmla="*/ 32 w 65"/>
                    <a:gd name="T47" fmla="*/ 17 h 64"/>
                    <a:gd name="T48" fmla="*/ 29 w 65"/>
                    <a:gd name="T49" fmla="*/ 27 h 64"/>
                    <a:gd name="T50" fmla="*/ 50 w 65"/>
                    <a:gd name="T51" fmla="*/ 37 h 64"/>
                    <a:gd name="T52" fmla="*/ 35 w 65"/>
                    <a:gd name="T53" fmla="*/ 5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5" h="64">
                      <a:moveTo>
                        <a:pt x="62" y="36"/>
                      </a:moveTo>
                      <a:cubicBezTo>
                        <a:pt x="62" y="35"/>
                        <a:pt x="62" y="34"/>
                        <a:pt x="62" y="32"/>
                      </a:cubicBezTo>
                      <a:cubicBezTo>
                        <a:pt x="62" y="16"/>
                        <a:pt x="49" y="3"/>
                        <a:pt x="33" y="3"/>
                      </a:cubicBezTo>
                      <a:cubicBezTo>
                        <a:pt x="31" y="3"/>
                        <a:pt x="29" y="3"/>
                        <a:pt x="28" y="3"/>
                      </a:cubicBezTo>
                      <a:cubicBezTo>
                        <a:pt x="25" y="1"/>
                        <a:pt x="22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1"/>
                        <a:pt x="1" y="25"/>
                        <a:pt x="3" y="28"/>
                      </a:cubicBezTo>
                      <a:cubicBezTo>
                        <a:pt x="3" y="29"/>
                        <a:pt x="3" y="31"/>
                        <a:pt x="3" y="32"/>
                      </a:cubicBezTo>
                      <a:cubicBezTo>
                        <a:pt x="3" y="49"/>
                        <a:pt x="16" y="62"/>
                        <a:pt x="33" y="62"/>
                      </a:cubicBezTo>
                      <a:cubicBezTo>
                        <a:pt x="34" y="62"/>
                        <a:pt x="36" y="62"/>
                        <a:pt x="38" y="62"/>
                      </a:cubicBezTo>
                      <a:cubicBezTo>
                        <a:pt x="41" y="63"/>
                        <a:pt x="44" y="64"/>
                        <a:pt x="47" y="64"/>
                      </a:cubicBezTo>
                      <a:cubicBezTo>
                        <a:pt x="57" y="64"/>
                        <a:pt x="65" y="56"/>
                        <a:pt x="65" y="46"/>
                      </a:cubicBezTo>
                      <a:cubicBezTo>
                        <a:pt x="65" y="43"/>
                        <a:pt x="64" y="39"/>
                        <a:pt x="62" y="36"/>
                      </a:cubicBezTo>
                      <a:close/>
                      <a:moveTo>
                        <a:pt x="35" y="54"/>
                      </a:moveTo>
                      <a:cubicBezTo>
                        <a:pt x="26" y="55"/>
                        <a:pt x="21" y="53"/>
                        <a:pt x="17" y="49"/>
                      </a:cubicBezTo>
                      <a:cubicBezTo>
                        <a:pt x="13" y="45"/>
                        <a:pt x="15" y="40"/>
                        <a:pt x="18" y="39"/>
                      </a:cubicBezTo>
                      <a:cubicBezTo>
                        <a:pt x="22" y="39"/>
                        <a:pt x="24" y="44"/>
                        <a:pt x="26" y="45"/>
                      </a:cubicBezTo>
                      <a:cubicBezTo>
                        <a:pt x="28" y="46"/>
                        <a:pt x="36" y="49"/>
                        <a:pt x="40" y="44"/>
                      </a:cubicBezTo>
                      <a:cubicBezTo>
                        <a:pt x="44" y="39"/>
                        <a:pt x="37" y="37"/>
                        <a:pt x="32" y="36"/>
                      </a:cubicBezTo>
                      <a:cubicBezTo>
                        <a:pt x="24" y="35"/>
                        <a:pt x="14" y="31"/>
                        <a:pt x="15" y="23"/>
                      </a:cubicBezTo>
                      <a:cubicBezTo>
                        <a:pt x="16" y="15"/>
                        <a:pt x="22" y="11"/>
                        <a:pt x="28" y="10"/>
                      </a:cubicBezTo>
                      <a:cubicBezTo>
                        <a:pt x="37" y="9"/>
                        <a:pt x="42" y="11"/>
                        <a:pt x="46" y="15"/>
                      </a:cubicBezTo>
                      <a:cubicBezTo>
                        <a:pt x="51" y="19"/>
                        <a:pt x="48" y="24"/>
                        <a:pt x="45" y="24"/>
                      </a:cubicBezTo>
                      <a:cubicBezTo>
                        <a:pt x="42" y="24"/>
                        <a:pt x="39" y="17"/>
                        <a:pt x="32" y="17"/>
                      </a:cubicBezTo>
                      <a:cubicBezTo>
                        <a:pt x="25" y="17"/>
                        <a:pt x="20" y="24"/>
                        <a:pt x="29" y="27"/>
                      </a:cubicBezTo>
                      <a:cubicBezTo>
                        <a:pt x="37" y="29"/>
                        <a:pt x="47" y="30"/>
                        <a:pt x="50" y="37"/>
                      </a:cubicBezTo>
                      <a:cubicBezTo>
                        <a:pt x="53" y="45"/>
                        <a:pt x="45" y="54"/>
                        <a:pt x="3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2" name="ïśļîďé">
                  <a:extLst>
                    <a:ext uri="{FF2B5EF4-FFF2-40B4-BE49-F238E27FC236}">
                      <a16:creationId xmlns:a16="http://schemas.microsoft.com/office/drawing/2014/main" id="{A10E79DB-B315-4495-A5F6-FA52DF423198}"/>
                    </a:ext>
                  </a:extLst>
                </p:cNvPr>
                <p:cNvSpPr/>
                <p:nvPr/>
              </p:nvSpPr>
              <p:spPr bwMode="auto">
                <a:xfrm>
                  <a:off x="5156634" y="2140536"/>
                  <a:ext cx="262282" cy="281855"/>
                </a:xfrm>
                <a:custGeom>
                  <a:avLst/>
                  <a:gdLst>
                    <a:gd name="T0" fmla="*/ 78 w 82"/>
                    <a:gd name="T1" fmla="*/ 22 h 88"/>
                    <a:gd name="T2" fmla="*/ 50 w 82"/>
                    <a:gd name="T3" fmla="*/ 2 h 88"/>
                    <a:gd name="T4" fmla="*/ 40 w 82"/>
                    <a:gd name="T5" fmla="*/ 4 h 88"/>
                    <a:gd name="T6" fmla="*/ 3 w 82"/>
                    <a:gd name="T7" fmla="*/ 55 h 88"/>
                    <a:gd name="T8" fmla="*/ 4 w 82"/>
                    <a:gd name="T9" fmla="*/ 65 h 88"/>
                    <a:gd name="T10" fmla="*/ 32 w 82"/>
                    <a:gd name="T11" fmla="*/ 85 h 88"/>
                    <a:gd name="T12" fmla="*/ 42 w 82"/>
                    <a:gd name="T13" fmla="*/ 84 h 88"/>
                    <a:gd name="T14" fmla="*/ 80 w 82"/>
                    <a:gd name="T15" fmla="*/ 33 h 88"/>
                    <a:gd name="T16" fmla="*/ 78 w 82"/>
                    <a:gd name="T17" fmla="*/ 22 h 88"/>
                    <a:gd name="T18" fmla="*/ 54 w 82"/>
                    <a:gd name="T19" fmla="*/ 9 h 88"/>
                    <a:gd name="T20" fmla="*/ 70 w 82"/>
                    <a:gd name="T21" fmla="*/ 21 h 88"/>
                    <a:gd name="T22" fmla="*/ 68 w 82"/>
                    <a:gd name="T23" fmla="*/ 23 h 88"/>
                    <a:gd name="T24" fmla="*/ 53 w 82"/>
                    <a:gd name="T25" fmla="*/ 11 h 88"/>
                    <a:gd name="T26" fmla="*/ 54 w 82"/>
                    <a:gd name="T27" fmla="*/ 9 h 88"/>
                    <a:gd name="T28" fmla="*/ 21 w 82"/>
                    <a:gd name="T29" fmla="*/ 71 h 88"/>
                    <a:gd name="T30" fmla="*/ 20 w 82"/>
                    <a:gd name="T31" fmla="*/ 64 h 88"/>
                    <a:gd name="T32" fmla="*/ 27 w 82"/>
                    <a:gd name="T33" fmla="*/ 63 h 88"/>
                    <a:gd name="T34" fmla="*/ 28 w 82"/>
                    <a:gd name="T35" fmla="*/ 70 h 88"/>
                    <a:gd name="T36" fmla="*/ 21 w 82"/>
                    <a:gd name="T37" fmla="*/ 71 h 88"/>
                    <a:gd name="T38" fmla="*/ 45 w 82"/>
                    <a:gd name="T39" fmla="*/ 71 h 88"/>
                    <a:gd name="T40" fmla="*/ 14 w 82"/>
                    <a:gd name="T41" fmla="*/ 48 h 88"/>
                    <a:gd name="T42" fmla="*/ 43 w 82"/>
                    <a:gd name="T43" fmla="*/ 9 h 88"/>
                    <a:gd name="T44" fmla="*/ 74 w 82"/>
                    <a:gd name="T45" fmla="*/ 32 h 88"/>
                    <a:gd name="T46" fmla="*/ 45 w 82"/>
                    <a:gd name="T47" fmla="*/ 7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2" h="88">
                      <a:moveTo>
                        <a:pt x="78" y="22"/>
                      </a:move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7" y="0"/>
                        <a:pt x="43" y="1"/>
                        <a:pt x="40" y="4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0" y="58"/>
                        <a:pt x="1" y="63"/>
                        <a:pt x="4" y="65"/>
                      </a:cubicBezTo>
                      <a:cubicBezTo>
                        <a:pt x="32" y="85"/>
                        <a:pt x="32" y="85"/>
                        <a:pt x="32" y="85"/>
                      </a:cubicBezTo>
                      <a:cubicBezTo>
                        <a:pt x="35" y="88"/>
                        <a:pt x="40" y="87"/>
                        <a:pt x="42" y="84"/>
                      </a:cubicBezTo>
                      <a:cubicBezTo>
                        <a:pt x="80" y="33"/>
                        <a:pt x="80" y="33"/>
                        <a:pt x="80" y="33"/>
                      </a:cubicBezTo>
                      <a:cubicBezTo>
                        <a:pt x="82" y="29"/>
                        <a:pt x="81" y="25"/>
                        <a:pt x="78" y="22"/>
                      </a:cubicBezTo>
                      <a:close/>
                      <a:moveTo>
                        <a:pt x="54" y="9"/>
                      </a:move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lnTo>
                        <a:pt x="54" y="9"/>
                      </a:lnTo>
                      <a:close/>
                      <a:moveTo>
                        <a:pt x="21" y="71"/>
                      </a:moveTo>
                      <a:cubicBezTo>
                        <a:pt x="19" y="70"/>
                        <a:pt x="18" y="67"/>
                        <a:pt x="20" y="64"/>
                      </a:cubicBezTo>
                      <a:cubicBezTo>
                        <a:pt x="22" y="62"/>
                        <a:pt x="25" y="62"/>
                        <a:pt x="27" y="63"/>
                      </a:cubicBezTo>
                      <a:cubicBezTo>
                        <a:pt x="29" y="65"/>
                        <a:pt x="29" y="68"/>
                        <a:pt x="28" y="70"/>
                      </a:cubicBezTo>
                      <a:cubicBezTo>
                        <a:pt x="26" y="72"/>
                        <a:pt x="23" y="73"/>
                        <a:pt x="21" y="71"/>
                      </a:cubicBezTo>
                      <a:close/>
                      <a:moveTo>
                        <a:pt x="45" y="71"/>
                      </a:move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lnTo>
                        <a:pt x="45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3" name="ïśḻîḍe">
                  <a:extLst>
                    <a:ext uri="{FF2B5EF4-FFF2-40B4-BE49-F238E27FC236}">
                      <a16:creationId xmlns:a16="http://schemas.microsoft.com/office/drawing/2014/main" id="{4CE723E4-7C0B-4CB7-B02B-F0D71787E45D}"/>
                    </a:ext>
                  </a:extLst>
                </p:cNvPr>
                <p:cNvSpPr/>
                <p:nvPr/>
              </p:nvSpPr>
              <p:spPr bwMode="auto">
                <a:xfrm>
                  <a:off x="4814101" y="2956741"/>
                  <a:ext cx="137013" cy="152672"/>
                </a:xfrm>
                <a:custGeom>
                  <a:avLst/>
                  <a:gdLst>
                    <a:gd name="T0" fmla="*/ 34 w 43"/>
                    <a:gd name="T1" fmla="*/ 15 h 48"/>
                    <a:gd name="T2" fmla="*/ 36 w 43"/>
                    <a:gd name="T3" fmla="*/ 12 h 48"/>
                    <a:gd name="T4" fmla="*/ 39 w 43"/>
                    <a:gd name="T5" fmla="*/ 7 h 48"/>
                    <a:gd name="T6" fmla="*/ 38 w 43"/>
                    <a:gd name="T7" fmla="*/ 1 h 48"/>
                    <a:gd name="T8" fmla="*/ 34 w 43"/>
                    <a:gd name="T9" fmla="*/ 0 h 48"/>
                    <a:gd name="T10" fmla="*/ 27 w 43"/>
                    <a:gd name="T11" fmla="*/ 3 h 48"/>
                    <a:gd name="T12" fmla="*/ 21 w 43"/>
                    <a:gd name="T13" fmla="*/ 14 h 48"/>
                    <a:gd name="T14" fmla="*/ 16 w 43"/>
                    <a:gd name="T15" fmla="*/ 3 h 48"/>
                    <a:gd name="T16" fmla="*/ 10 w 43"/>
                    <a:gd name="T17" fmla="*/ 1 h 48"/>
                    <a:gd name="T18" fmla="*/ 6 w 43"/>
                    <a:gd name="T19" fmla="*/ 3 h 48"/>
                    <a:gd name="T20" fmla="*/ 7 w 43"/>
                    <a:gd name="T21" fmla="*/ 12 h 48"/>
                    <a:gd name="T22" fmla="*/ 10 w 43"/>
                    <a:gd name="T23" fmla="*/ 15 h 48"/>
                    <a:gd name="T24" fmla="*/ 0 w 43"/>
                    <a:gd name="T25" fmla="*/ 15 h 48"/>
                    <a:gd name="T26" fmla="*/ 0 w 43"/>
                    <a:gd name="T27" fmla="*/ 27 h 48"/>
                    <a:gd name="T28" fmla="*/ 3 w 43"/>
                    <a:gd name="T29" fmla="*/ 27 h 48"/>
                    <a:gd name="T30" fmla="*/ 3 w 43"/>
                    <a:gd name="T31" fmla="*/ 48 h 48"/>
                    <a:gd name="T32" fmla="*/ 40 w 43"/>
                    <a:gd name="T33" fmla="*/ 48 h 48"/>
                    <a:gd name="T34" fmla="*/ 40 w 43"/>
                    <a:gd name="T35" fmla="*/ 27 h 48"/>
                    <a:gd name="T36" fmla="*/ 43 w 43"/>
                    <a:gd name="T37" fmla="*/ 27 h 48"/>
                    <a:gd name="T38" fmla="*/ 43 w 43"/>
                    <a:gd name="T39" fmla="*/ 15 h 48"/>
                    <a:gd name="T40" fmla="*/ 34 w 43"/>
                    <a:gd name="T41" fmla="*/ 15 h 48"/>
                    <a:gd name="T42" fmla="*/ 29 w 43"/>
                    <a:gd name="T43" fmla="*/ 5 h 48"/>
                    <a:gd name="T44" fmla="*/ 34 w 43"/>
                    <a:gd name="T45" fmla="*/ 3 h 48"/>
                    <a:gd name="T46" fmla="*/ 35 w 43"/>
                    <a:gd name="T47" fmla="*/ 4 h 48"/>
                    <a:gd name="T48" fmla="*/ 34 w 43"/>
                    <a:gd name="T49" fmla="*/ 10 h 48"/>
                    <a:gd name="T50" fmla="*/ 27 w 43"/>
                    <a:gd name="T51" fmla="*/ 15 h 48"/>
                    <a:gd name="T52" fmla="*/ 24 w 43"/>
                    <a:gd name="T53" fmla="*/ 15 h 48"/>
                    <a:gd name="T54" fmla="*/ 29 w 43"/>
                    <a:gd name="T55" fmla="*/ 5 h 48"/>
                    <a:gd name="T56" fmla="*/ 8 w 43"/>
                    <a:gd name="T57" fmla="*/ 7 h 48"/>
                    <a:gd name="T58" fmla="*/ 9 w 43"/>
                    <a:gd name="T59" fmla="*/ 5 h 48"/>
                    <a:gd name="T60" fmla="*/ 10 w 43"/>
                    <a:gd name="T61" fmla="*/ 4 h 48"/>
                    <a:gd name="T62" fmla="*/ 10 w 43"/>
                    <a:gd name="T63" fmla="*/ 4 h 48"/>
                    <a:gd name="T64" fmla="*/ 13 w 43"/>
                    <a:gd name="T65" fmla="*/ 6 h 48"/>
                    <a:gd name="T66" fmla="*/ 17 w 43"/>
                    <a:gd name="T67" fmla="*/ 13 h 48"/>
                    <a:gd name="T68" fmla="*/ 17 w 43"/>
                    <a:gd name="T69" fmla="*/ 13 h 48"/>
                    <a:gd name="T70" fmla="*/ 17 w 43"/>
                    <a:gd name="T71" fmla="*/ 13 h 48"/>
                    <a:gd name="T72" fmla="*/ 9 w 43"/>
                    <a:gd name="T73" fmla="*/ 10 h 48"/>
                    <a:gd name="T74" fmla="*/ 8 w 43"/>
                    <a:gd name="T75" fmla="*/ 7 h 48"/>
                    <a:gd name="T76" fmla="*/ 18 w 43"/>
                    <a:gd name="T77" fmla="*/ 45 h 48"/>
                    <a:gd name="T78" fmla="*/ 6 w 43"/>
                    <a:gd name="T79" fmla="*/ 45 h 48"/>
                    <a:gd name="T80" fmla="*/ 6 w 43"/>
                    <a:gd name="T81" fmla="*/ 25 h 48"/>
                    <a:gd name="T82" fmla="*/ 18 w 43"/>
                    <a:gd name="T83" fmla="*/ 25 h 48"/>
                    <a:gd name="T84" fmla="*/ 18 w 43"/>
                    <a:gd name="T85" fmla="*/ 45 h 48"/>
                    <a:gd name="T86" fmla="*/ 18 w 43"/>
                    <a:gd name="T87" fmla="*/ 24 h 48"/>
                    <a:gd name="T88" fmla="*/ 3 w 43"/>
                    <a:gd name="T89" fmla="*/ 24 h 48"/>
                    <a:gd name="T90" fmla="*/ 3 w 43"/>
                    <a:gd name="T91" fmla="*/ 18 h 48"/>
                    <a:gd name="T92" fmla="*/ 18 w 43"/>
                    <a:gd name="T93" fmla="*/ 18 h 48"/>
                    <a:gd name="T94" fmla="*/ 18 w 43"/>
                    <a:gd name="T95" fmla="*/ 24 h 48"/>
                    <a:gd name="T96" fmla="*/ 37 w 43"/>
                    <a:gd name="T97" fmla="*/ 45 h 48"/>
                    <a:gd name="T98" fmla="*/ 25 w 43"/>
                    <a:gd name="T99" fmla="*/ 45 h 48"/>
                    <a:gd name="T100" fmla="*/ 25 w 43"/>
                    <a:gd name="T101" fmla="*/ 25 h 48"/>
                    <a:gd name="T102" fmla="*/ 37 w 43"/>
                    <a:gd name="T103" fmla="*/ 25 h 48"/>
                    <a:gd name="T104" fmla="*/ 37 w 43"/>
                    <a:gd name="T105" fmla="*/ 45 h 48"/>
                    <a:gd name="T106" fmla="*/ 40 w 43"/>
                    <a:gd name="T107" fmla="*/ 24 h 48"/>
                    <a:gd name="T108" fmla="*/ 25 w 43"/>
                    <a:gd name="T109" fmla="*/ 24 h 48"/>
                    <a:gd name="T110" fmla="*/ 25 w 43"/>
                    <a:gd name="T111" fmla="*/ 18 h 48"/>
                    <a:gd name="T112" fmla="*/ 40 w 43"/>
                    <a:gd name="T113" fmla="*/ 18 h 48"/>
                    <a:gd name="T114" fmla="*/ 40 w 43"/>
                    <a:gd name="T1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3" h="48">
                      <a:moveTo>
                        <a:pt x="34" y="15"/>
                      </a:moveTo>
                      <a:cubicBezTo>
                        <a:pt x="35" y="14"/>
                        <a:pt x="36" y="13"/>
                        <a:pt x="36" y="12"/>
                      </a:cubicBezTo>
                      <a:cubicBezTo>
                        <a:pt x="38" y="11"/>
                        <a:pt x="39" y="9"/>
                        <a:pt x="39" y="7"/>
                      </a:cubicBezTo>
                      <a:cubicBezTo>
                        <a:pt x="40" y="5"/>
                        <a:pt x="39" y="3"/>
                        <a:pt x="38" y="1"/>
                      </a:cubicBezTo>
                      <a:cubicBezTo>
                        <a:pt x="37" y="0"/>
                        <a:pt x="35" y="0"/>
                        <a:pt x="34" y="0"/>
                      </a:cubicBezTo>
                      <a:cubicBezTo>
                        <a:pt x="31" y="0"/>
                        <a:pt x="29" y="1"/>
                        <a:pt x="27" y="3"/>
                      </a:cubicBezTo>
                      <a:cubicBezTo>
                        <a:pt x="24" y="6"/>
                        <a:pt x="22" y="10"/>
                        <a:pt x="21" y="14"/>
                      </a:cubicBezTo>
                      <a:cubicBezTo>
                        <a:pt x="20" y="10"/>
                        <a:pt x="19" y="6"/>
                        <a:pt x="16" y="3"/>
                      </a:cubicBezTo>
                      <a:cubicBezTo>
                        <a:pt x="14" y="2"/>
                        <a:pt x="12" y="1"/>
                        <a:pt x="10" y="1"/>
                      </a:cubicBezTo>
                      <a:cubicBezTo>
                        <a:pt x="9" y="1"/>
                        <a:pt x="7" y="1"/>
                        <a:pt x="6" y="3"/>
                      </a:cubicBezTo>
                      <a:cubicBezTo>
                        <a:pt x="4" y="5"/>
                        <a:pt x="4" y="9"/>
                        <a:pt x="7" y="12"/>
                      </a:cubicBezTo>
                      <a:cubicBezTo>
                        <a:pt x="8" y="13"/>
                        <a:pt x="9" y="14"/>
                        <a:pt x="1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lnTo>
                        <a:pt x="34" y="15"/>
                      </a:lnTo>
                      <a:close/>
                      <a:moveTo>
                        <a:pt x="29" y="5"/>
                      </a:moveTo>
                      <a:cubicBezTo>
                        <a:pt x="31" y="4"/>
                        <a:pt x="32" y="3"/>
                        <a:pt x="34" y="3"/>
                      </a:cubicBezTo>
                      <a:cubicBezTo>
                        <a:pt x="34" y="3"/>
                        <a:pt x="35" y="3"/>
                        <a:pt x="35" y="4"/>
                      </a:cubicBezTo>
                      <a:cubicBezTo>
                        <a:pt x="37" y="5"/>
                        <a:pt x="36" y="8"/>
                        <a:pt x="34" y="10"/>
                      </a:cubicBezTo>
                      <a:cubicBezTo>
                        <a:pt x="32" y="12"/>
                        <a:pt x="29" y="14"/>
                        <a:pt x="27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2"/>
                        <a:pt x="27" y="8"/>
                        <a:pt x="29" y="5"/>
                      </a:cubicBezTo>
                      <a:close/>
                      <a:moveTo>
                        <a:pt x="8" y="7"/>
                      </a:moveTo>
                      <a:cubicBezTo>
                        <a:pt x="8" y="6"/>
                        <a:pt x="8" y="6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3" y="6"/>
                      </a:cubicBezTo>
                      <a:cubicBezTo>
                        <a:pt x="15" y="7"/>
                        <a:pt x="16" y="10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4" y="13"/>
                        <a:pt x="11" y="11"/>
                        <a:pt x="9" y="10"/>
                      </a:cubicBezTo>
                      <a:cubicBezTo>
                        <a:pt x="9" y="9"/>
                        <a:pt x="8" y="8"/>
                        <a:pt x="8" y="7"/>
                      </a:cubicBezTo>
                      <a:close/>
                      <a:moveTo>
                        <a:pt x="18" y="45"/>
                      </a:move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lnTo>
                        <a:pt x="18" y="45"/>
                      </a:lnTo>
                      <a:close/>
                      <a:moveTo>
                        <a:pt x="18" y="24"/>
                      </a:move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18" y="24"/>
                      </a:lnTo>
                      <a:close/>
                      <a:moveTo>
                        <a:pt x="37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lnTo>
                        <a:pt x="37" y="45"/>
                      </a:lnTo>
                      <a:close/>
                      <a:moveTo>
                        <a:pt x="40" y="24"/>
                      </a:move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lnTo>
                        <a:pt x="4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íṥḻïdè">
                  <a:extLst>
                    <a:ext uri="{FF2B5EF4-FFF2-40B4-BE49-F238E27FC236}">
                      <a16:creationId xmlns:a16="http://schemas.microsoft.com/office/drawing/2014/main" id="{D0BDA320-FAD8-4782-B66F-A8C81D4A0856}"/>
                    </a:ext>
                  </a:extLst>
                </p:cNvPr>
                <p:cNvSpPr/>
                <p:nvPr/>
              </p:nvSpPr>
              <p:spPr bwMode="auto">
                <a:xfrm>
                  <a:off x="5646087" y="3307798"/>
                  <a:ext cx="227050" cy="199648"/>
                </a:xfrm>
                <a:custGeom>
                  <a:avLst/>
                  <a:gdLst>
                    <a:gd name="T0" fmla="*/ 76 w 116"/>
                    <a:gd name="T1" fmla="*/ 15 h 102"/>
                    <a:gd name="T2" fmla="*/ 40 w 116"/>
                    <a:gd name="T3" fmla="*/ 0 h 102"/>
                    <a:gd name="T4" fmla="*/ 0 w 116"/>
                    <a:gd name="T5" fmla="*/ 15 h 102"/>
                    <a:gd name="T6" fmla="*/ 0 w 116"/>
                    <a:gd name="T7" fmla="*/ 102 h 102"/>
                    <a:gd name="T8" fmla="*/ 40 w 116"/>
                    <a:gd name="T9" fmla="*/ 87 h 102"/>
                    <a:gd name="T10" fmla="*/ 76 w 116"/>
                    <a:gd name="T11" fmla="*/ 102 h 102"/>
                    <a:gd name="T12" fmla="*/ 116 w 116"/>
                    <a:gd name="T13" fmla="*/ 87 h 102"/>
                    <a:gd name="T14" fmla="*/ 116 w 116"/>
                    <a:gd name="T15" fmla="*/ 0 h 102"/>
                    <a:gd name="T16" fmla="*/ 76 w 116"/>
                    <a:gd name="T17" fmla="*/ 15 h 102"/>
                    <a:gd name="T18" fmla="*/ 44 w 116"/>
                    <a:gd name="T19" fmla="*/ 9 h 102"/>
                    <a:gd name="T20" fmla="*/ 73 w 116"/>
                    <a:gd name="T21" fmla="*/ 22 h 102"/>
                    <a:gd name="T22" fmla="*/ 73 w 116"/>
                    <a:gd name="T23" fmla="*/ 92 h 102"/>
                    <a:gd name="T24" fmla="*/ 44 w 116"/>
                    <a:gd name="T25" fmla="*/ 80 h 102"/>
                    <a:gd name="T26" fmla="*/ 44 w 116"/>
                    <a:gd name="T27" fmla="*/ 9 h 102"/>
                    <a:gd name="T28" fmla="*/ 8 w 116"/>
                    <a:gd name="T29" fmla="*/ 20 h 102"/>
                    <a:gd name="T30" fmla="*/ 37 w 116"/>
                    <a:gd name="T31" fmla="*/ 9 h 102"/>
                    <a:gd name="T32" fmla="*/ 37 w 116"/>
                    <a:gd name="T33" fmla="*/ 80 h 102"/>
                    <a:gd name="T34" fmla="*/ 8 w 116"/>
                    <a:gd name="T35" fmla="*/ 92 h 102"/>
                    <a:gd name="T36" fmla="*/ 8 w 116"/>
                    <a:gd name="T37" fmla="*/ 20 h 102"/>
                    <a:gd name="T38" fmla="*/ 109 w 116"/>
                    <a:gd name="T39" fmla="*/ 82 h 102"/>
                    <a:gd name="T40" fmla="*/ 80 w 116"/>
                    <a:gd name="T41" fmla="*/ 92 h 102"/>
                    <a:gd name="T42" fmla="*/ 80 w 116"/>
                    <a:gd name="T43" fmla="*/ 22 h 102"/>
                    <a:gd name="T44" fmla="*/ 109 w 116"/>
                    <a:gd name="T45" fmla="*/ 10 h 102"/>
                    <a:gd name="T46" fmla="*/ 109 w 116"/>
                    <a:gd name="T47" fmla="*/ 8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6" h="102">
                      <a:moveTo>
                        <a:pt x="76" y="15"/>
                      </a:moveTo>
                      <a:lnTo>
                        <a:pt x="40" y="0"/>
                      </a:lnTo>
                      <a:lnTo>
                        <a:pt x="0" y="15"/>
                      </a:lnTo>
                      <a:lnTo>
                        <a:pt x="0" y="102"/>
                      </a:lnTo>
                      <a:lnTo>
                        <a:pt x="40" y="87"/>
                      </a:lnTo>
                      <a:lnTo>
                        <a:pt x="76" y="102"/>
                      </a:lnTo>
                      <a:lnTo>
                        <a:pt x="116" y="87"/>
                      </a:lnTo>
                      <a:lnTo>
                        <a:pt x="116" y="0"/>
                      </a:lnTo>
                      <a:lnTo>
                        <a:pt x="76" y="15"/>
                      </a:lnTo>
                      <a:close/>
                      <a:moveTo>
                        <a:pt x="44" y="9"/>
                      </a:moveTo>
                      <a:lnTo>
                        <a:pt x="73" y="22"/>
                      </a:lnTo>
                      <a:lnTo>
                        <a:pt x="73" y="92"/>
                      </a:lnTo>
                      <a:lnTo>
                        <a:pt x="44" y="80"/>
                      </a:lnTo>
                      <a:lnTo>
                        <a:pt x="44" y="9"/>
                      </a:lnTo>
                      <a:close/>
                      <a:moveTo>
                        <a:pt x="8" y="20"/>
                      </a:moveTo>
                      <a:lnTo>
                        <a:pt x="37" y="9"/>
                      </a:lnTo>
                      <a:lnTo>
                        <a:pt x="37" y="80"/>
                      </a:lnTo>
                      <a:lnTo>
                        <a:pt x="8" y="92"/>
                      </a:lnTo>
                      <a:lnTo>
                        <a:pt x="8" y="20"/>
                      </a:lnTo>
                      <a:close/>
                      <a:moveTo>
                        <a:pt x="109" y="82"/>
                      </a:moveTo>
                      <a:lnTo>
                        <a:pt x="80" y="92"/>
                      </a:lnTo>
                      <a:lnTo>
                        <a:pt x="80" y="22"/>
                      </a:lnTo>
                      <a:lnTo>
                        <a:pt x="109" y="10"/>
                      </a:lnTo>
                      <a:lnTo>
                        <a:pt x="109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îṩlîde">
                <a:extLst>
                  <a:ext uri="{FF2B5EF4-FFF2-40B4-BE49-F238E27FC236}">
                    <a16:creationId xmlns:a16="http://schemas.microsoft.com/office/drawing/2014/main" id="{C463F63C-8978-4AAE-97B4-9F2F91C916F3}"/>
                  </a:ext>
                </a:extLst>
              </p:cNvPr>
              <p:cNvGrpSpPr/>
              <p:nvPr/>
            </p:nvGrpSpPr>
            <p:grpSpPr>
              <a:xfrm>
                <a:off x="6880852" y="1289061"/>
                <a:ext cx="3916753" cy="4537754"/>
                <a:chOff x="6868614" y="762985"/>
                <a:chExt cx="5222153" cy="6050102"/>
              </a:xfrm>
              <a:solidFill>
                <a:schemeClr val="tx2"/>
              </a:solidFill>
            </p:grpSpPr>
            <p:sp>
              <p:nvSpPr>
                <p:cNvPr id="15" name="iśļiḓe">
                  <a:extLst>
                    <a:ext uri="{FF2B5EF4-FFF2-40B4-BE49-F238E27FC236}">
                      <a16:creationId xmlns:a16="http://schemas.microsoft.com/office/drawing/2014/main" id="{75B58835-3BE7-4F03-B548-EA9937A975B3}"/>
                    </a:ext>
                  </a:extLst>
                </p:cNvPr>
                <p:cNvSpPr/>
                <p:nvPr/>
              </p:nvSpPr>
              <p:spPr bwMode="auto">
                <a:xfrm>
                  <a:off x="11738448" y="4076742"/>
                  <a:ext cx="342533" cy="319044"/>
                </a:xfrm>
                <a:custGeom>
                  <a:avLst/>
                  <a:gdLst>
                    <a:gd name="T0" fmla="*/ 53 w 107"/>
                    <a:gd name="T1" fmla="*/ 13 h 100"/>
                    <a:gd name="T2" fmla="*/ 37 w 107"/>
                    <a:gd name="T3" fmla="*/ 16 h 100"/>
                    <a:gd name="T4" fmla="*/ 24 w 107"/>
                    <a:gd name="T5" fmla="*/ 23 h 100"/>
                    <a:gd name="T6" fmla="*/ 13 w 107"/>
                    <a:gd name="T7" fmla="*/ 43 h 100"/>
                    <a:gd name="T8" fmla="*/ 17 w 107"/>
                    <a:gd name="T9" fmla="*/ 55 h 100"/>
                    <a:gd name="T10" fmla="*/ 27 w 107"/>
                    <a:gd name="T11" fmla="*/ 66 h 100"/>
                    <a:gd name="T12" fmla="*/ 33 w 107"/>
                    <a:gd name="T13" fmla="*/ 75 h 100"/>
                    <a:gd name="T14" fmla="*/ 33 w 107"/>
                    <a:gd name="T15" fmla="*/ 79 h 100"/>
                    <a:gd name="T16" fmla="*/ 36 w 107"/>
                    <a:gd name="T17" fmla="*/ 77 h 100"/>
                    <a:gd name="T18" fmla="*/ 45 w 107"/>
                    <a:gd name="T19" fmla="*/ 73 h 100"/>
                    <a:gd name="T20" fmla="*/ 47 w 107"/>
                    <a:gd name="T21" fmla="*/ 73 h 100"/>
                    <a:gd name="T22" fmla="*/ 53 w 107"/>
                    <a:gd name="T23" fmla="*/ 73 h 100"/>
                    <a:gd name="T24" fmla="*/ 70 w 107"/>
                    <a:gd name="T25" fmla="*/ 71 h 100"/>
                    <a:gd name="T26" fmla="*/ 83 w 107"/>
                    <a:gd name="T27" fmla="*/ 64 h 100"/>
                    <a:gd name="T28" fmla="*/ 93 w 107"/>
                    <a:gd name="T29" fmla="*/ 43 h 100"/>
                    <a:gd name="T30" fmla="*/ 83 w 107"/>
                    <a:gd name="T31" fmla="*/ 23 h 100"/>
                    <a:gd name="T32" fmla="*/ 70 w 107"/>
                    <a:gd name="T33" fmla="*/ 16 h 100"/>
                    <a:gd name="T34" fmla="*/ 53 w 107"/>
                    <a:gd name="T35" fmla="*/ 13 h 100"/>
                    <a:gd name="T36" fmla="*/ 53 w 107"/>
                    <a:gd name="T37" fmla="*/ 0 h 100"/>
                    <a:gd name="T38" fmla="*/ 53 w 107"/>
                    <a:gd name="T39" fmla="*/ 0 h 100"/>
                    <a:gd name="T40" fmla="*/ 107 w 107"/>
                    <a:gd name="T41" fmla="*/ 43 h 100"/>
                    <a:gd name="T42" fmla="*/ 53 w 107"/>
                    <a:gd name="T43" fmla="*/ 87 h 100"/>
                    <a:gd name="T44" fmla="*/ 45 w 107"/>
                    <a:gd name="T45" fmla="*/ 86 h 100"/>
                    <a:gd name="T46" fmla="*/ 7 w 107"/>
                    <a:gd name="T47" fmla="*/ 100 h 100"/>
                    <a:gd name="T48" fmla="*/ 7 w 107"/>
                    <a:gd name="T49" fmla="*/ 97 h 100"/>
                    <a:gd name="T50" fmla="*/ 20 w 107"/>
                    <a:gd name="T51" fmla="*/ 80 h 100"/>
                    <a:gd name="T52" fmla="*/ 20 w 107"/>
                    <a:gd name="T53" fmla="*/ 77 h 100"/>
                    <a:gd name="T54" fmla="*/ 0 w 107"/>
                    <a:gd name="T55" fmla="*/ 43 h 100"/>
                    <a:gd name="T56" fmla="*/ 53 w 107"/>
                    <a:gd name="T5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7" h="100">
                      <a:moveTo>
                        <a:pt x="53" y="13"/>
                      </a:moveTo>
                      <a:cubicBezTo>
                        <a:pt x="48" y="13"/>
                        <a:pt x="42" y="14"/>
                        <a:pt x="37" y="16"/>
                      </a:cubicBezTo>
                      <a:cubicBezTo>
                        <a:pt x="32" y="18"/>
                        <a:pt x="28" y="20"/>
                        <a:pt x="24" y="23"/>
                      </a:cubicBezTo>
                      <a:cubicBezTo>
                        <a:pt x="17" y="29"/>
                        <a:pt x="13" y="36"/>
                        <a:pt x="13" y="43"/>
                      </a:cubicBezTo>
                      <a:cubicBezTo>
                        <a:pt x="13" y="48"/>
                        <a:pt x="14" y="52"/>
                        <a:pt x="17" y="55"/>
                      </a:cubicBezTo>
                      <a:cubicBezTo>
                        <a:pt x="19" y="59"/>
                        <a:pt x="23" y="63"/>
                        <a:pt x="27" y="66"/>
                      </a:cubicBezTo>
                      <a:cubicBezTo>
                        <a:pt x="30" y="68"/>
                        <a:pt x="32" y="71"/>
                        <a:pt x="33" y="75"/>
                      </a:cubicBezTo>
                      <a:cubicBezTo>
                        <a:pt x="33" y="76"/>
                        <a:pt x="33" y="78"/>
                        <a:pt x="33" y="79"/>
                      </a:cubicBezTo>
                      <a:cubicBezTo>
                        <a:pt x="34" y="78"/>
                        <a:pt x="35" y="78"/>
                        <a:pt x="36" y="77"/>
                      </a:cubicBezTo>
                      <a:cubicBezTo>
                        <a:pt x="38" y="74"/>
                        <a:pt x="42" y="73"/>
                        <a:pt x="45" y="73"/>
                      </a:cubicBezTo>
                      <a:cubicBezTo>
                        <a:pt x="46" y="73"/>
                        <a:pt x="46" y="73"/>
                        <a:pt x="47" y="73"/>
                      </a:cubicBezTo>
                      <a:cubicBezTo>
                        <a:pt x="49" y="73"/>
                        <a:pt x="51" y="73"/>
                        <a:pt x="53" y="73"/>
                      </a:cubicBezTo>
                      <a:cubicBezTo>
                        <a:pt x="59" y="73"/>
                        <a:pt x="65" y="73"/>
                        <a:pt x="70" y="71"/>
                      </a:cubicBezTo>
                      <a:cubicBezTo>
                        <a:pt x="75" y="69"/>
                        <a:pt x="79" y="67"/>
                        <a:pt x="83" y="64"/>
                      </a:cubicBezTo>
                      <a:cubicBezTo>
                        <a:pt x="90" y="58"/>
                        <a:pt x="93" y="51"/>
                        <a:pt x="93" y="43"/>
                      </a:cubicBezTo>
                      <a:cubicBezTo>
                        <a:pt x="93" y="36"/>
                        <a:pt x="90" y="29"/>
                        <a:pt x="83" y="23"/>
                      </a:cubicBezTo>
                      <a:cubicBezTo>
                        <a:pt x="79" y="20"/>
                        <a:pt x="75" y="18"/>
                        <a:pt x="70" y="16"/>
                      </a:cubicBezTo>
                      <a:cubicBezTo>
                        <a:pt x="65" y="14"/>
                        <a:pt x="59" y="13"/>
                        <a:pt x="53" y="13"/>
                      </a:cubicBezTo>
                      <a:close/>
                      <a:moveTo>
                        <a:pt x="53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83" y="0"/>
                        <a:pt x="107" y="19"/>
                        <a:pt x="107" y="43"/>
                      </a:cubicBezTo>
                      <a:cubicBezTo>
                        <a:pt x="107" y="67"/>
                        <a:pt x="83" y="87"/>
                        <a:pt x="53" y="87"/>
                      </a:cubicBezTo>
                      <a:cubicBezTo>
                        <a:pt x="51" y="87"/>
                        <a:pt x="48" y="87"/>
                        <a:pt x="45" y="86"/>
                      </a:cubicBezTo>
                      <a:cubicBezTo>
                        <a:pt x="34" y="98"/>
                        <a:pt x="20" y="100"/>
                        <a:pt x="7" y="100"/>
                      </a:cubicBezTo>
                      <a:cubicBezTo>
                        <a:pt x="7" y="97"/>
                        <a:pt x="7" y="97"/>
                        <a:pt x="7" y="97"/>
                      </a:cubicBezTo>
                      <a:cubicBezTo>
                        <a:pt x="14" y="94"/>
                        <a:pt x="20" y="87"/>
                        <a:pt x="20" y="80"/>
                      </a:cubicBezTo>
                      <a:cubicBezTo>
                        <a:pt x="20" y="79"/>
                        <a:pt x="20" y="78"/>
                        <a:pt x="20" y="77"/>
                      </a:cubicBezTo>
                      <a:cubicBezTo>
                        <a:pt x="8" y="69"/>
                        <a:pt x="0" y="57"/>
                        <a:pt x="0" y="43"/>
                      </a:cubicBezTo>
                      <a:cubicBezTo>
                        <a:pt x="0" y="19"/>
                        <a:pt x="24" y="0"/>
                        <a:pt x="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" name="iSļíḍe">
                  <a:extLst>
                    <a:ext uri="{FF2B5EF4-FFF2-40B4-BE49-F238E27FC236}">
                      <a16:creationId xmlns:a16="http://schemas.microsoft.com/office/drawing/2014/main" id="{1E24819E-B10E-42B3-AD51-B66405B24C49}"/>
                    </a:ext>
                  </a:extLst>
                </p:cNvPr>
                <p:cNvSpPr/>
                <p:nvPr/>
              </p:nvSpPr>
              <p:spPr bwMode="auto">
                <a:xfrm>
                  <a:off x="11501612" y="4250944"/>
                  <a:ext cx="215306" cy="215306"/>
                </a:xfrm>
                <a:custGeom>
                  <a:avLst/>
                  <a:gdLst>
                    <a:gd name="T0" fmla="*/ 62 w 67"/>
                    <a:gd name="T1" fmla="*/ 17 h 67"/>
                    <a:gd name="T2" fmla="*/ 67 w 67"/>
                    <a:gd name="T3" fmla="*/ 13 h 67"/>
                    <a:gd name="T4" fmla="*/ 67 w 67"/>
                    <a:gd name="T5" fmla="*/ 5 h 67"/>
                    <a:gd name="T6" fmla="*/ 58 w 67"/>
                    <a:gd name="T7" fmla="*/ 5 h 67"/>
                    <a:gd name="T8" fmla="*/ 58 w 67"/>
                    <a:gd name="T9" fmla="*/ 0 h 67"/>
                    <a:gd name="T10" fmla="*/ 4 w 67"/>
                    <a:gd name="T11" fmla="*/ 0 h 67"/>
                    <a:gd name="T12" fmla="*/ 0 w 67"/>
                    <a:gd name="T13" fmla="*/ 5 h 67"/>
                    <a:gd name="T14" fmla="*/ 0 w 67"/>
                    <a:gd name="T15" fmla="*/ 63 h 67"/>
                    <a:gd name="T16" fmla="*/ 4 w 67"/>
                    <a:gd name="T17" fmla="*/ 67 h 67"/>
                    <a:gd name="T18" fmla="*/ 58 w 67"/>
                    <a:gd name="T19" fmla="*/ 67 h 67"/>
                    <a:gd name="T20" fmla="*/ 58 w 67"/>
                    <a:gd name="T21" fmla="*/ 50 h 67"/>
                    <a:gd name="T22" fmla="*/ 62 w 67"/>
                    <a:gd name="T23" fmla="*/ 50 h 67"/>
                    <a:gd name="T24" fmla="*/ 67 w 67"/>
                    <a:gd name="T25" fmla="*/ 46 h 67"/>
                    <a:gd name="T26" fmla="*/ 67 w 67"/>
                    <a:gd name="T27" fmla="*/ 38 h 67"/>
                    <a:gd name="T28" fmla="*/ 58 w 67"/>
                    <a:gd name="T29" fmla="*/ 38 h 67"/>
                    <a:gd name="T30" fmla="*/ 58 w 67"/>
                    <a:gd name="T31" fmla="*/ 34 h 67"/>
                    <a:gd name="T32" fmla="*/ 62 w 67"/>
                    <a:gd name="T33" fmla="*/ 34 h 67"/>
                    <a:gd name="T34" fmla="*/ 67 w 67"/>
                    <a:gd name="T35" fmla="*/ 30 h 67"/>
                    <a:gd name="T36" fmla="*/ 67 w 67"/>
                    <a:gd name="T37" fmla="*/ 21 h 67"/>
                    <a:gd name="T38" fmla="*/ 58 w 67"/>
                    <a:gd name="T39" fmla="*/ 21 h 67"/>
                    <a:gd name="T40" fmla="*/ 58 w 67"/>
                    <a:gd name="T41" fmla="*/ 17 h 67"/>
                    <a:gd name="T42" fmla="*/ 62 w 67"/>
                    <a:gd name="T43" fmla="*/ 17 h 67"/>
                    <a:gd name="T44" fmla="*/ 37 w 67"/>
                    <a:gd name="T45" fmla="*/ 17 h 67"/>
                    <a:gd name="T46" fmla="*/ 46 w 67"/>
                    <a:gd name="T47" fmla="*/ 25 h 67"/>
                    <a:gd name="T48" fmla="*/ 37 w 67"/>
                    <a:gd name="T49" fmla="*/ 34 h 67"/>
                    <a:gd name="T50" fmla="*/ 29 w 67"/>
                    <a:gd name="T51" fmla="*/ 25 h 67"/>
                    <a:gd name="T52" fmla="*/ 37 w 67"/>
                    <a:gd name="T53" fmla="*/ 17 h 67"/>
                    <a:gd name="T54" fmla="*/ 16 w 67"/>
                    <a:gd name="T55" fmla="*/ 63 h 67"/>
                    <a:gd name="T56" fmla="*/ 12 w 67"/>
                    <a:gd name="T57" fmla="*/ 63 h 67"/>
                    <a:gd name="T58" fmla="*/ 12 w 67"/>
                    <a:gd name="T59" fmla="*/ 5 h 67"/>
                    <a:gd name="T60" fmla="*/ 16 w 67"/>
                    <a:gd name="T61" fmla="*/ 5 h 67"/>
                    <a:gd name="T62" fmla="*/ 16 w 67"/>
                    <a:gd name="T63" fmla="*/ 63 h 67"/>
                    <a:gd name="T64" fmla="*/ 50 w 67"/>
                    <a:gd name="T65" fmla="*/ 50 h 67"/>
                    <a:gd name="T66" fmla="*/ 25 w 67"/>
                    <a:gd name="T67" fmla="*/ 50 h 67"/>
                    <a:gd name="T68" fmla="*/ 25 w 67"/>
                    <a:gd name="T69" fmla="*/ 46 h 67"/>
                    <a:gd name="T70" fmla="*/ 33 w 67"/>
                    <a:gd name="T71" fmla="*/ 38 h 67"/>
                    <a:gd name="T72" fmla="*/ 33 w 67"/>
                    <a:gd name="T73" fmla="*/ 38 h 67"/>
                    <a:gd name="T74" fmla="*/ 41 w 67"/>
                    <a:gd name="T75" fmla="*/ 38 h 67"/>
                    <a:gd name="T76" fmla="*/ 50 w 67"/>
                    <a:gd name="T77" fmla="*/ 46 h 67"/>
                    <a:gd name="T78" fmla="*/ 50 w 67"/>
                    <a:gd name="T79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7" h="67">
                      <a:moveTo>
                        <a:pt x="62" y="17"/>
                      </a:moveTo>
                      <a:cubicBezTo>
                        <a:pt x="65" y="17"/>
                        <a:pt x="67" y="15"/>
                        <a:pt x="67" y="13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2" y="67"/>
                        <a:pt x="4" y="67"/>
                      </a:cubicBezTo>
                      <a:cubicBezTo>
                        <a:pt x="58" y="67"/>
                        <a:pt x="58" y="67"/>
                        <a:pt x="58" y="67"/>
                      </a:cubicBezTo>
                      <a:cubicBezTo>
                        <a:pt x="58" y="50"/>
                        <a:pt x="58" y="50"/>
                        <a:pt x="58" y="50"/>
                      </a:cubicBezTo>
                      <a:cubicBezTo>
                        <a:pt x="62" y="50"/>
                        <a:pt x="62" y="50"/>
                        <a:pt x="62" y="50"/>
                      </a:cubicBezTo>
                      <a:cubicBezTo>
                        <a:pt x="65" y="50"/>
                        <a:pt x="67" y="49"/>
                        <a:pt x="67" y="4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34"/>
                        <a:pt x="58" y="34"/>
                        <a:pt x="58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5" y="34"/>
                        <a:pt x="67" y="32"/>
                        <a:pt x="67" y="30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lnTo>
                        <a:pt x="62" y="17"/>
                      </a:lnTo>
                      <a:close/>
                      <a:moveTo>
                        <a:pt x="37" y="17"/>
                      </a:moveTo>
                      <a:cubicBezTo>
                        <a:pt x="42" y="17"/>
                        <a:pt x="46" y="21"/>
                        <a:pt x="46" y="25"/>
                      </a:cubicBezTo>
                      <a:cubicBezTo>
                        <a:pt x="46" y="30"/>
                        <a:pt x="42" y="34"/>
                        <a:pt x="37" y="34"/>
                      </a:cubicBezTo>
                      <a:cubicBezTo>
                        <a:pt x="33" y="34"/>
                        <a:pt x="29" y="30"/>
                        <a:pt x="29" y="25"/>
                      </a:cubicBezTo>
                      <a:cubicBezTo>
                        <a:pt x="29" y="21"/>
                        <a:pt x="33" y="17"/>
                        <a:pt x="37" y="17"/>
                      </a:cubicBezTo>
                      <a:close/>
                      <a:moveTo>
                        <a:pt x="16" y="63"/>
                      </a:move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lnTo>
                        <a:pt x="16" y="63"/>
                      </a:lnTo>
                      <a:close/>
                      <a:moveTo>
                        <a:pt x="50" y="50"/>
                      </a:move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42"/>
                        <a:pt x="28" y="38"/>
                        <a:pt x="33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6" y="38"/>
                        <a:pt x="50" y="42"/>
                        <a:pt x="50" y="46"/>
                      </a:cubicBezTo>
                      <a:lnTo>
                        <a:pt x="5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" name="is1iďè">
                  <a:extLst>
                    <a:ext uri="{FF2B5EF4-FFF2-40B4-BE49-F238E27FC236}">
                      <a16:creationId xmlns:a16="http://schemas.microsoft.com/office/drawing/2014/main" id="{66AAA7D7-FB6B-4B6F-BF0F-7BA22EDFCD13}"/>
                    </a:ext>
                  </a:extLst>
                </p:cNvPr>
                <p:cNvSpPr/>
                <p:nvPr/>
              </p:nvSpPr>
              <p:spPr bwMode="auto">
                <a:xfrm>
                  <a:off x="11869589" y="3663746"/>
                  <a:ext cx="185947" cy="182031"/>
                </a:xfrm>
                <a:custGeom>
                  <a:avLst/>
                  <a:gdLst>
                    <a:gd name="T0" fmla="*/ 58 w 58"/>
                    <a:gd name="T1" fmla="*/ 29 h 57"/>
                    <a:gd name="T2" fmla="*/ 29 w 58"/>
                    <a:gd name="T3" fmla="*/ 57 h 57"/>
                    <a:gd name="T4" fmla="*/ 0 w 58"/>
                    <a:gd name="T5" fmla="*/ 29 h 57"/>
                    <a:gd name="T6" fmla="*/ 29 w 58"/>
                    <a:gd name="T7" fmla="*/ 0 h 57"/>
                    <a:gd name="T8" fmla="*/ 58 w 58"/>
                    <a:gd name="T9" fmla="*/ 29 h 57"/>
                    <a:gd name="T10" fmla="*/ 6 w 58"/>
                    <a:gd name="T11" fmla="*/ 29 h 57"/>
                    <a:gd name="T12" fmla="*/ 29 w 58"/>
                    <a:gd name="T13" fmla="*/ 52 h 57"/>
                    <a:gd name="T14" fmla="*/ 52 w 58"/>
                    <a:gd name="T15" fmla="*/ 29 h 57"/>
                    <a:gd name="T16" fmla="*/ 29 w 58"/>
                    <a:gd name="T17" fmla="*/ 6 h 57"/>
                    <a:gd name="T18" fmla="*/ 6 w 58"/>
                    <a:gd name="T19" fmla="*/ 29 h 57"/>
                    <a:gd name="T20" fmla="*/ 32 w 58"/>
                    <a:gd name="T21" fmla="*/ 12 h 57"/>
                    <a:gd name="T22" fmla="*/ 46 w 58"/>
                    <a:gd name="T23" fmla="*/ 26 h 57"/>
                    <a:gd name="T24" fmla="*/ 46 w 58"/>
                    <a:gd name="T25" fmla="*/ 31 h 57"/>
                    <a:gd name="T26" fmla="*/ 41 w 58"/>
                    <a:gd name="T27" fmla="*/ 31 h 57"/>
                    <a:gd name="T28" fmla="*/ 33 w 58"/>
                    <a:gd name="T29" fmla="*/ 23 h 57"/>
                    <a:gd name="T30" fmla="*/ 33 w 58"/>
                    <a:gd name="T31" fmla="*/ 43 h 57"/>
                    <a:gd name="T32" fmla="*/ 29 w 58"/>
                    <a:gd name="T33" fmla="*/ 47 h 57"/>
                    <a:gd name="T34" fmla="*/ 25 w 58"/>
                    <a:gd name="T35" fmla="*/ 43 h 57"/>
                    <a:gd name="T36" fmla="*/ 25 w 58"/>
                    <a:gd name="T37" fmla="*/ 23 h 57"/>
                    <a:gd name="T38" fmla="*/ 17 w 58"/>
                    <a:gd name="T39" fmla="*/ 31 h 57"/>
                    <a:gd name="T40" fmla="*/ 12 w 58"/>
                    <a:gd name="T41" fmla="*/ 31 h 57"/>
                    <a:gd name="T42" fmla="*/ 11 w 58"/>
                    <a:gd name="T43" fmla="*/ 29 h 57"/>
                    <a:gd name="T44" fmla="*/ 12 w 58"/>
                    <a:gd name="T45" fmla="*/ 26 h 57"/>
                    <a:gd name="T46" fmla="*/ 27 w 58"/>
                    <a:gd name="T47" fmla="*/ 12 h 57"/>
                    <a:gd name="T48" fmla="*/ 32 w 58"/>
                    <a:gd name="T49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8" h="57">
                      <a:moveTo>
                        <a:pt x="58" y="29"/>
                      </a:moveTo>
                      <a:cubicBezTo>
                        <a:pt x="58" y="45"/>
                        <a:pt x="45" y="57"/>
                        <a:pt x="29" y="57"/>
                      </a:cubicBezTo>
                      <a:cubicBezTo>
                        <a:pt x="13" y="57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45" y="0"/>
                        <a:pt x="58" y="13"/>
                        <a:pt x="58" y="29"/>
                      </a:cubicBezTo>
                      <a:close/>
                      <a:moveTo>
                        <a:pt x="6" y="29"/>
                      </a:moveTo>
                      <a:cubicBezTo>
                        <a:pt x="6" y="42"/>
                        <a:pt x="16" y="52"/>
                        <a:pt x="29" y="52"/>
                      </a:cubicBezTo>
                      <a:cubicBezTo>
                        <a:pt x="42" y="52"/>
                        <a:pt x="52" y="42"/>
                        <a:pt x="52" y="29"/>
                      </a:cubicBezTo>
                      <a:cubicBezTo>
                        <a:pt x="52" y="16"/>
                        <a:pt x="42" y="6"/>
                        <a:pt x="29" y="6"/>
                      </a:cubicBezTo>
                      <a:cubicBezTo>
                        <a:pt x="16" y="6"/>
                        <a:pt x="6" y="16"/>
                        <a:pt x="6" y="29"/>
                      </a:cubicBezTo>
                      <a:close/>
                      <a:moveTo>
                        <a:pt x="32" y="12"/>
                      </a:move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7" y="28"/>
                        <a:pt x="47" y="30"/>
                        <a:pt x="46" y="31"/>
                      </a:cubicBezTo>
                      <a:cubicBezTo>
                        <a:pt x="45" y="33"/>
                        <a:pt x="42" y="33"/>
                        <a:pt x="41" y="31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3" y="45"/>
                        <a:pt x="31" y="47"/>
                        <a:pt x="29" y="47"/>
                      </a:cubicBezTo>
                      <a:cubicBezTo>
                        <a:pt x="27" y="47"/>
                        <a:pt x="25" y="45"/>
                        <a:pt x="25" y="4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6" y="33"/>
                        <a:pt x="14" y="33"/>
                        <a:pt x="12" y="31"/>
                      </a:cubicBezTo>
                      <a:cubicBezTo>
                        <a:pt x="12" y="31"/>
                        <a:pt x="11" y="30"/>
                        <a:pt x="11" y="29"/>
                      </a:cubicBezTo>
                      <a:cubicBezTo>
                        <a:pt x="11" y="28"/>
                        <a:pt x="12" y="27"/>
                        <a:pt x="12" y="2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8" y="11"/>
                        <a:pt x="30" y="11"/>
                        <a:pt x="3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" name="îṧlîďê">
                  <a:extLst>
                    <a:ext uri="{FF2B5EF4-FFF2-40B4-BE49-F238E27FC236}">
                      <a16:creationId xmlns:a16="http://schemas.microsoft.com/office/drawing/2014/main" id="{EED176C0-43EB-4468-BD0E-0D952AC56D8E}"/>
                    </a:ext>
                  </a:extLst>
                </p:cNvPr>
                <p:cNvSpPr/>
                <p:nvPr/>
              </p:nvSpPr>
              <p:spPr bwMode="auto">
                <a:xfrm>
                  <a:off x="11838272" y="3890796"/>
                  <a:ext cx="146800" cy="146799"/>
                </a:xfrm>
                <a:custGeom>
                  <a:avLst/>
                  <a:gdLst>
                    <a:gd name="T0" fmla="*/ 3 w 46"/>
                    <a:gd name="T1" fmla="*/ 0 h 46"/>
                    <a:gd name="T2" fmla="*/ 20 w 46"/>
                    <a:gd name="T3" fmla="*/ 0 h 46"/>
                    <a:gd name="T4" fmla="*/ 20 w 46"/>
                    <a:gd name="T5" fmla="*/ 3 h 46"/>
                    <a:gd name="T6" fmla="*/ 3 w 46"/>
                    <a:gd name="T7" fmla="*/ 3 h 46"/>
                    <a:gd name="T8" fmla="*/ 3 w 46"/>
                    <a:gd name="T9" fmla="*/ 0 h 46"/>
                    <a:gd name="T10" fmla="*/ 26 w 46"/>
                    <a:gd name="T11" fmla="*/ 0 h 46"/>
                    <a:gd name="T12" fmla="*/ 43 w 46"/>
                    <a:gd name="T13" fmla="*/ 0 h 46"/>
                    <a:gd name="T14" fmla="*/ 43 w 46"/>
                    <a:gd name="T15" fmla="*/ 3 h 46"/>
                    <a:gd name="T16" fmla="*/ 26 w 46"/>
                    <a:gd name="T17" fmla="*/ 3 h 46"/>
                    <a:gd name="T18" fmla="*/ 26 w 46"/>
                    <a:gd name="T19" fmla="*/ 0 h 46"/>
                    <a:gd name="T20" fmla="*/ 43 w 46"/>
                    <a:gd name="T21" fmla="*/ 14 h 46"/>
                    <a:gd name="T22" fmla="*/ 41 w 46"/>
                    <a:gd name="T23" fmla="*/ 14 h 46"/>
                    <a:gd name="T24" fmla="*/ 41 w 46"/>
                    <a:gd name="T25" fmla="*/ 3 h 46"/>
                    <a:gd name="T26" fmla="*/ 29 w 46"/>
                    <a:gd name="T27" fmla="*/ 3 h 46"/>
                    <a:gd name="T28" fmla="*/ 29 w 46"/>
                    <a:gd name="T29" fmla="*/ 14 h 46"/>
                    <a:gd name="T30" fmla="*/ 17 w 46"/>
                    <a:gd name="T31" fmla="*/ 14 h 46"/>
                    <a:gd name="T32" fmla="*/ 17 w 46"/>
                    <a:gd name="T33" fmla="*/ 3 h 46"/>
                    <a:gd name="T34" fmla="*/ 6 w 46"/>
                    <a:gd name="T35" fmla="*/ 3 h 46"/>
                    <a:gd name="T36" fmla="*/ 6 w 46"/>
                    <a:gd name="T37" fmla="*/ 14 h 46"/>
                    <a:gd name="T38" fmla="*/ 3 w 46"/>
                    <a:gd name="T39" fmla="*/ 14 h 46"/>
                    <a:gd name="T40" fmla="*/ 0 w 46"/>
                    <a:gd name="T41" fmla="*/ 18 h 46"/>
                    <a:gd name="T42" fmla="*/ 0 w 46"/>
                    <a:gd name="T43" fmla="*/ 43 h 46"/>
                    <a:gd name="T44" fmla="*/ 3 w 46"/>
                    <a:gd name="T45" fmla="*/ 46 h 46"/>
                    <a:gd name="T46" fmla="*/ 17 w 46"/>
                    <a:gd name="T47" fmla="*/ 46 h 46"/>
                    <a:gd name="T48" fmla="*/ 20 w 46"/>
                    <a:gd name="T49" fmla="*/ 43 h 46"/>
                    <a:gd name="T50" fmla="*/ 20 w 46"/>
                    <a:gd name="T51" fmla="*/ 26 h 46"/>
                    <a:gd name="T52" fmla="*/ 26 w 46"/>
                    <a:gd name="T53" fmla="*/ 26 h 46"/>
                    <a:gd name="T54" fmla="*/ 26 w 46"/>
                    <a:gd name="T55" fmla="*/ 43 h 46"/>
                    <a:gd name="T56" fmla="*/ 29 w 46"/>
                    <a:gd name="T57" fmla="*/ 46 h 46"/>
                    <a:gd name="T58" fmla="*/ 43 w 46"/>
                    <a:gd name="T59" fmla="*/ 46 h 46"/>
                    <a:gd name="T60" fmla="*/ 46 w 46"/>
                    <a:gd name="T61" fmla="*/ 43 h 46"/>
                    <a:gd name="T62" fmla="*/ 46 w 46"/>
                    <a:gd name="T63" fmla="*/ 18 h 46"/>
                    <a:gd name="T64" fmla="*/ 43 w 46"/>
                    <a:gd name="T65" fmla="*/ 14 h 46"/>
                    <a:gd name="T66" fmla="*/ 16 w 46"/>
                    <a:gd name="T67" fmla="*/ 43 h 46"/>
                    <a:gd name="T68" fmla="*/ 5 w 46"/>
                    <a:gd name="T69" fmla="*/ 43 h 46"/>
                    <a:gd name="T70" fmla="*/ 3 w 46"/>
                    <a:gd name="T71" fmla="*/ 42 h 46"/>
                    <a:gd name="T72" fmla="*/ 5 w 46"/>
                    <a:gd name="T73" fmla="*/ 40 h 46"/>
                    <a:gd name="T74" fmla="*/ 16 w 46"/>
                    <a:gd name="T75" fmla="*/ 40 h 46"/>
                    <a:gd name="T76" fmla="*/ 17 w 46"/>
                    <a:gd name="T77" fmla="*/ 42 h 46"/>
                    <a:gd name="T78" fmla="*/ 16 w 46"/>
                    <a:gd name="T79" fmla="*/ 43 h 46"/>
                    <a:gd name="T80" fmla="*/ 25 w 46"/>
                    <a:gd name="T81" fmla="*/ 23 h 46"/>
                    <a:gd name="T82" fmla="*/ 22 w 46"/>
                    <a:gd name="T83" fmla="*/ 23 h 46"/>
                    <a:gd name="T84" fmla="*/ 20 w 46"/>
                    <a:gd name="T85" fmla="*/ 22 h 46"/>
                    <a:gd name="T86" fmla="*/ 22 w 46"/>
                    <a:gd name="T87" fmla="*/ 20 h 46"/>
                    <a:gd name="T88" fmla="*/ 25 w 46"/>
                    <a:gd name="T89" fmla="*/ 20 h 46"/>
                    <a:gd name="T90" fmla="*/ 26 w 46"/>
                    <a:gd name="T91" fmla="*/ 22 h 46"/>
                    <a:gd name="T92" fmla="*/ 25 w 46"/>
                    <a:gd name="T93" fmla="*/ 23 h 46"/>
                    <a:gd name="T94" fmla="*/ 42 w 46"/>
                    <a:gd name="T95" fmla="*/ 43 h 46"/>
                    <a:gd name="T96" fmla="*/ 31 w 46"/>
                    <a:gd name="T97" fmla="*/ 43 h 46"/>
                    <a:gd name="T98" fmla="*/ 29 w 46"/>
                    <a:gd name="T99" fmla="*/ 42 h 46"/>
                    <a:gd name="T100" fmla="*/ 31 w 46"/>
                    <a:gd name="T101" fmla="*/ 40 h 46"/>
                    <a:gd name="T102" fmla="*/ 42 w 46"/>
                    <a:gd name="T103" fmla="*/ 40 h 46"/>
                    <a:gd name="T104" fmla="*/ 43 w 46"/>
                    <a:gd name="T105" fmla="*/ 42 h 46"/>
                    <a:gd name="T106" fmla="*/ 42 w 46"/>
                    <a:gd name="T107" fmla="*/ 4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6" h="46">
                      <a:moveTo>
                        <a:pt x="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0"/>
                      </a:lnTo>
                      <a:close/>
                      <a:moveTo>
                        <a:pt x="26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lnTo>
                        <a:pt x="26" y="0"/>
                      </a:lnTo>
                      <a:close/>
                      <a:moveTo>
                        <a:pt x="43" y="14"/>
                      </a:move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0" y="16"/>
                        <a:pt x="0" y="1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5"/>
                        <a:pt x="2" y="46"/>
                        <a:pt x="3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9" y="46"/>
                        <a:pt x="20" y="45"/>
                        <a:pt x="20" y="43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5"/>
                        <a:pt x="28" y="46"/>
                        <a:pt x="29" y="46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5" y="46"/>
                        <a:pt x="46" y="45"/>
                        <a:pt x="46" y="43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6"/>
                        <a:pt x="45" y="14"/>
                        <a:pt x="43" y="14"/>
                      </a:cubicBezTo>
                      <a:close/>
                      <a:moveTo>
                        <a:pt x="16" y="43"/>
                      </a:move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4" y="43"/>
                        <a:pt x="3" y="43"/>
                        <a:pt x="3" y="42"/>
                      </a:cubicBezTo>
                      <a:cubicBezTo>
                        <a:pt x="3" y="41"/>
                        <a:pt x="4" y="40"/>
                        <a:pt x="5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7" y="40"/>
                        <a:pt x="17" y="41"/>
                        <a:pt x="17" y="42"/>
                      </a:cubicBezTo>
                      <a:cubicBezTo>
                        <a:pt x="17" y="43"/>
                        <a:pt x="17" y="43"/>
                        <a:pt x="16" y="43"/>
                      </a:cubicBezTo>
                      <a:close/>
                      <a:moveTo>
                        <a:pt x="25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0" y="22"/>
                        <a:pt x="20" y="22"/>
                      </a:cubicBezTo>
                      <a:cubicBezTo>
                        <a:pt x="20" y="21"/>
                        <a:pt x="21" y="20"/>
                        <a:pt x="22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6" y="21"/>
                        <a:pt x="26" y="22"/>
                      </a:cubicBezTo>
                      <a:cubicBezTo>
                        <a:pt x="26" y="22"/>
                        <a:pt x="25" y="23"/>
                        <a:pt x="25" y="23"/>
                      </a:cubicBezTo>
                      <a:close/>
                      <a:moveTo>
                        <a:pt x="42" y="43"/>
                      </a:move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0" y="43"/>
                        <a:pt x="29" y="43"/>
                        <a:pt x="29" y="42"/>
                      </a:cubicBezTo>
                      <a:cubicBezTo>
                        <a:pt x="29" y="41"/>
                        <a:pt x="30" y="40"/>
                        <a:pt x="31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40"/>
                        <a:pt x="43" y="41"/>
                        <a:pt x="43" y="42"/>
                      </a:cubicBezTo>
                      <a:cubicBezTo>
                        <a:pt x="43" y="43"/>
                        <a:pt x="43" y="43"/>
                        <a:pt x="42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" name="ïṧľíḓê">
                  <a:extLst>
                    <a:ext uri="{FF2B5EF4-FFF2-40B4-BE49-F238E27FC236}">
                      <a16:creationId xmlns:a16="http://schemas.microsoft.com/office/drawing/2014/main" id="{FCA497FF-9B94-4260-B987-5CCCE734A9BC}"/>
                    </a:ext>
                  </a:extLst>
                </p:cNvPr>
                <p:cNvSpPr/>
                <p:nvPr/>
              </p:nvSpPr>
              <p:spPr bwMode="auto">
                <a:xfrm>
                  <a:off x="11572076" y="3920155"/>
                  <a:ext cx="236837" cy="238794"/>
                </a:xfrm>
                <a:custGeom>
                  <a:avLst/>
                  <a:gdLst>
                    <a:gd name="T0" fmla="*/ 61 w 121"/>
                    <a:gd name="T1" fmla="*/ 122 h 122"/>
                    <a:gd name="T2" fmla="*/ 121 w 121"/>
                    <a:gd name="T3" fmla="*/ 62 h 122"/>
                    <a:gd name="T4" fmla="*/ 84 w 121"/>
                    <a:gd name="T5" fmla="*/ 62 h 122"/>
                    <a:gd name="T6" fmla="*/ 84 w 121"/>
                    <a:gd name="T7" fmla="*/ 0 h 122"/>
                    <a:gd name="T8" fmla="*/ 38 w 121"/>
                    <a:gd name="T9" fmla="*/ 0 h 122"/>
                    <a:gd name="T10" fmla="*/ 38 w 121"/>
                    <a:gd name="T11" fmla="*/ 62 h 122"/>
                    <a:gd name="T12" fmla="*/ 0 w 121"/>
                    <a:gd name="T13" fmla="*/ 62 h 122"/>
                    <a:gd name="T14" fmla="*/ 61 w 121"/>
                    <a:gd name="T15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22">
                      <a:moveTo>
                        <a:pt x="61" y="122"/>
                      </a:moveTo>
                      <a:lnTo>
                        <a:pt x="121" y="62"/>
                      </a:lnTo>
                      <a:lnTo>
                        <a:pt x="84" y="62"/>
                      </a:lnTo>
                      <a:lnTo>
                        <a:pt x="84" y="0"/>
                      </a:lnTo>
                      <a:lnTo>
                        <a:pt x="38" y="0"/>
                      </a:lnTo>
                      <a:lnTo>
                        <a:pt x="38" y="62"/>
                      </a:lnTo>
                      <a:lnTo>
                        <a:pt x="0" y="62"/>
                      </a:lnTo>
                      <a:lnTo>
                        <a:pt x="61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" name="ïṥļîḓe">
                  <a:extLst>
                    <a:ext uri="{FF2B5EF4-FFF2-40B4-BE49-F238E27FC236}">
                      <a16:creationId xmlns:a16="http://schemas.microsoft.com/office/drawing/2014/main" id="{D76985F8-489E-4F86-A258-9071B38B566E}"/>
                    </a:ext>
                  </a:extLst>
                </p:cNvPr>
                <p:cNvSpPr/>
                <p:nvPr/>
              </p:nvSpPr>
              <p:spPr bwMode="auto">
                <a:xfrm>
                  <a:off x="11848058" y="3391677"/>
                  <a:ext cx="197691" cy="19769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57 w 62"/>
                    <a:gd name="T11" fmla="*/ 35 h 62"/>
                    <a:gd name="T12" fmla="*/ 41 w 62"/>
                    <a:gd name="T13" fmla="*/ 34 h 62"/>
                    <a:gd name="T14" fmla="*/ 46 w 62"/>
                    <a:gd name="T15" fmla="*/ 53 h 62"/>
                    <a:gd name="T16" fmla="*/ 57 w 62"/>
                    <a:gd name="T17" fmla="*/ 35 h 62"/>
                    <a:gd name="T18" fmla="*/ 41 w 62"/>
                    <a:gd name="T19" fmla="*/ 55 h 62"/>
                    <a:gd name="T20" fmla="*/ 36 w 62"/>
                    <a:gd name="T21" fmla="*/ 35 h 62"/>
                    <a:gd name="T22" fmla="*/ 35 w 62"/>
                    <a:gd name="T23" fmla="*/ 35 h 62"/>
                    <a:gd name="T24" fmla="*/ 15 w 62"/>
                    <a:gd name="T25" fmla="*/ 52 h 62"/>
                    <a:gd name="T26" fmla="*/ 31 w 62"/>
                    <a:gd name="T27" fmla="*/ 57 h 62"/>
                    <a:gd name="T28" fmla="*/ 41 w 62"/>
                    <a:gd name="T29" fmla="*/ 55 h 62"/>
                    <a:gd name="T30" fmla="*/ 11 w 62"/>
                    <a:gd name="T31" fmla="*/ 48 h 62"/>
                    <a:gd name="T32" fmla="*/ 33 w 62"/>
                    <a:gd name="T33" fmla="*/ 31 h 62"/>
                    <a:gd name="T34" fmla="*/ 34 w 62"/>
                    <a:gd name="T35" fmla="*/ 31 h 62"/>
                    <a:gd name="T36" fmla="*/ 32 w 62"/>
                    <a:gd name="T37" fmla="*/ 26 h 62"/>
                    <a:gd name="T38" fmla="*/ 4 w 62"/>
                    <a:gd name="T39" fmla="*/ 30 h 62"/>
                    <a:gd name="T40" fmla="*/ 4 w 62"/>
                    <a:gd name="T41" fmla="*/ 31 h 62"/>
                    <a:gd name="T42" fmla="*/ 11 w 62"/>
                    <a:gd name="T43" fmla="*/ 48 h 62"/>
                    <a:gd name="T44" fmla="*/ 5 w 62"/>
                    <a:gd name="T45" fmla="*/ 25 h 62"/>
                    <a:gd name="T46" fmla="*/ 29 w 62"/>
                    <a:gd name="T47" fmla="*/ 22 h 62"/>
                    <a:gd name="T48" fmla="*/ 20 w 62"/>
                    <a:gd name="T49" fmla="*/ 7 h 62"/>
                    <a:gd name="T50" fmla="*/ 5 w 62"/>
                    <a:gd name="T51" fmla="*/ 25 h 62"/>
                    <a:gd name="T52" fmla="*/ 25 w 62"/>
                    <a:gd name="T53" fmla="*/ 5 h 62"/>
                    <a:gd name="T54" fmla="*/ 35 w 62"/>
                    <a:gd name="T55" fmla="*/ 20 h 62"/>
                    <a:gd name="T56" fmla="*/ 49 w 62"/>
                    <a:gd name="T57" fmla="*/ 11 h 62"/>
                    <a:gd name="T58" fmla="*/ 31 w 62"/>
                    <a:gd name="T59" fmla="*/ 4 h 62"/>
                    <a:gd name="T60" fmla="*/ 25 w 62"/>
                    <a:gd name="T61" fmla="*/ 5 h 62"/>
                    <a:gd name="T62" fmla="*/ 51 w 62"/>
                    <a:gd name="T63" fmla="*/ 14 h 62"/>
                    <a:gd name="T64" fmla="*/ 37 w 62"/>
                    <a:gd name="T65" fmla="*/ 24 h 62"/>
                    <a:gd name="T66" fmla="*/ 38 w 62"/>
                    <a:gd name="T67" fmla="*/ 28 h 62"/>
                    <a:gd name="T68" fmla="*/ 39 w 62"/>
                    <a:gd name="T69" fmla="*/ 30 h 62"/>
                    <a:gd name="T70" fmla="*/ 57 w 62"/>
                    <a:gd name="T71" fmla="*/ 30 h 62"/>
                    <a:gd name="T72" fmla="*/ 51 w 62"/>
                    <a:gd name="T73" fmla="*/ 1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57" y="35"/>
                      </a:moveTo>
                      <a:cubicBezTo>
                        <a:pt x="56" y="35"/>
                        <a:pt x="49" y="32"/>
                        <a:pt x="41" y="34"/>
                      </a:cubicBezTo>
                      <a:cubicBezTo>
                        <a:pt x="44" y="43"/>
                        <a:pt x="45" y="51"/>
                        <a:pt x="46" y="53"/>
                      </a:cubicBezTo>
                      <a:cubicBezTo>
                        <a:pt x="52" y="49"/>
                        <a:pt x="56" y="42"/>
                        <a:pt x="57" y="35"/>
                      </a:cubicBezTo>
                      <a:close/>
                      <a:moveTo>
                        <a:pt x="41" y="55"/>
                      </a:moveTo>
                      <a:cubicBezTo>
                        <a:pt x="41" y="53"/>
                        <a:pt x="39" y="45"/>
                        <a:pt x="36" y="35"/>
                      </a:cubicBezTo>
                      <a:cubicBezTo>
                        <a:pt x="36" y="35"/>
                        <a:pt x="36" y="35"/>
                        <a:pt x="35" y="35"/>
                      </a:cubicBezTo>
                      <a:cubicBezTo>
                        <a:pt x="20" y="40"/>
                        <a:pt x="15" y="51"/>
                        <a:pt x="15" y="52"/>
                      </a:cubicBezTo>
                      <a:cubicBezTo>
                        <a:pt x="19" y="55"/>
                        <a:pt x="25" y="57"/>
                        <a:pt x="31" y="57"/>
                      </a:cubicBezTo>
                      <a:cubicBezTo>
                        <a:pt x="35" y="57"/>
                        <a:pt x="38" y="57"/>
                        <a:pt x="41" y="55"/>
                      </a:cubicBezTo>
                      <a:close/>
                      <a:moveTo>
                        <a:pt x="11" y="48"/>
                      </a:moveTo>
                      <a:cubicBezTo>
                        <a:pt x="12" y="47"/>
                        <a:pt x="19" y="35"/>
                        <a:pt x="33" y="31"/>
                      </a:cubicBezTo>
                      <a:cubicBezTo>
                        <a:pt x="33" y="31"/>
                        <a:pt x="33" y="31"/>
                        <a:pt x="34" y="31"/>
                      </a:cubicBezTo>
                      <a:cubicBezTo>
                        <a:pt x="33" y="29"/>
                        <a:pt x="32" y="28"/>
                        <a:pt x="32" y="26"/>
                      </a:cubicBezTo>
                      <a:cubicBezTo>
                        <a:pt x="18" y="30"/>
                        <a:pt x="6" y="30"/>
                        <a:pt x="4" y="30"/>
                      </a:cubicBezTo>
                      <a:cubicBezTo>
                        <a:pt x="4" y="30"/>
                        <a:pt x="4" y="30"/>
                        <a:pt x="4" y="31"/>
                      </a:cubicBezTo>
                      <a:cubicBezTo>
                        <a:pt x="4" y="38"/>
                        <a:pt x="7" y="44"/>
                        <a:pt x="11" y="48"/>
                      </a:cubicBezTo>
                      <a:close/>
                      <a:moveTo>
                        <a:pt x="5" y="25"/>
                      </a:moveTo>
                      <a:cubicBezTo>
                        <a:pt x="6" y="25"/>
                        <a:pt x="17" y="25"/>
                        <a:pt x="29" y="22"/>
                      </a:cubicBezTo>
                      <a:cubicBezTo>
                        <a:pt x="25" y="14"/>
                        <a:pt x="20" y="8"/>
                        <a:pt x="20" y="7"/>
                      </a:cubicBezTo>
                      <a:cubicBezTo>
                        <a:pt x="12" y="10"/>
                        <a:pt x="7" y="17"/>
                        <a:pt x="5" y="25"/>
                      </a:cubicBezTo>
                      <a:close/>
                      <a:moveTo>
                        <a:pt x="25" y="5"/>
                      </a:moveTo>
                      <a:cubicBezTo>
                        <a:pt x="25" y="6"/>
                        <a:pt x="30" y="12"/>
                        <a:pt x="35" y="20"/>
                      </a:cubicBezTo>
                      <a:cubicBezTo>
                        <a:pt x="44" y="17"/>
                        <a:pt x="48" y="12"/>
                        <a:pt x="49" y="11"/>
                      </a:cubicBezTo>
                      <a:cubicBezTo>
                        <a:pt x="44" y="7"/>
                        <a:pt x="38" y="4"/>
                        <a:pt x="31" y="4"/>
                      </a:cubicBezTo>
                      <a:cubicBezTo>
                        <a:pt x="29" y="4"/>
                        <a:pt x="27" y="4"/>
                        <a:pt x="25" y="5"/>
                      </a:cubicBezTo>
                      <a:close/>
                      <a:moveTo>
                        <a:pt x="51" y="14"/>
                      </a:moveTo>
                      <a:cubicBezTo>
                        <a:pt x="51" y="15"/>
                        <a:pt x="46" y="20"/>
                        <a:pt x="37" y="24"/>
                      </a:cubicBezTo>
                      <a:cubicBezTo>
                        <a:pt x="37" y="26"/>
                        <a:pt x="38" y="27"/>
                        <a:pt x="38" y="28"/>
                      </a:cubicBezTo>
                      <a:cubicBezTo>
                        <a:pt x="39" y="29"/>
                        <a:pt x="39" y="29"/>
                        <a:pt x="39" y="30"/>
                      </a:cubicBezTo>
                      <a:cubicBezTo>
                        <a:pt x="48" y="29"/>
                        <a:pt x="57" y="30"/>
                        <a:pt x="57" y="30"/>
                      </a:cubicBezTo>
                      <a:cubicBezTo>
                        <a:pt x="57" y="24"/>
                        <a:pt x="55" y="18"/>
                        <a:pt x="5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" name="išļíḑê">
                  <a:extLst>
                    <a:ext uri="{FF2B5EF4-FFF2-40B4-BE49-F238E27FC236}">
                      <a16:creationId xmlns:a16="http://schemas.microsoft.com/office/drawing/2014/main" id="{C94D9683-16C3-4883-8391-AA088B3B8943}"/>
                    </a:ext>
                  </a:extLst>
                </p:cNvPr>
                <p:cNvSpPr/>
                <p:nvPr/>
              </p:nvSpPr>
              <p:spPr bwMode="auto">
                <a:xfrm>
                  <a:off x="11650369" y="3689191"/>
                  <a:ext cx="187904" cy="166372"/>
                </a:xfrm>
                <a:custGeom>
                  <a:avLst/>
                  <a:gdLst>
                    <a:gd name="T0" fmla="*/ 48 w 59"/>
                    <a:gd name="T1" fmla="*/ 0 h 52"/>
                    <a:gd name="T2" fmla="*/ 11 w 59"/>
                    <a:gd name="T3" fmla="*/ 0 h 52"/>
                    <a:gd name="T4" fmla="*/ 0 w 59"/>
                    <a:gd name="T5" fmla="*/ 12 h 52"/>
                    <a:gd name="T6" fmla="*/ 0 w 59"/>
                    <a:gd name="T7" fmla="*/ 50 h 52"/>
                    <a:gd name="T8" fmla="*/ 2 w 59"/>
                    <a:gd name="T9" fmla="*/ 52 h 52"/>
                    <a:gd name="T10" fmla="*/ 57 w 59"/>
                    <a:gd name="T11" fmla="*/ 52 h 52"/>
                    <a:gd name="T12" fmla="*/ 59 w 59"/>
                    <a:gd name="T13" fmla="*/ 50 h 52"/>
                    <a:gd name="T14" fmla="*/ 59 w 59"/>
                    <a:gd name="T15" fmla="*/ 12 h 52"/>
                    <a:gd name="T16" fmla="*/ 48 w 59"/>
                    <a:gd name="T17" fmla="*/ 0 h 52"/>
                    <a:gd name="T18" fmla="*/ 37 w 59"/>
                    <a:gd name="T19" fmla="*/ 34 h 52"/>
                    <a:gd name="T20" fmla="*/ 37 w 59"/>
                    <a:gd name="T21" fmla="*/ 45 h 52"/>
                    <a:gd name="T22" fmla="*/ 22 w 59"/>
                    <a:gd name="T23" fmla="*/ 45 h 52"/>
                    <a:gd name="T24" fmla="*/ 22 w 59"/>
                    <a:gd name="T25" fmla="*/ 34 h 52"/>
                    <a:gd name="T26" fmla="*/ 11 w 59"/>
                    <a:gd name="T27" fmla="*/ 34 h 52"/>
                    <a:gd name="T28" fmla="*/ 29 w 59"/>
                    <a:gd name="T29" fmla="*/ 19 h 52"/>
                    <a:gd name="T30" fmla="*/ 48 w 59"/>
                    <a:gd name="T31" fmla="*/ 34 h 52"/>
                    <a:gd name="T32" fmla="*/ 37 w 59"/>
                    <a:gd name="T33" fmla="*/ 34 h 52"/>
                    <a:gd name="T34" fmla="*/ 9 w 59"/>
                    <a:gd name="T35" fmla="*/ 8 h 52"/>
                    <a:gd name="T36" fmla="*/ 12 w 59"/>
                    <a:gd name="T37" fmla="*/ 4 h 52"/>
                    <a:gd name="T38" fmla="*/ 46 w 59"/>
                    <a:gd name="T39" fmla="*/ 4 h 52"/>
                    <a:gd name="T40" fmla="*/ 50 w 59"/>
                    <a:gd name="T41" fmla="*/ 8 h 52"/>
                    <a:gd name="T42" fmla="*/ 9 w 59"/>
                    <a:gd name="T43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" h="52">
                      <a:moveTo>
                        <a:pt x="48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2"/>
                        <a:pt x="1" y="52"/>
                        <a:pt x="2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2"/>
                        <a:pt x="59" y="52"/>
                        <a:pt x="59" y="50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lnTo>
                        <a:pt x="48" y="0"/>
                      </a:lnTo>
                      <a:close/>
                      <a:moveTo>
                        <a:pt x="37" y="34"/>
                      </a:move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48" y="34"/>
                        <a:pt x="48" y="34"/>
                        <a:pt x="48" y="34"/>
                      </a:cubicBezTo>
                      <a:lnTo>
                        <a:pt x="37" y="34"/>
                      </a:lnTo>
                      <a:close/>
                      <a:moveTo>
                        <a:pt x="9" y="8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50" y="8"/>
                        <a:pt x="50" y="8"/>
                        <a:pt x="50" y="8"/>
                      </a:cubicBezTo>
                      <a:lnTo>
                        <a:pt x="9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" name="iṥḷîḍè">
                  <a:extLst>
                    <a:ext uri="{FF2B5EF4-FFF2-40B4-BE49-F238E27FC236}">
                      <a16:creationId xmlns:a16="http://schemas.microsoft.com/office/drawing/2014/main" id="{5D5AEB47-4601-425F-8C97-EAEF13A7F104}"/>
                    </a:ext>
                  </a:extLst>
                </p:cNvPr>
                <p:cNvSpPr/>
                <p:nvPr/>
              </p:nvSpPr>
              <p:spPr bwMode="auto">
                <a:xfrm>
                  <a:off x="11243244" y="4012150"/>
                  <a:ext cx="303387" cy="266197"/>
                </a:xfrm>
                <a:custGeom>
                  <a:avLst/>
                  <a:gdLst>
                    <a:gd name="T0" fmla="*/ 95 w 95"/>
                    <a:gd name="T1" fmla="*/ 34 h 83"/>
                    <a:gd name="T2" fmla="*/ 83 w 95"/>
                    <a:gd name="T3" fmla="*/ 0 h 83"/>
                    <a:gd name="T4" fmla="*/ 83 w 95"/>
                    <a:gd name="T5" fmla="*/ 0 h 83"/>
                    <a:gd name="T6" fmla="*/ 75 w 95"/>
                    <a:gd name="T7" fmla="*/ 0 h 83"/>
                    <a:gd name="T8" fmla="*/ 31 w 95"/>
                    <a:gd name="T9" fmla="*/ 19 h 83"/>
                    <a:gd name="T10" fmla="*/ 30 w 95"/>
                    <a:gd name="T11" fmla="*/ 34 h 83"/>
                    <a:gd name="T12" fmla="*/ 31 w 95"/>
                    <a:gd name="T13" fmla="*/ 49 h 83"/>
                    <a:gd name="T14" fmla="*/ 75 w 95"/>
                    <a:gd name="T15" fmla="*/ 67 h 83"/>
                    <a:gd name="T16" fmla="*/ 83 w 95"/>
                    <a:gd name="T17" fmla="*/ 67 h 83"/>
                    <a:gd name="T18" fmla="*/ 83 w 95"/>
                    <a:gd name="T19" fmla="*/ 67 h 83"/>
                    <a:gd name="T20" fmla="*/ 95 w 95"/>
                    <a:gd name="T21" fmla="*/ 34 h 83"/>
                    <a:gd name="T22" fmla="*/ 80 w 95"/>
                    <a:gd name="T23" fmla="*/ 62 h 83"/>
                    <a:gd name="T24" fmla="*/ 78 w 95"/>
                    <a:gd name="T25" fmla="*/ 61 h 83"/>
                    <a:gd name="T26" fmla="*/ 75 w 95"/>
                    <a:gd name="T27" fmla="*/ 55 h 83"/>
                    <a:gd name="T28" fmla="*/ 71 w 95"/>
                    <a:gd name="T29" fmla="*/ 34 h 83"/>
                    <a:gd name="T30" fmla="*/ 75 w 95"/>
                    <a:gd name="T31" fmla="*/ 12 h 83"/>
                    <a:gd name="T32" fmla="*/ 78 w 95"/>
                    <a:gd name="T33" fmla="*/ 7 h 83"/>
                    <a:gd name="T34" fmla="*/ 80 w 95"/>
                    <a:gd name="T35" fmla="*/ 5 h 83"/>
                    <a:gd name="T36" fmla="*/ 82 w 95"/>
                    <a:gd name="T37" fmla="*/ 7 h 83"/>
                    <a:gd name="T38" fmla="*/ 86 w 95"/>
                    <a:gd name="T39" fmla="*/ 12 h 83"/>
                    <a:gd name="T40" fmla="*/ 89 w 95"/>
                    <a:gd name="T41" fmla="*/ 34 h 83"/>
                    <a:gd name="T42" fmla="*/ 86 w 95"/>
                    <a:gd name="T43" fmla="*/ 55 h 83"/>
                    <a:gd name="T44" fmla="*/ 82 w 95"/>
                    <a:gd name="T45" fmla="*/ 61 h 83"/>
                    <a:gd name="T46" fmla="*/ 80 w 95"/>
                    <a:gd name="T47" fmla="*/ 62 h 83"/>
                    <a:gd name="T48" fmla="*/ 23 w 95"/>
                    <a:gd name="T49" fmla="*/ 34 h 83"/>
                    <a:gd name="T50" fmla="*/ 24 w 95"/>
                    <a:gd name="T51" fmla="*/ 20 h 83"/>
                    <a:gd name="T52" fmla="*/ 12 w 95"/>
                    <a:gd name="T53" fmla="*/ 21 h 83"/>
                    <a:gd name="T54" fmla="*/ 5 w 95"/>
                    <a:gd name="T55" fmla="*/ 21 h 83"/>
                    <a:gd name="T56" fmla="*/ 0 w 95"/>
                    <a:gd name="T57" fmla="*/ 30 h 83"/>
                    <a:gd name="T58" fmla="*/ 0 w 95"/>
                    <a:gd name="T59" fmla="*/ 38 h 83"/>
                    <a:gd name="T60" fmla="*/ 5 w 95"/>
                    <a:gd name="T61" fmla="*/ 47 h 83"/>
                    <a:gd name="T62" fmla="*/ 12 w 95"/>
                    <a:gd name="T63" fmla="*/ 47 h 83"/>
                    <a:gd name="T64" fmla="*/ 24 w 95"/>
                    <a:gd name="T65" fmla="*/ 47 h 83"/>
                    <a:gd name="T66" fmla="*/ 23 w 95"/>
                    <a:gd name="T67" fmla="*/ 34 h 83"/>
                    <a:gd name="T68" fmla="*/ 34 w 95"/>
                    <a:gd name="T69" fmla="*/ 53 h 83"/>
                    <a:gd name="T70" fmla="*/ 22 w 95"/>
                    <a:gd name="T71" fmla="*/ 51 h 83"/>
                    <a:gd name="T72" fmla="*/ 30 w 95"/>
                    <a:gd name="T73" fmla="*/ 81 h 83"/>
                    <a:gd name="T74" fmla="*/ 33 w 95"/>
                    <a:gd name="T75" fmla="*/ 83 h 83"/>
                    <a:gd name="T76" fmla="*/ 44 w 95"/>
                    <a:gd name="T77" fmla="*/ 78 h 83"/>
                    <a:gd name="T78" fmla="*/ 46 w 95"/>
                    <a:gd name="T79" fmla="*/ 75 h 83"/>
                    <a:gd name="T80" fmla="*/ 34 w 95"/>
                    <a:gd name="T81" fmla="*/ 53 h 83"/>
                    <a:gd name="T82" fmla="*/ 80 w 95"/>
                    <a:gd name="T83" fmla="*/ 45 h 83"/>
                    <a:gd name="T84" fmla="*/ 79 w 95"/>
                    <a:gd name="T85" fmla="*/ 44 h 83"/>
                    <a:gd name="T86" fmla="*/ 78 w 95"/>
                    <a:gd name="T87" fmla="*/ 42 h 83"/>
                    <a:gd name="T88" fmla="*/ 77 w 95"/>
                    <a:gd name="T89" fmla="*/ 34 h 83"/>
                    <a:gd name="T90" fmla="*/ 78 w 95"/>
                    <a:gd name="T91" fmla="*/ 25 h 83"/>
                    <a:gd name="T92" fmla="*/ 79 w 95"/>
                    <a:gd name="T93" fmla="*/ 23 h 83"/>
                    <a:gd name="T94" fmla="*/ 80 w 95"/>
                    <a:gd name="T95" fmla="*/ 23 h 83"/>
                    <a:gd name="T96" fmla="*/ 81 w 95"/>
                    <a:gd name="T97" fmla="*/ 23 h 83"/>
                    <a:gd name="T98" fmla="*/ 82 w 95"/>
                    <a:gd name="T99" fmla="*/ 25 h 83"/>
                    <a:gd name="T100" fmla="*/ 84 w 95"/>
                    <a:gd name="T101" fmla="*/ 34 h 83"/>
                    <a:gd name="T102" fmla="*/ 82 w 95"/>
                    <a:gd name="T103" fmla="*/ 42 h 83"/>
                    <a:gd name="T104" fmla="*/ 81 w 95"/>
                    <a:gd name="T105" fmla="*/ 44 h 83"/>
                    <a:gd name="T106" fmla="*/ 80 w 95"/>
                    <a:gd name="T107" fmla="*/ 45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5" h="83">
                      <a:moveTo>
                        <a:pt x="95" y="34"/>
                      </a:moveTo>
                      <a:cubicBezTo>
                        <a:pt x="95" y="15"/>
                        <a:pt x="89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57" y="13"/>
                        <a:pt x="31" y="19"/>
                      </a:cubicBezTo>
                      <a:cubicBezTo>
                        <a:pt x="30" y="23"/>
                        <a:pt x="30" y="28"/>
                        <a:pt x="30" y="34"/>
                      </a:cubicBezTo>
                      <a:cubicBezTo>
                        <a:pt x="30" y="39"/>
                        <a:pt x="30" y="44"/>
                        <a:pt x="31" y="49"/>
                      </a:cubicBezTo>
                      <a:cubicBezTo>
                        <a:pt x="57" y="54"/>
                        <a:pt x="75" y="67"/>
                        <a:pt x="75" y="67"/>
                      </a:cubicBez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9" y="67"/>
                        <a:pt x="95" y="52"/>
                        <a:pt x="95" y="34"/>
                      </a:cubicBezTo>
                      <a:close/>
                      <a:moveTo>
                        <a:pt x="80" y="62"/>
                      </a:moveTo>
                      <a:cubicBezTo>
                        <a:pt x="79" y="62"/>
                        <a:pt x="78" y="61"/>
                        <a:pt x="78" y="61"/>
                      </a:cubicBezTo>
                      <a:cubicBezTo>
                        <a:pt x="77" y="60"/>
                        <a:pt x="76" y="58"/>
                        <a:pt x="75" y="55"/>
                      </a:cubicBezTo>
                      <a:cubicBezTo>
                        <a:pt x="72" y="49"/>
                        <a:pt x="71" y="42"/>
                        <a:pt x="71" y="34"/>
                      </a:cubicBezTo>
                      <a:cubicBezTo>
                        <a:pt x="71" y="26"/>
                        <a:pt x="72" y="18"/>
                        <a:pt x="75" y="12"/>
                      </a:cubicBezTo>
                      <a:cubicBezTo>
                        <a:pt x="76" y="10"/>
                        <a:pt x="77" y="8"/>
                        <a:pt x="78" y="7"/>
                      </a:cubicBezTo>
                      <a:cubicBezTo>
                        <a:pt x="78" y="6"/>
                        <a:pt x="79" y="5"/>
                        <a:pt x="80" y="5"/>
                      </a:cubicBezTo>
                      <a:cubicBezTo>
                        <a:pt x="81" y="5"/>
                        <a:pt x="82" y="6"/>
                        <a:pt x="82" y="7"/>
                      </a:cubicBezTo>
                      <a:cubicBezTo>
                        <a:pt x="84" y="8"/>
                        <a:pt x="85" y="10"/>
                        <a:pt x="86" y="12"/>
                      </a:cubicBezTo>
                      <a:cubicBezTo>
                        <a:pt x="88" y="18"/>
                        <a:pt x="89" y="26"/>
                        <a:pt x="89" y="34"/>
                      </a:cubicBezTo>
                      <a:cubicBezTo>
                        <a:pt x="89" y="42"/>
                        <a:pt x="88" y="49"/>
                        <a:pt x="86" y="55"/>
                      </a:cubicBezTo>
                      <a:cubicBezTo>
                        <a:pt x="85" y="58"/>
                        <a:pt x="84" y="60"/>
                        <a:pt x="82" y="61"/>
                      </a:cubicBezTo>
                      <a:cubicBezTo>
                        <a:pt x="82" y="61"/>
                        <a:pt x="81" y="62"/>
                        <a:pt x="80" y="62"/>
                      </a:cubicBezTo>
                      <a:close/>
                      <a:moveTo>
                        <a:pt x="23" y="34"/>
                      </a:moveTo>
                      <a:cubicBezTo>
                        <a:pt x="23" y="29"/>
                        <a:pt x="24" y="24"/>
                        <a:pt x="24" y="20"/>
                      </a:cubicBezTo>
                      <a:cubicBezTo>
                        <a:pt x="20" y="21"/>
                        <a:pt x="16" y="21"/>
                        <a:pt x="12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12" y="47"/>
                      </a:cubicBezTo>
                      <a:cubicBezTo>
                        <a:pt x="16" y="47"/>
                        <a:pt x="20" y="47"/>
                        <a:pt x="24" y="47"/>
                      </a:cubicBezTo>
                      <a:cubicBezTo>
                        <a:pt x="24" y="43"/>
                        <a:pt x="23" y="39"/>
                        <a:pt x="23" y="34"/>
                      </a:cubicBezTo>
                      <a:close/>
                      <a:moveTo>
                        <a:pt x="34" y="53"/>
                      </a:move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2" y="83"/>
                        <a:pt x="33" y="83"/>
                      </a:cubicBezTo>
                      <a:cubicBezTo>
                        <a:pt x="44" y="78"/>
                        <a:pt x="44" y="78"/>
                        <a:pt x="44" y="78"/>
                      </a:cubicBezTo>
                      <a:cubicBezTo>
                        <a:pt x="46" y="78"/>
                        <a:pt x="46" y="76"/>
                        <a:pt x="46" y="75"/>
                      </a:cubicBezTo>
                      <a:lnTo>
                        <a:pt x="34" y="53"/>
                      </a:lnTo>
                      <a:close/>
                      <a:moveTo>
                        <a:pt x="80" y="45"/>
                      </a:moveTo>
                      <a:cubicBezTo>
                        <a:pt x="80" y="45"/>
                        <a:pt x="79" y="44"/>
                        <a:pt x="79" y="44"/>
                      </a:cubicBezTo>
                      <a:cubicBezTo>
                        <a:pt x="79" y="44"/>
                        <a:pt x="78" y="43"/>
                        <a:pt x="78" y="42"/>
                      </a:cubicBezTo>
                      <a:cubicBezTo>
                        <a:pt x="77" y="40"/>
                        <a:pt x="77" y="37"/>
                        <a:pt x="77" y="34"/>
                      </a:cubicBezTo>
                      <a:cubicBezTo>
                        <a:pt x="77" y="31"/>
                        <a:pt x="77" y="28"/>
                        <a:pt x="78" y="25"/>
                      </a:cubicBezTo>
                      <a:cubicBezTo>
                        <a:pt x="78" y="25"/>
                        <a:pt x="79" y="24"/>
                        <a:pt x="79" y="23"/>
                      </a:cubicBezTo>
                      <a:cubicBezTo>
                        <a:pt x="79" y="23"/>
                        <a:pt x="80" y="23"/>
                        <a:pt x="80" y="23"/>
                      </a:cubicBezTo>
                      <a:cubicBezTo>
                        <a:pt x="80" y="23"/>
                        <a:pt x="81" y="23"/>
                        <a:pt x="81" y="23"/>
                      </a:cubicBezTo>
                      <a:cubicBezTo>
                        <a:pt x="81" y="24"/>
                        <a:pt x="82" y="25"/>
                        <a:pt x="82" y="25"/>
                      </a:cubicBezTo>
                      <a:cubicBezTo>
                        <a:pt x="83" y="28"/>
                        <a:pt x="84" y="31"/>
                        <a:pt x="84" y="34"/>
                      </a:cubicBezTo>
                      <a:cubicBezTo>
                        <a:pt x="84" y="37"/>
                        <a:pt x="83" y="40"/>
                        <a:pt x="82" y="42"/>
                      </a:cubicBezTo>
                      <a:cubicBezTo>
                        <a:pt x="82" y="43"/>
                        <a:pt x="81" y="44"/>
                        <a:pt x="81" y="44"/>
                      </a:cubicBezTo>
                      <a:cubicBezTo>
                        <a:pt x="81" y="44"/>
                        <a:pt x="80" y="45"/>
                        <a:pt x="80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" name="ï$ḷîḋè">
                  <a:extLst>
                    <a:ext uri="{FF2B5EF4-FFF2-40B4-BE49-F238E27FC236}">
                      <a16:creationId xmlns:a16="http://schemas.microsoft.com/office/drawing/2014/main" id="{0FE83FEC-4360-4420-AED2-5C0382D4128A}"/>
                    </a:ext>
                  </a:extLst>
                </p:cNvPr>
                <p:cNvSpPr/>
                <p:nvPr/>
              </p:nvSpPr>
              <p:spPr bwMode="auto">
                <a:xfrm>
                  <a:off x="11767808" y="3599153"/>
                  <a:ext cx="160501" cy="64591"/>
                </a:xfrm>
                <a:custGeom>
                  <a:avLst/>
                  <a:gdLst>
                    <a:gd name="T0" fmla="*/ 50 w 50"/>
                    <a:gd name="T1" fmla="*/ 10 h 20"/>
                    <a:gd name="T2" fmla="*/ 50 w 50"/>
                    <a:gd name="T3" fmla="*/ 10 h 20"/>
                    <a:gd name="T4" fmla="*/ 40 w 50"/>
                    <a:gd name="T5" fmla="*/ 0 h 20"/>
                    <a:gd name="T6" fmla="*/ 28 w 50"/>
                    <a:gd name="T7" fmla="*/ 0 h 20"/>
                    <a:gd name="T8" fmla="*/ 18 w 50"/>
                    <a:gd name="T9" fmla="*/ 10 h 20"/>
                    <a:gd name="T10" fmla="*/ 18 w 50"/>
                    <a:gd name="T11" fmla="*/ 10 h 20"/>
                    <a:gd name="T12" fmla="*/ 18 w 50"/>
                    <a:gd name="T13" fmla="*/ 11 h 20"/>
                    <a:gd name="T14" fmla="*/ 23 w 50"/>
                    <a:gd name="T15" fmla="*/ 11 h 20"/>
                    <a:gd name="T16" fmla="*/ 23 w 50"/>
                    <a:gd name="T17" fmla="*/ 10 h 20"/>
                    <a:gd name="T18" fmla="*/ 23 w 50"/>
                    <a:gd name="T19" fmla="*/ 10 h 20"/>
                    <a:gd name="T20" fmla="*/ 28 w 50"/>
                    <a:gd name="T21" fmla="*/ 5 h 20"/>
                    <a:gd name="T22" fmla="*/ 40 w 50"/>
                    <a:gd name="T23" fmla="*/ 5 h 20"/>
                    <a:gd name="T24" fmla="*/ 45 w 50"/>
                    <a:gd name="T25" fmla="*/ 10 h 20"/>
                    <a:gd name="T26" fmla="*/ 45 w 50"/>
                    <a:gd name="T27" fmla="*/ 10 h 20"/>
                    <a:gd name="T28" fmla="*/ 40 w 50"/>
                    <a:gd name="T29" fmla="*/ 15 h 20"/>
                    <a:gd name="T30" fmla="*/ 35 w 50"/>
                    <a:gd name="T31" fmla="*/ 15 h 20"/>
                    <a:gd name="T32" fmla="*/ 32 w 50"/>
                    <a:gd name="T33" fmla="*/ 20 h 20"/>
                    <a:gd name="T34" fmla="*/ 40 w 50"/>
                    <a:gd name="T35" fmla="*/ 20 h 20"/>
                    <a:gd name="T36" fmla="*/ 50 w 50"/>
                    <a:gd name="T37" fmla="*/ 10 h 20"/>
                    <a:gd name="T38" fmla="*/ 32 w 50"/>
                    <a:gd name="T39" fmla="*/ 10 h 20"/>
                    <a:gd name="T40" fmla="*/ 32 w 50"/>
                    <a:gd name="T41" fmla="*/ 9 h 20"/>
                    <a:gd name="T42" fmla="*/ 27 w 50"/>
                    <a:gd name="T43" fmla="*/ 9 h 20"/>
                    <a:gd name="T44" fmla="*/ 28 w 50"/>
                    <a:gd name="T45" fmla="*/ 10 h 20"/>
                    <a:gd name="T46" fmla="*/ 28 w 50"/>
                    <a:gd name="T47" fmla="*/ 10 h 20"/>
                    <a:gd name="T48" fmla="*/ 22 w 50"/>
                    <a:gd name="T49" fmla="*/ 15 h 20"/>
                    <a:gd name="T50" fmla="*/ 10 w 50"/>
                    <a:gd name="T51" fmla="*/ 15 h 20"/>
                    <a:gd name="T52" fmla="*/ 5 w 50"/>
                    <a:gd name="T53" fmla="*/ 10 h 20"/>
                    <a:gd name="T54" fmla="*/ 5 w 50"/>
                    <a:gd name="T55" fmla="*/ 10 h 20"/>
                    <a:gd name="T56" fmla="*/ 10 w 50"/>
                    <a:gd name="T57" fmla="*/ 5 h 20"/>
                    <a:gd name="T58" fmla="*/ 16 w 50"/>
                    <a:gd name="T59" fmla="*/ 5 h 20"/>
                    <a:gd name="T60" fmla="*/ 19 w 50"/>
                    <a:gd name="T61" fmla="*/ 0 h 20"/>
                    <a:gd name="T62" fmla="*/ 10 w 50"/>
                    <a:gd name="T63" fmla="*/ 0 h 20"/>
                    <a:gd name="T64" fmla="*/ 0 w 50"/>
                    <a:gd name="T65" fmla="*/ 10 h 20"/>
                    <a:gd name="T66" fmla="*/ 0 w 50"/>
                    <a:gd name="T67" fmla="*/ 10 h 20"/>
                    <a:gd name="T68" fmla="*/ 10 w 50"/>
                    <a:gd name="T69" fmla="*/ 20 h 20"/>
                    <a:gd name="T70" fmla="*/ 22 w 50"/>
                    <a:gd name="T71" fmla="*/ 20 h 20"/>
                    <a:gd name="T72" fmla="*/ 32 w 50"/>
                    <a:gd name="T7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0" h="20">
                      <a:moveTo>
                        <a:pt x="50" y="10"/>
                      </a:move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5"/>
                        <a:pt x="46" y="0"/>
                        <a:pt x="40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3" y="0"/>
                        <a:pt x="18" y="5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1"/>
                        <a:pt x="18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7"/>
                        <a:pt x="25" y="5"/>
                        <a:pt x="2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3" y="5"/>
                        <a:pt x="45" y="7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3"/>
                        <a:pt x="43" y="15"/>
                        <a:pt x="40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4" y="17"/>
                        <a:pt x="33" y="18"/>
                        <a:pt x="32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6" y="20"/>
                        <a:pt x="50" y="15"/>
                        <a:pt x="50" y="10"/>
                      </a:cubicBezTo>
                      <a:close/>
                      <a:moveTo>
                        <a:pt x="32" y="10"/>
                      </a:move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8" y="9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3"/>
                        <a:pt x="25" y="15"/>
                        <a:pt x="22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7" y="15"/>
                        <a:pt x="5" y="13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7"/>
                        <a:pt x="7" y="5"/>
                        <a:pt x="1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3"/>
                        <a:pt x="17" y="1"/>
                        <a:pt x="1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8" y="20"/>
                        <a:pt x="32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" name="iṩlîḋê">
                  <a:extLst>
                    <a:ext uri="{FF2B5EF4-FFF2-40B4-BE49-F238E27FC236}">
                      <a16:creationId xmlns:a16="http://schemas.microsoft.com/office/drawing/2014/main" id="{DE526081-AA67-4979-9D7E-5EC9C6DE8657}"/>
                    </a:ext>
                  </a:extLst>
                </p:cNvPr>
                <p:cNvSpPr/>
                <p:nvPr/>
              </p:nvSpPr>
              <p:spPr bwMode="auto">
                <a:xfrm>
                  <a:off x="11918522" y="2912132"/>
                  <a:ext cx="172245" cy="168330"/>
                </a:xfrm>
                <a:custGeom>
                  <a:avLst/>
                  <a:gdLst>
                    <a:gd name="T0" fmla="*/ 27 w 54"/>
                    <a:gd name="T1" fmla="*/ 0 h 53"/>
                    <a:gd name="T2" fmla="*/ 0 w 54"/>
                    <a:gd name="T3" fmla="*/ 27 h 53"/>
                    <a:gd name="T4" fmla="*/ 27 w 54"/>
                    <a:gd name="T5" fmla="*/ 53 h 53"/>
                    <a:gd name="T6" fmla="*/ 54 w 54"/>
                    <a:gd name="T7" fmla="*/ 27 h 53"/>
                    <a:gd name="T8" fmla="*/ 27 w 54"/>
                    <a:gd name="T9" fmla="*/ 0 h 53"/>
                    <a:gd name="T10" fmla="*/ 16 w 54"/>
                    <a:gd name="T11" fmla="*/ 43 h 53"/>
                    <a:gd name="T12" fmla="*/ 17 w 54"/>
                    <a:gd name="T13" fmla="*/ 38 h 53"/>
                    <a:gd name="T14" fmla="*/ 7 w 54"/>
                    <a:gd name="T15" fmla="*/ 24 h 53"/>
                    <a:gd name="T16" fmla="*/ 13 w 54"/>
                    <a:gd name="T17" fmla="*/ 12 h 53"/>
                    <a:gd name="T18" fmla="*/ 27 w 54"/>
                    <a:gd name="T19" fmla="*/ 7 h 53"/>
                    <a:gd name="T20" fmla="*/ 41 w 54"/>
                    <a:gd name="T21" fmla="*/ 12 h 53"/>
                    <a:gd name="T22" fmla="*/ 47 w 54"/>
                    <a:gd name="T23" fmla="*/ 24 h 53"/>
                    <a:gd name="T24" fmla="*/ 37 w 54"/>
                    <a:gd name="T25" fmla="*/ 38 h 53"/>
                    <a:gd name="T26" fmla="*/ 38 w 54"/>
                    <a:gd name="T27" fmla="*/ 43 h 53"/>
                    <a:gd name="T28" fmla="*/ 27 w 54"/>
                    <a:gd name="T29" fmla="*/ 47 h 53"/>
                    <a:gd name="T30" fmla="*/ 16 w 54"/>
                    <a:gd name="T31" fmla="*/ 43 h 53"/>
                    <a:gd name="T32" fmla="*/ 29 w 54"/>
                    <a:gd name="T33" fmla="*/ 33 h 53"/>
                    <a:gd name="T34" fmla="*/ 30 w 54"/>
                    <a:gd name="T35" fmla="*/ 35 h 53"/>
                    <a:gd name="T36" fmla="*/ 30 w 54"/>
                    <a:gd name="T37" fmla="*/ 38 h 53"/>
                    <a:gd name="T38" fmla="*/ 29 w 54"/>
                    <a:gd name="T39" fmla="*/ 40 h 53"/>
                    <a:gd name="T40" fmla="*/ 25 w 54"/>
                    <a:gd name="T41" fmla="*/ 40 h 53"/>
                    <a:gd name="T42" fmla="*/ 24 w 54"/>
                    <a:gd name="T43" fmla="*/ 38 h 53"/>
                    <a:gd name="T44" fmla="*/ 24 w 54"/>
                    <a:gd name="T45" fmla="*/ 35 h 53"/>
                    <a:gd name="T46" fmla="*/ 25 w 54"/>
                    <a:gd name="T47" fmla="*/ 33 h 53"/>
                    <a:gd name="T48" fmla="*/ 26 w 54"/>
                    <a:gd name="T49" fmla="*/ 10 h 53"/>
                    <a:gd name="T50" fmla="*/ 28 w 54"/>
                    <a:gd name="T51" fmla="*/ 10 h 53"/>
                    <a:gd name="T52" fmla="*/ 29 w 54"/>
                    <a:gd name="T53" fmla="*/ 3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4" h="53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1"/>
                        <a:pt x="12" y="53"/>
                        <a:pt x="27" y="53"/>
                      </a:cubicBezTo>
                      <a:cubicBezTo>
                        <a:pt x="42" y="53"/>
                        <a:pt x="54" y="41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  <a:moveTo>
                        <a:pt x="16" y="43"/>
                      </a:moveTo>
                      <a:cubicBezTo>
                        <a:pt x="17" y="42"/>
                        <a:pt x="17" y="40"/>
                        <a:pt x="17" y="38"/>
                      </a:cubicBezTo>
                      <a:cubicBezTo>
                        <a:pt x="17" y="32"/>
                        <a:pt x="13" y="26"/>
                        <a:pt x="7" y="24"/>
                      </a:cubicBezTo>
                      <a:cubicBezTo>
                        <a:pt x="8" y="20"/>
                        <a:pt x="10" y="16"/>
                        <a:pt x="13" y="12"/>
                      </a:cubicBezTo>
                      <a:cubicBezTo>
                        <a:pt x="17" y="9"/>
                        <a:pt x="22" y="7"/>
                        <a:pt x="27" y="7"/>
                      </a:cubicBezTo>
                      <a:cubicBezTo>
                        <a:pt x="32" y="7"/>
                        <a:pt x="37" y="9"/>
                        <a:pt x="41" y="12"/>
                      </a:cubicBezTo>
                      <a:cubicBezTo>
                        <a:pt x="44" y="16"/>
                        <a:pt x="46" y="20"/>
                        <a:pt x="47" y="24"/>
                      </a:cubicBezTo>
                      <a:cubicBezTo>
                        <a:pt x="41" y="26"/>
                        <a:pt x="37" y="32"/>
                        <a:pt x="37" y="38"/>
                      </a:cubicBezTo>
                      <a:cubicBezTo>
                        <a:pt x="37" y="40"/>
                        <a:pt x="37" y="42"/>
                        <a:pt x="38" y="43"/>
                      </a:cubicBezTo>
                      <a:cubicBezTo>
                        <a:pt x="35" y="45"/>
                        <a:pt x="31" y="47"/>
                        <a:pt x="27" y="47"/>
                      </a:cubicBezTo>
                      <a:cubicBezTo>
                        <a:pt x="23" y="47"/>
                        <a:pt x="19" y="45"/>
                        <a:pt x="16" y="43"/>
                      </a:cubicBezTo>
                      <a:close/>
                      <a:moveTo>
                        <a:pt x="29" y="33"/>
                      </a:moveTo>
                      <a:cubicBezTo>
                        <a:pt x="30" y="33"/>
                        <a:pt x="30" y="34"/>
                        <a:pt x="30" y="35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9"/>
                        <a:pt x="30" y="40"/>
                        <a:pt x="29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5" y="40"/>
                        <a:pt x="24" y="39"/>
                        <a:pt x="24" y="38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3"/>
                        <a:pt x="25" y="33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lnTo>
                        <a:pt x="29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" name="ïŝlïḑê">
                  <a:extLst>
                    <a:ext uri="{FF2B5EF4-FFF2-40B4-BE49-F238E27FC236}">
                      <a16:creationId xmlns:a16="http://schemas.microsoft.com/office/drawing/2014/main" id="{4976FFA1-E238-4D88-8691-C62CD3EA6406}"/>
                    </a:ext>
                  </a:extLst>
                </p:cNvPr>
                <p:cNvSpPr/>
                <p:nvPr/>
              </p:nvSpPr>
              <p:spPr bwMode="auto">
                <a:xfrm>
                  <a:off x="11895034" y="3100035"/>
                  <a:ext cx="150715" cy="121354"/>
                </a:xfrm>
                <a:custGeom>
                  <a:avLst/>
                  <a:gdLst>
                    <a:gd name="T0" fmla="*/ 30 w 77"/>
                    <a:gd name="T1" fmla="*/ 62 h 62"/>
                    <a:gd name="T2" fmla="*/ 0 w 77"/>
                    <a:gd name="T3" fmla="*/ 31 h 62"/>
                    <a:gd name="T4" fmla="*/ 15 w 77"/>
                    <a:gd name="T5" fmla="*/ 17 h 62"/>
                    <a:gd name="T6" fmla="*/ 30 w 77"/>
                    <a:gd name="T7" fmla="*/ 33 h 62"/>
                    <a:gd name="T8" fmla="*/ 62 w 77"/>
                    <a:gd name="T9" fmla="*/ 0 h 62"/>
                    <a:gd name="T10" fmla="*/ 77 w 77"/>
                    <a:gd name="T11" fmla="*/ 15 h 62"/>
                    <a:gd name="T12" fmla="*/ 30 w 77"/>
                    <a:gd name="T13" fmla="*/ 62 h 62"/>
                    <a:gd name="T14" fmla="*/ 9 w 77"/>
                    <a:gd name="T15" fmla="*/ 31 h 62"/>
                    <a:gd name="T16" fmla="*/ 30 w 77"/>
                    <a:gd name="T17" fmla="*/ 54 h 62"/>
                    <a:gd name="T18" fmla="*/ 69 w 77"/>
                    <a:gd name="T19" fmla="*/ 15 h 62"/>
                    <a:gd name="T20" fmla="*/ 62 w 77"/>
                    <a:gd name="T21" fmla="*/ 8 h 62"/>
                    <a:gd name="T22" fmla="*/ 30 w 77"/>
                    <a:gd name="T23" fmla="*/ 41 h 62"/>
                    <a:gd name="T24" fmla="*/ 15 w 77"/>
                    <a:gd name="T25" fmla="*/ 25 h 62"/>
                    <a:gd name="T26" fmla="*/ 9 w 77"/>
                    <a:gd name="T27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62">
                      <a:moveTo>
                        <a:pt x="30" y="62"/>
                      </a:moveTo>
                      <a:lnTo>
                        <a:pt x="0" y="31"/>
                      </a:lnTo>
                      <a:lnTo>
                        <a:pt x="15" y="17"/>
                      </a:lnTo>
                      <a:lnTo>
                        <a:pt x="30" y="33"/>
                      </a:lnTo>
                      <a:lnTo>
                        <a:pt x="62" y="0"/>
                      </a:lnTo>
                      <a:lnTo>
                        <a:pt x="77" y="15"/>
                      </a:lnTo>
                      <a:lnTo>
                        <a:pt x="30" y="62"/>
                      </a:lnTo>
                      <a:close/>
                      <a:moveTo>
                        <a:pt x="9" y="31"/>
                      </a:moveTo>
                      <a:lnTo>
                        <a:pt x="30" y="54"/>
                      </a:lnTo>
                      <a:lnTo>
                        <a:pt x="69" y="15"/>
                      </a:lnTo>
                      <a:lnTo>
                        <a:pt x="62" y="8"/>
                      </a:lnTo>
                      <a:lnTo>
                        <a:pt x="30" y="41"/>
                      </a:lnTo>
                      <a:lnTo>
                        <a:pt x="15" y="25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" name="îŝľide">
                  <a:extLst>
                    <a:ext uri="{FF2B5EF4-FFF2-40B4-BE49-F238E27FC236}">
                      <a16:creationId xmlns:a16="http://schemas.microsoft.com/office/drawing/2014/main" id="{BB9A36F6-5C05-4D6D-859B-41F374FA4A80}"/>
                    </a:ext>
                  </a:extLst>
                </p:cNvPr>
                <p:cNvSpPr/>
                <p:nvPr/>
              </p:nvSpPr>
              <p:spPr bwMode="auto">
                <a:xfrm>
                  <a:off x="11640581" y="3336871"/>
                  <a:ext cx="178118" cy="236836"/>
                </a:xfrm>
                <a:custGeom>
                  <a:avLst/>
                  <a:gdLst>
                    <a:gd name="T0" fmla="*/ 53 w 56"/>
                    <a:gd name="T1" fmla="*/ 9 h 74"/>
                    <a:gd name="T2" fmla="*/ 49 w 56"/>
                    <a:gd name="T3" fmla="*/ 9 h 74"/>
                    <a:gd name="T4" fmla="*/ 49 w 56"/>
                    <a:gd name="T5" fmla="*/ 14 h 74"/>
                    <a:gd name="T6" fmla="*/ 51 w 56"/>
                    <a:gd name="T7" fmla="*/ 14 h 74"/>
                    <a:gd name="T8" fmla="*/ 51 w 56"/>
                    <a:gd name="T9" fmla="*/ 51 h 74"/>
                    <a:gd name="T10" fmla="*/ 32 w 56"/>
                    <a:gd name="T11" fmla="*/ 51 h 74"/>
                    <a:gd name="T12" fmla="*/ 32 w 56"/>
                    <a:gd name="T13" fmla="*/ 70 h 74"/>
                    <a:gd name="T14" fmla="*/ 5 w 56"/>
                    <a:gd name="T15" fmla="*/ 70 h 74"/>
                    <a:gd name="T16" fmla="*/ 5 w 56"/>
                    <a:gd name="T17" fmla="*/ 14 h 74"/>
                    <a:gd name="T18" fmla="*/ 7 w 56"/>
                    <a:gd name="T19" fmla="*/ 14 h 74"/>
                    <a:gd name="T20" fmla="*/ 7 w 56"/>
                    <a:gd name="T21" fmla="*/ 9 h 74"/>
                    <a:gd name="T22" fmla="*/ 2 w 56"/>
                    <a:gd name="T23" fmla="*/ 9 h 74"/>
                    <a:gd name="T24" fmla="*/ 0 w 56"/>
                    <a:gd name="T25" fmla="*/ 12 h 74"/>
                    <a:gd name="T26" fmla="*/ 0 w 56"/>
                    <a:gd name="T27" fmla="*/ 72 h 74"/>
                    <a:gd name="T28" fmla="*/ 2 w 56"/>
                    <a:gd name="T29" fmla="*/ 74 h 74"/>
                    <a:gd name="T30" fmla="*/ 39 w 56"/>
                    <a:gd name="T31" fmla="*/ 74 h 74"/>
                    <a:gd name="T32" fmla="*/ 56 w 56"/>
                    <a:gd name="T33" fmla="*/ 58 h 74"/>
                    <a:gd name="T34" fmla="*/ 56 w 56"/>
                    <a:gd name="T35" fmla="*/ 12 h 74"/>
                    <a:gd name="T36" fmla="*/ 53 w 56"/>
                    <a:gd name="T37" fmla="*/ 9 h 74"/>
                    <a:gd name="T38" fmla="*/ 37 w 56"/>
                    <a:gd name="T39" fmla="*/ 70 h 74"/>
                    <a:gd name="T40" fmla="*/ 37 w 56"/>
                    <a:gd name="T41" fmla="*/ 56 h 74"/>
                    <a:gd name="T42" fmla="*/ 51 w 56"/>
                    <a:gd name="T43" fmla="*/ 56 h 74"/>
                    <a:gd name="T44" fmla="*/ 37 w 56"/>
                    <a:gd name="T45" fmla="*/ 70 h 74"/>
                    <a:gd name="T46" fmla="*/ 46 w 56"/>
                    <a:gd name="T47" fmla="*/ 9 h 74"/>
                    <a:gd name="T48" fmla="*/ 37 w 56"/>
                    <a:gd name="T49" fmla="*/ 9 h 74"/>
                    <a:gd name="T50" fmla="*/ 37 w 56"/>
                    <a:gd name="T51" fmla="*/ 5 h 74"/>
                    <a:gd name="T52" fmla="*/ 32 w 56"/>
                    <a:gd name="T53" fmla="*/ 0 h 74"/>
                    <a:gd name="T54" fmla="*/ 23 w 56"/>
                    <a:gd name="T55" fmla="*/ 0 h 74"/>
                    <a:gd name="T56" fmla="*/ 19 w 56"/>
                    <a:gd name="T57" fmla="*/ 5 h 74"/>
                    <a:gd name="T58" fmla="*/ 19 w 56"/>
                    <a:gd name="T59" fmla="*/ 9 h 74"/>
                    <a:gd name="T60" fmla="*/ 9 w 56"/>
                    <a:gd name="T61" fmla="*/ 9 h 74"/>
                    <a:gd name="T62" fmla="*/ 9 w 56"/>
                    <a:gd name="T63" fmla="*/ 19 h 74"/>
                    <a:gd name="T64" fmla="*/ 46 w 56"/>
                    <a:gd name="T65" fmla="*/ 19 h 74"/>
                    <a:gd name="T66" fmla="*/ 46 w 56"/>
                    <a:gd name="T67" fmla="*/ 9 h 74"/>
                    <a:gd name="T68" fmla="*/ 32 w 56"/>
                    <a:gd name="T69" fmla="*/ 9 h 74"/>
                    <a:gd name="T70" fmla="*/ 23 w 56"/>
                    <a:gd name="T71" fmla="*/ 9 h 74"/>
                    <a:gd name="T72" fmla="*/ 23 w 56"/>
                    <a:gd name="T73" fmla="*/ 5 h 74"/>
                    <a:gd name="T74" fmla="*/ 23 w 56"/>
                    <a:gd name="T75" fmla="*/ 5 h 74"/>
                    <a:gd name="T76" fmla="*/ 32 w 56"/>
                    <a:gd name="T77" fmla="*/ 5 h 74"/>
                    <a:gd name="T78" fmla="*/ 32 w 56"/>
                    <a:gd name="T79" fmla="*/ 5 h 74"/>
                    <a:gd name="T80" fmla="*/ 32 w 56"/>
                    <a:gd name="T8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6" h="74">
                      <a:moveTo>
                        <a:pt x="53" y="9"/>
                      </a:move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2" y="74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0"/>
                        <a:pt x="55" y="9"/>
                        <a:pt x="53" y="9"/>
                      </a:cubicBezTo>
                      <a:close/>
                      <a:moveTo>
                        <a:pt x="37" y="70"/>
                      </a:moveTo>
                      <a:cubicBezTo>
                        <a:pt x="37" y="56"/>
                        <a:pt x="37" y="56"/>
                        <a:pt x="37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lnTo>
                        <a:pt x="37" y="70"/>
                      </a:lnTo>
                      <a:close/>
                      <a:moveTo>
                        <a:pt x="46" y="9"/>
                      </a:move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2"/>
                        <a:pt x="35" y="0"/>
                        <a:pt x="32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19" y="2"/>
                        <a:pt x="19" y="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lnTo>
                        <a:pt x="46" y="9"/>
                      </a:lnTo>
                      <a:close/>
                      <a:moveTo>
                        <a:pt x="32" y="9"/>
                      </a:move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lnTo>
                        <a:pt x="3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" name="ï$líḑè">
                  <a:extLst>
                    <a:ext uri="{FF2B5EF4-FFF2-40B4-BE49-F238E27FC236}">
                      <a16:creationId xmlns:a16="http://schemas.microsoft.com/office/drawing/2014/main" id="{C23C2D8F-61C7-43C6-8060-D87F623B611B}"/>
                    </a:ext>
                  </a:extLst>
                </p:cNvPr>
                <p:cNvSpPr/>
                <p:nvPr/>
              </p:nvSpPr>
              <p:spPr bwMode="auto">
                <a:xfrm>
                  <a:off x="10986834" y="3618727"/>
                  <a:ext cx="608730" cy="342532"/>
                </a:xfrm>
                <a:custGeom>
                  <a:avLst/>
                  <a:gdLst>
                    <a:gd name="T0" fmla="*/ 190 w 190"/>
                    <a:gd name="T1" fmla="*/ 74 h 107"/>
                    <a:gd name="T2" fmla="*/ 166 w 190"/>
                    <a:gd name="T3" fmla="*/ 43 h 107"/>
                    <a:gd name="T4" fmla="*/ 122 w 190"/>
                    <a:gd name="T5" fmla="*/ 0 h 107"/>
                    <a:gd name="T6" fmla="*/ 87 w 190"/>
                    <a:gd name="T7" fmla="*/ 17 h 107"/>
                    <a:gd name="T8" fmla="*/ 67 w 190"/>
                    <a:gd name="T9" fmla="*/ 7 h 107"/>
                    <a:gd name="T10" fmla="*/ 42 w 190"/>
                    <a:gd name="T11" fmla="*/ 32 h 107"/>
                    <a:gd name="T12" fmla="*/ 43 w 190"/>
                    <a:gd name="T13" fmla="*/ 35 h 107"/>
                    <a:gd name="T14" fmla="*/ 36 w 190"/>
                    <a:gd name="T15" fmla="*/ 35 h 107"/>
                    <a:gd name="T16" fmla="*/ 0 w 190"/>
                    <a:gd name="T17" fmla="*/ 71 h 107"/>
                    <a:gd name="T18" fmla="*/ 36 w 190"/>
                    <a:gd name="T19" fmla="*/ 107 h 107"/>
                    <a:gd name="T20" fmla="*/ 158 w 190"/>
                    <a:gd name="T21" fmla="*/ 107 h 107"/>
                    <a:gd name="T22" fmla="*/ 158 w 190"/>
                    <a:gd name="T23" fmla="*/ 107 h 107"/>
                    <a:gd name="T24" fmla="*/ 190 w 190"/>
                    <a:gd name="T25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0" h="107">
                      <a:moveTo>
                        <a:pt x="190" y="74"/>
                      </a:moveTo>
                      <a:cubicBezTo>
                        <a:pt x="190" y="59"/>
                        <a:pt x="180" y="46"/>
                        <a:pt x="166" y="43"/>
                      </a:cubicBezTo>
                      <a:cubicBezTo>
                        <a:pt x="165" y="19"/>
                        <a:pt x="146" y="0"/>
                        <a:pt x="122" y="0"/>
                      </a:cubicBezTo>
                      <a:cubicBezTo>
                        <a:pt x="107" y="0"/>
                        <a:pt x="95" y="6"/>
                        <a:pt x="87" y="17"/>
                      </a:cubicBezTo>
                      <a:cubicBezTo>
                        <a:pt x="82" y="11"/>
                        <a:pt x="75" y="7"/>
                        <a:pt x="67" y="7"/>
                      </a:cubicBezTo>
                      <a:cubicBezTo>
                        <a:pt x="54" y="7"/>
                        <a:pt x="42" y="18"/>
                        <a:pt x="42" y="32"/>
                      </a:cubicBezTo>
                      <a:cubicBezTo>
                        <a:pt x="42" y="33"/>
                        <a:pt x="43" y="34"/>
                        <a:pt x="43" y="35"/>
                      </a:cubicBezTo>
                      <a:cubicBezTo>
                        <a:pt x="41" y="35"/>
                        <a:pt x="38" y="35"/>
                        <a:pt x="36" y="35"/>
                      </a:cubicBezTo>
                      <a:cubicBezTo>
                        <a:pt x="16" y="35"/>
                        <a:pt x="0" y="51"/>
                        <a:pt x="0" y="71"/>
                      </a:cubicBezTo>
                      <a:cubicBezTo>
                        <a:pt x="0" y="91"/>
                        <a:pt x="16" y="107"/>
                        <a:pt x="36" y="107"/>
                      </a:cubicBezTo>
                      <a:cubicBezTo>
                        <a:pt x="158" y="107"/>
                        <a:pt x="158" y="107"/>
                        <a:pt x="158" y="107"/>
                      </a:cubicBezTo>
                      <a:cubicBezTo>
                        <a:pt x="158" y="107"/>
                        <a:pt x="158" y="107"/>
                        <a:pt x="158" y="107"/>
                      </a:cubicBezTo>
                      <a:cubicBezTo>
                        <a:pt x="176" y="107"/>
                        <a:pt x="190" y="92"/>
                        <a:pt x="190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" name="i$liḍé">
                  <a:extLst>
                    <a:ext uri="{FF2B5EF4-FFF2-40B4-BE49-F238E27FC236}">
                      <a16:creationId xmlns:a16="http://schemas.microsoft.com/office/drawing/2014/main" id="{F12346BA-09C8-481F-B812-16AEE24303E6}"/>
                    </a:ext>
                  </a:extLst>
                </p:cNvPr>
                <p:cNvSpPr/>
                <p:nvPr/>
              </p:nvSpPr>
              <p:spPr bwMode="auto">
                <a:xfrm>
                  <a:off x="11632752" y="2722270"/>
                  <a:ext cx="291643" cy="317087"/>
                </a:xfrm>
                <a:custGeom>
                  <a:avLst/>
                  <a:gdLst>
                    <a:gd name="T0" fmla="*/ 61 w 91"/>
                    <a:gd name="T1" fmla="*/ 27 h 99"/>
                    <a:gd name="T2" fmla="*/ 51 w 91"/>
                    <a:gd name="T3" fmla="*/ 38 h 99"/>
                    <a:gd name="T4" fmla="*/ 46 w 91"/>
                    <a:gd name="T5" fmla="*/ 46 h 99"/>
                    <a:gd name="T6" fmla="*/ 48 w 91"/>
                    <a:gd name="T7" fmla="*/ 29 h 99"/>
                    <a:gd name="T8" fmla="*/ 48 w 91"/>
                    <a:gd name="T9" fmla="*/ 14 h 99"/>
                    <a:gd name="T10" fmla="*/ 23 w 91"/>
                    <a:gd name="T11" fmla="*/ 4 h 99"/>
                    <a:gd name="T12" fmla="*/ 13 w 91"/>
                    <a:gd name="T13" fmla="*/ 29 h 99"/>
                    <a:gd name="T14" fmla="*/ 24 w 91"/>
                    <a:gd name="T15" fmla="*/ 40 h 99"/>
                    <a:gd name="T16" fmla="*/ 38 w 91"/>
                    <a:gd name="T17" fmla="*/ 50 h 99"/>
                    <a:gd name="T18" fmla="*/ 29 w 91"/>
                    <a:gd name="T19" fmla="*/ 48 h 99"/>
                    <a:gd name="T20" fmla="*/ 14 w 91"/>
                    <a:gd name="T21" fmla="*/ 48 h 99"/>
                    <a:gd name="T22" fmla="*/ 4 w 91"/>
                    <a:gd name="T23" fmla="*/ 74 h 99"/>
                    <a:gd name="T24" fmla="*/ 30 w 91"/>
                    <a:gd name="T25" fmla="*/ 84 h 99"/>
                    <a:gd name="T26" fmla="*/ 40 w 91"/>
                    <a:gd name="T27" fmla="*/ 73 h 99"/>
                    <a:gd name="T28" fmla="*/ 45 w 91"/>
                    <a:gd name="T29" fmla="*/ 65 h 99"/>
                    <a:gd name="T30" fmla="*/ 43 w 91"/>
                    <a:gd name="T31" fmla="*/ 96 h 99"/>
                    <a:gd name="T32" fmla="*/ 45 w 91"/>
                    <a:gd name="T33" fmla="*/ 99 h 99"/>
                    <a:gd name="T34" fmla="*/ 61 w 91"/>
                    <a:gd name="T35" fmla="*/ 92 h 99"/>
                    <a:gd name="T36" fmla="*/ 78 w 91"/>
                    <a:gd name="T37" fmla="*/ 84 h 99"/>
                    <a:gd name="T38" fmla="*/ 76 w 91"/>
                    <a:gd name="T39" fmla="*/ 81 h 99"/>
                    <a:gd name="T40" fmla="*/ 53 w 91"/>
                    <a:gd name="T41" fmla="*/ 61 h 99"/>
                    <a:gd name="T42" fmla="*/ 61 w 91"/>
                    <a:gd name="T43" fmla="*/ 63 h 99"/>
                    <a:gd name="T44" fmla="*/ 77 w 91"/>
                    <a:gd name="T45" fmla="*/ 63 h 99"/>
                    <a:gd name="T46" fmla="*/ 87 w 91"/>
                    <a:gd name="T47" fmla="*/ 37 h 99"/>
                    <a:gd name="T48" fmla="*/ 61 w 91"/>
                    <a:gd name="T49" fmla="*/ 2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1" h="99">
                      <a:moveTo>
                        <a:pt x="61" y="27"/>
                      </a:moveTo>
                      <a:cubicBezTo>
                        <a:pt x="56" y="29"/>
                        <a:pt x="52" y="33"/>
                        <a:pt x="51" y="38"/>
                      </a:cubicBezTo>
                      <a:cubicBezTo>
                        <a:pt x="50" y="40"/>
                        <a:pt x="48" y="43"/>
                        <a:pt x="46" y="46"/>
                      </a:cubicBezTo>
                      <a:cubicBezTo>
                        <a:pt x="46" y="41"/>
                        <a:pt x="47" y="33"/>
                        <a:pt x="48" y="29"/>
                      </a:cubicBezTo>
                      <a:cubicBezTo>
                        <a:pt x="50" y="25"/>
                        <a:pt x="50" y="19"/>
                        <a:pt x="48" y="14"/>
                      </a:cubicBezTo>
                      <a:cubicBezTo>
                        <a:pt x="44" y="4"/>
                        <a:pt x="32" y="0"/>
                        <a:pt x="23" y="4"/>
                      </a:cubicBezTo>
                      <a:cubicBezTo>
                        <a:pt x="13" y="8"/>
                        <a:pt x="9" y="20"/>
                        <a:pt x="13" y="29"/>
                      </a:cubicBezTo>
                      <a:cubicBezTo>
                        <a:pt x="15" y="35"/>
                        <a:pt x="19" y="38"/>
                        <a:pt x="24" y="40"/>
                      </a:cubicBezTo>
                      <a:cubicBezTo>
                        <a:pt x="28" y="41"/>
                        <a:pt x="34" y="46"/>
                        <a:pt x="38" y="50"/>
                      </a:cubicBezTo>
                      <a:cubicBezTo>
                        <a:pt x="34" y="49"/>
                        <a:pt x="31" y="49"/>
                        <a:pt x="29" y="48"/>
                      </a:cubicBezTo>
                      <a:cubicBezTo>
                        <a:pt x="24" y="46"/>
                        <a:pt x="19" y="46"/>
                        <a:pt x="14" y="48"/>
                      </a:cubicBezTo>
                      <a:cubicBezTo>
                        <a:pt x="4" y="52"/>
                        <a:pt x="0" y="64"/>
                        <a:pt x="4" y="74"/>
                      </a:cubicBezTo>
                      <a:cubicBezTo>
                        <a:pt x="8" y="84"/>
                        <a:pt x="20" y="88"/>
                        <a:pt x="30" y="84"/>
                      </a:cubicBezTo>
                      <a:cubicBezTo>
                        <a:pt x="35" y="82"/>
                        <a:pt x="38" y="77"/>
                        <a:pt x="40" y="73"/>
                      </a:cubicBezTo>
                      <a:cubicBezTo>
                        <a:pt x="41" y="70"/>
                        <a:pt x="42" y="67"/>
                        <a:pt x="45" y="65"/>
                      </a:cubicBezTo>
                      <a:cubicBezTo>
                        <a:pt x="50" y="77"/>
                        <a:pt x="48" y="89"/>
                        <a:pt x="43" y="96"/>
                      </a:cubicBezTo>
                      <a:cubicBezTo>
                        <a:pt x="45" y="99"/>
                        <a:pt x="45" y="99"/>
                        <a:pt x="45" y="99"/>
                      </a:cubicBezTo>
                      <a:cubicBezTo>
                        <a:pt x="61" y="92"/>
                        <a:pt x="61" y="92"/>
                        <a:pt x="61" y="92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6" y="81"/>
                        <a:pt x="76" y="81"/>
                        <a:pt x="76" y="81"/>
                      </a:cubicBezTo>
                      <a:cubicBezTo>
                        <a:pt x="68" y="80"/>
                        <a:pt x="58" y="74"/>
                        <a:pt x="53" y="61"/>
                      </a:cubicBezTo>
                      <a:cubicBezTo>
                        <a:pt x="56" y="61"/>
                        <a:pt x="59" y="62"/>
                        <a:pt x="61" y="63"/>
                      </a:cubicBezTo>
                      <a:cubicBezTo>
                        <a:pt x="66" y="65"/>
                        <a:pt x="72" y="65"/>
                        <a:pt x="77" y="63"/>
                      </a:cubicBezTo>
                      <a:cubicBezTo>
                        <a:pt x="87" y="59"/>
                        <a:pt x="91" y="47"/>
                        <a:pt x="87" y="37"/>
                      </a:cubicBezTo>
                      <a:cubicBezTo>
                        <a:pt x="82" y="27"/>
                        <a:pt x="71" y="23"/>
                        <a:pt x="6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" name="i$líḋe">
                  <a:extLst>
                    <a:ext uri="{FF2B5EF4-FFF2-40B4-BE49-F238E27FC236}">
                      <a16:creationId xmlns:a16="http://schemas.microsoft.com/office/drawing/2014/main" id="{1012492F-1E50-4712-8FE0-36A4EE262697}"/>
                    </a:ext>
                  </a:extLst>
                </p:cNvPr>
                <p:cNvSpPr/>
                <p:nvPr/>
              </p:nvSpPr>
              <p:spPr bwMode="auto">
                <a:xfrm>
                  <a:off x="11460507" y="3483672"/>
                  <a:ext cx="146800" cy="154628"/>
                </a:xfrm>
                <a:custGeom>
                  <a:avLst/>
                  <a:gdLst>
                    <a:gd name="T0" fmla="*/ 43 w 46"/>
                    <a:gd name="T1" fmla="*/ 29 h 48"/>
                    <a:gd name="T2" fmla="*/ 46 w 46"/>
                    <a:gd name="T3" fmla="*/ 16 h 48"/>
                    <a:gd name="T4" fmla="*/ 41 w 46"/>
                    <a:gd name="T5" fmla="*/ 8 h 48"/>
                    <a:gd name="T6" fmla="*/ 37 w 46"/>
                    <a:gd name="T7" fmla="*/ 9 h 48"/>
                    <a:gd name="T8" fmla="*/ 28 w 46"/>
                    <a:gd name="T9" fmla="*/ 0 h 48"/>
                    <a:gd name="T10" fmla="*/ 18 w 46"/>
                    <a:gd name="T11" fmla="*/ 0 h 48"/>
                    <a:gd name="T12" fmla="*/ 17 w 46"/>
                    <a:gd name="T13" fmla="*/ 4 h 48"/>
                    <a:gd name="T14" fmla="*/ 4 w 46"/>
                    <a:gd name="T15" fmla="*/ 8 h 48"/>
                    <a:gd name="T16" fmla="*/ 0 w 46"/>
                    <a:gd name="T17" fmla="*/ 16 h 48"/>
                    <a:gd name="T18" fmla="*/ 3 w 46"/>
                    <a:gd name="T19" fmla="*/ 19 h 48"/>
                    <a:gd name="T20" fmla="*/ 0 w 46"/>
                    <a:gd name="T21" fmla="*/ 32 h 48"/>
                    <a:gd name="T22" fmla="*/ 4 w 46"/>
                    <a:gd name="T23" fmla="*/ 40 h 48"/>
                    <a:gd name="T24" fmla="*/ 9 w 46"/>
                    <a:gd name="T25" fmla="*/ 39 h 48"/>
                    <a:gd name="T26" fmla="*/ 18 w 46"/>
                    <a:gd name="T27" fmla="*/ 48 h 48"/>
                    <a:gd name="T28" fmla="*/ 28 w 46"/>
                    <a:gd name="T29" fmla="*/ 48 h 48"/>
                    <a:gd name="T30" fmla="*/ 29 w 46"/>
                    <a:gd name="T31" fmla="*/ 44 h 48"/>
                    <a:gd name="T32" fmla="*/ 41 w 46"/>
                    <a:gd name="T33" fmla="*/ 40 h 48"/>
                    <a:gd name="T34" fmla="*/ 46 w 46"/>
                    <a:gd name="T35" fmla="*/ 32 h 48"/>
                    <a:gd name="T36" fmla="*/ 43 w 46"/>
                    <a:gd name="T37" fmla="*/ 29 h 48"/>
                    <a:gd name="T38" fmla="*/ 23 w 46"/>
                    <a:gd name="T39" fmla="*/ 34 h 48"/>
                    <a:gd name="T40" fmla="*/ 13 w 46"/>
                    <a:gd name="T41" fmla="*/ 24 h 48"/>
                    <a:gd name="T42" fmla="*/ 23 w 46"/>
                    <a:gd name="T43" fmla="*/ 14 h 48"/>
                    <a:gd name="T44" fmla="*/ 33 w 46"/>
                    <a:gd name="T45" fmla="*/ 24 h 48"/>
                    <a:gd name="T46" fmla="*/ 23 w 46"/>
                    <a:gd name="T47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48">
                      <a:moveTo>
                        <a:pt x="43" y="29"/>
                      </a:moveTo>
                      <a:cubicBezTo>
                        <a:pt x="40" y="24"/>
                        <a:pt x="42" y="19"/>
                        <a:pt x="46" y="16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0" y="9"/>
                        <a:pt x="38" y="9"/>
                        <a:pt x="37" y="9"/>
                      </a:cubicBezTo>
                      <a:cubicBezTo>
                        <a:pt x="32" y="9"/>
                        <a:pt x="28" y="5"/>
                        <a:pt x="2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"/>
                        <a:pt x="18" y="3"/>
                        <a:pt x="17" y="4"/>
                      </a:cubicBezTo>
                      <a:cubicBezTo>
                        <a:pt x="14" y="9"/>
                        <a:pt x="9" y="10"/>
                        <a:pt x="4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2" y="18"/>
                        <a:pt x="3" y="19"/>
                      </a:cubicBezTo>
                      <a:cubicBezTo>
                        <a:pt x="5" y="24"/>
                        <a:pt x="4" y="29"/>
                        <a:pt x="0" y="32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6" y="39"/>
                        <a:pt x="7" y="39"/>
                        <a:pt x="9" y="39"/>
                      </a:cubicBezTo>
                      <a:cubicBezTo>
                        <a:pt x="14" y="39"/>
                        <a:pt x="18" y="43"/>
                        <a:pt x="18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7"/>
                        <a:pt x="28" y="45"/>
                        <a:pt x="29" y="44"/>
                      </a:cubicBezTo>
                      <a:cubicBezTo>
                        <a:pt x="31" y="39"/>
                        <a:pt x="37" y="38"/>
                        <a:pt x="41" y="40"/>
                      </a:cubicBezTo>
                      <a:cubicBezTo>
                        <a:pt x="46" y="32"/>
                        <a:pt x="46" y="32"/>
                        <a:pt x="46" y="32"/>
                      </a:cubicBezTo>
                      <a:cubicBezTo>
                        <a:pt x="45" y="31"/>
                        <a:pt x="44" y="30"/>
                        <a:pt x="43" y="29"/>
                      </a:cubicBezTo>
                      <a:close/>
                      <a:moveTo>
                        <a:pt x="23" y="34"/>
                      </a:moveTo>
                      <a:cubicBezTo>
                        <a:pt x="17" y="34"/>
                        <a:pt x="13" y="29"/>
                        <a:pt x="13" y="24"/>
                      </a:cubicBezTo>
                      <a:cubicBezTo>
                        <a:pt x="13" y="19"/>
                        <a:pt x="17" y="14"/>
                        <a:pt x="23" y="14"/>
                      </a:cubicBezTo>
                      <a:cubicBezTo>
                        <a:pt x="28" y="14"/>
                        <a:pt x="33" y="19"/>
                        <a:pt x="33" y="24"/>
                      </a:cubicBezTo>
                      <a:cubicBezTo>
                        <a:pt x="33" y="29"/>
                        <a:pt x="28" y="34"/>
                        <a:pt x="2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" name="îṩḷîḑê">
                  <a:extLst>
                    <a:ext uri="{FF2B5EF4-FFF2-40B4-BE49-F238E27FC236}">
                      <a16:creationId xmlns:a16="http://schemas.microsoft.com/office/drawing/2014/main" id="{9034A1C2-CA73-46F2-94A8-60BCDE56CF0A}"/>
                    </a:ext>
                  </a:extLst>
                </p:cNvPr>
                <p:cNvSpPr/>
                <p:nvPr/>
              </p:nvSpPr>
              <p:spPr bwMode="auto">
                <a:xfrm>
                  <a:off x="11585776" y="3078504"/>
                  <a:ext cx="223135" cy="227050"/>
                </a:xfrm>
                <a:custGeom>
                  <a:avLst/>
                  <a:gdLst>
                    <a:gd name="T0" fmla="*/ 53 w 70"/>
                    <a:gd name="T1" fmla="*/ 45 h 71"/>
                    <a:gd name="T2" fmla="*/ 41 w 70"/>
                    <a:gd name="T3" fmla="*/ 32 h 71"/>
                    <a:gd name="T4" fmla="*/ 70 w 70"/>
                    <a:gd name="T5" fmla="*/ 10 h 71"/>
                    <a:gd name="T6" fmla="*/ 62 w 70"/>
                    <a:gd name="T7" fmla="*/ 1 h 71"/>
                    <a:gd name="T8" fmla="*/ 25 w 70"/>
                    <a:gd name="T9" fmla="*/ 16 h 71"/>
                    <a:gd name="T10" fmla="*/ 13 w 70"/>
                    <a:gd name="T11" fmla="*/ 5 h 71"/>
                    <a:gd name="T12" fmla="*/ 2 w 70"/>
                    <a:gd name="T13" fmla="*/ 3 h 71"/>
                    <a:gd name="T14" fmla="*/ 4 w 70"/>
                    <a:gd name="T15" fmla="*/ 13 h 71"/>
                    <a:gd name="T16" fmla="*/ 16 w 70"/>
                    <a:gd name="T17" fmla="*/ 25 h 71"/>
                    <a:gd name="T18" fmla="*/ 1 w 70"/>
                    <a:gd name="T19" fmla="*/ 62 h 71"/>
                    <a:gd name="T20" fmla="*/ 10 w 70"/>
                    <a:gd name="T21" fmla="*/ 71 h 71"/>
                    <a:gd name="T22" fmla="*/ 32 w 70"/>
                    <a:gd name="T23" fmla="*/ 41 h 71"/>
                    <a:gd name="T24" fmla="*/ 44 w 70"/>
                    <a:gd name="T25" fmla="*/ 53 h 71"/>
                    <a:gd name="T26" fmla="*/ 44 w 70"/>
                    <a:gd name="T27" fmla="*/ 71 h 71"/>
                    <a:gd name="T28" fmla="*/ 53 w 70"/>
                    <a:gd name="T29" fmla="*/ 71 h 71"/>
                    <a:gd name="T30" fmla="*/ 57 w 70"/>
                    <a:gd name="T31" fmla="*/ 58 h 71"/>
                    <a:gd name="T32" fmla="*/ 70 w 70"/>
                    <a:gd name="T33" fmla="*/ 53 h 71"/>
                    <a:gd name="T34" fmla="*/ 70 w 70"/>
                    <a:gd name="T35" fmla="*/ 45 h 71"/>
                    <a:gd name="T36" fmla="*/ 53 w 70"/>
                    <a:gd name="T37" fmla="*/ 4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0" h="71">
                      <a:moveTo>
                        <a:pt x="53" y="45"/>
                      </a:move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0" y="1"/>
                        <a:pt x="5" y="0"/>
                        <a:pt x="2" y="3"/>
                      </a:cubicBezTo>
                      <a:cubicBezTo>
                        <a:pt x="0" y="5"/>
                        <a:pt x="1" y="10"/>
                        <a:pt x="4" y="1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44" y="53"/>
                        <a:pt x="44" y="53"/>
                        <a:pt x="44" y="53"/>
                      </a:cubicBezTo>
                      <a:cubicBezTo>
                        <a:pt x="44" y="71"/>
                        <a:pt x="44" y="71"/>
                        <a:pt x="44" y="71"/>
                      </a:cubicBezTo>
                      <a:cubicBezTo>
                        <a:pt x="53" y="71"/>
                        <a:pt x="53" y="71"/>
                        <a:pt x="53" y="71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" name="îśḻïdé">
                  <a:extLst>
                    <a:ext uri="{FF2B5EF4-FFF2-40B4-BE49-F238E27FC236}">
                      <a16:creationId xmlns:a16="http://schemas.microsoft.com/office/drawing/2014/main" id="{4FABD339-EDB0-4098-B5DD-3B7BC5DEBE66}"/>
                    </a:ext>
                  </a:extLst>
                </p:cNvPr>
                <p:cNvSpPr/>
                <p:nvPr/>
              </p:nvSpPr>
              <p:spPr bwMode="auto">
                <a:xfrm>
                  <a:off x="11859802" y="3225304"/>
                  <a:ext cx="78293" cy="142884"/>
                </a:xfrm>
                <a:custGeom>
                  <a:avLst/>
                  <a:gdLst>
                    <a:gd name="T0" fmla="*/ 16 w 24"/>
                    <a:gd name="T1" fmla="*/ 44 h 45"/>
                    <a:gd name="T2" fmla="*/ 16 w 24"/>
                    <a:gd name="T3" fmla="*/ 44 h 45"/>
                    <a:gd name="T4" fmla="*/ 23 w 24"/>
                    <a:gd name="T5" fmla="*/ 34 h 45"/>
                    <a:gd name="T6" fmla="*/ 21 w 24"/>
                    <a:gd name="T7" fmla="*/ 23 h 45"/>
                    <a:gd name="T8" fmla="*/ 11 w 24"/>
                    <a:gd name="T9" fmla="*/ 16 h 45"/>
                    <a:gd name="T10" fmla="*/ 11 w 24"/>
                    <a:gd name="T11" fmla="*/ 16 h 45"/>
                    <a:gd name="T12" fmla="*/ 10 w 24"/>
                    <a:gd name="T13" fmla="*/ 17 h 45"/>
                    <a:gd name="T14" fmla="*/ 11 w 24"/>
                    <a:gd name="T15" fmla="*/ 20 h 45"/>
                    <a:gd name="T16" fmla="*/ 12 w 24"/>
                    <a:gd name="T17" fmla="*/ 20 h 45"/>
                    <a:gd name="T18" fmla="*/ 12 w 24"/>
                    <a:gd name="T19" fmla="*/ 20 h 45"/>
                    <a:gd name="T20" fmla="*/ 17 w 24"/>
                    <a:gd name="T21" fmla="*/ 24 h 45"/>
                    <a:gd name="T22" fmla="*/ 19 w 24"/>
                    <a:gd name="T23" fmla="*/ 35 h 45"/>
                    <a:gd name="T24" fmla="*/ 16 w 24"/>
                    <a:gd name="T25" fmla="*/ 40 h 45"/>
                    <a:gd name="T26" fmla="*/ 16 w 24"/>
                    <a:gd name="T27" fmla="*/ 40 h 45"/>
                    <a:gd name="T28" fmla="*/ 10 w 24"/>
                    <a:gd name="T29" fmla="*/ 36 h 45"/>
                    <a:gd name="T30" fmla="*/ 9 w 24"/>
                    <a:gd name="T31" fmla="*/ 31 h 45"/>
                    <a:gd name="T32" fmla="*/ 5 w 24"/>
                    <a:gd name="T33" fmla="*/ 30 h 45"/>
                    <a:gd name="T34" fmla="*/ 6 w 24"/>
                    <a:gd name="T35" fmla="*/ 37 h 45"/>
                    <a:gd name="T36" fmla="*/ 16 w 24"/>
                    <a:gd name="T37" fmla="*/ 44 h 45"/>
                    <a:gd name="T38" fmla="*/ 13 w 24"/>
                    <a:gd name="T39" fmla="*/ 28 h 45"/>
                    <a:gd name="T40" fmla="*/ 15 w 24"/>
                    <a:gd name="T41" fmla="*/ 28 h 45"/>
                    <a:gd name="T42" fmla="*/ 14 w 24"/>
                    <a:gd name="T43" fmla="*/ 24 h 45"/>
                    <a:gd name="T44" fmla="*/ 13 w 24"/>
                    <a:gd name="T45" fmla="*/ 24 h 45"/>
                    <a:gd name="T46" fmla="*/ 12 w 24"/>
                    <a:gd name="T47" fmla="*/ 24 h 45"/>
                    <a:gd name="T48" fmla="*/ 7 w 24"/>
                    <a:gd name="T49" fmla="*/ 21 h 45"/>
                    <a:gd name="T50" fmla="*/ 5 w 24"/>
                    <a:gd name="T51" fmla="*/ 10 h 45"/>
                    <a:gd name="T52" fmla="*/ 9 w 24"/>
                    <a:gd name="T53" fmla="*/ 4 h 45"/>
                    <a:gd name="T54" fmla="*/ 9 w 24"/>
                    <a:gd name="T55" fmla="*/ 4 h 45"/>
                    <a:gd name="T56" fmla="*/ 14 w 24"/>
                    <a:gd name="T57" fmla="*/ 8 h 45"/>
                    <a:gd name="T58" fmla="*/ 15 w 24"/>
                    <a:gd name="T59" fmla="*/ 13 h 45"/>
                    <a:gd name="T60" fmla="*/ 20 w 24"/>
                    <a:gd name="T61" fmla="*/ 15 h 45"/>
                    <a:gd name="T62" fmla="*/ 18 w 24"/>
                    <a:gd name="T63" fmla="*/ 7 h 45"/>
                    <a:gd name="T64" fmla="*/ 8 w 24"/>
                    <a:gd name="T65" fmla="*/ 0 h 45"/>
                    <a:gd name="T66" fmla="*/ 8 w 24"/>
                    <a:gd name="T67" fmla="*/ 1 h 45"/>
                    <a:gd name="T68" fmla="*/ 1 w 24"/>
                    <a:gd name="T69" fmla="*/ 11 h 45"/>
                    <a:gd name="T70" fmla="*/ 3 w 24"/>
                    <a:gd name="T71" fmla="*/ 21 h 45"/>
                    <a:gd name="T72" fmla="*/ 13 w 24"/>
                    <a:gd name="T73" fmla="*/ 2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" h="45">
                      <a:moveTo>
                        <a:pt x="16" y="44"/>
                      </a:move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21" y="43"/>
                        <a:pt x="24" y="38"/>
                        <a:pt x="23" y="34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18"/>
                        <a:pt x="16" y="15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0" y="16"/>
                        <a:pt x="10" y="17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4" y="20"/>
                        <a:pt x="17" y="21"/>
                        <a:pt x="17" y="2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7"/>
                        <a:pt x="18" y="39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3" y="41"/>
                        <a:pt x="11" y="39"/>
                        <a:pt x="10" y="36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31"/>
                        <a:pt x="6" y="30"/>
                        <a:pt x="5" y="30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7" y="42"/>
                        <a:pt x="12" y="45"/>
                        <a:pt x="16" y="44"/>
                      </a:cubicBezTo>
                      <a:close/>
                      <a:moveTo>
                        <a:pt x="13" y="28"/>
                      </a:moveTo>
                      <a:cubicBezTo>
                        <a:pt x="14" y="28"/>
                        <a:pt x="14" y="28"/>
                        <a:pt x="15" y="28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0" y="25"/>
                        <a:pt x="8" y="23"/>
                        <a:pt x="7" y="2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7"/>
                        <a:pt x="6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4"/>
                        <a:pt x="14" y="6"/>
                        <a:pt x="14" y="8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7" y="13"/>
                        <a:pt x="18" y="14"/>
                        <a:pt x="20" y="15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3"/>
                        <a:pt x="13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3" y="1"/>
                        <a:pt x="0" y="6"/>
                        <a:pt x="1" y="1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6"/>
                        <a:pt x="9" y="29"/>
                        <a:pt x="13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" name="ïṧlîḓe">
                  <a:extLst>
                    <a:ext uri="{FF2B5EF4-FFF2-40B4-BE49-F238E27FC236}">
                      <a16:creationId xmlns:a16="http://schemas.microsoft.com/office/drawing/2014/main" id="{B16552C0-F314-4863-B5E2-CA653481AAA2}"/>
                    </a:ext>
                  </a:extLst>
                </p:cNvPr>
                <p:cNvSpPr/>
                <p:nvPr/>
              </p:nvSpPr>
              <p:spPr bwMode="auto">
                <a:xfrm>
                  <a:off x="11253030" y="3186158"/>
                  <a:ext cx="293599" cy="295556"/>
                </a:xfrm>
                <a:custGeom>
                  <a:avLst/>
                  <a:gdLst>
                    <a:gd name="T0" fmla="*/ 29 w 92"/>
                    <a:gd name="T1" fmla="*/ 18 h 92"/>
                    <a:gd name="T2" fmla="*/ 92 w 92"/>
                    <a:gd name="T3" fmla="*/ 0 h 92"/>
                    <a:gd name="T4" fmla="*/ 92 w 92"/>
                    <a:gd name="T5" fmla="*/ 6 h 92"/>
                    <a:gd name="T6" fmla="*/ 92 w 92"/>
                    <a:gd name="T7" fmla="*/ 18 h 92"/>
                    <a:gd name="T8" fmla="*/ 92 w 92"/>
                    <a:gd name="T9" fmla="*/ 67 h 92"/>
                    <a:gd name="T10" fmla="*/ 72 w 92"/>
                    <a:gd name="T11" fmla="*/ 81 h 92"/>
                    <a:gd name="T12" fmla="*/ 52 w 92"/>
                    <a:gd name="T13" fmla="*/ 67 h 92"/>
                    <a:gd name="T14" fmla="*/ 72 w 92"/>
                    <a:gd name="T15" fmla="*/ 52 h 92"/>
                    <a:gd name="T16" fmla="*/ 80 w 92"/>
                    <a:gd name="T17" fmla="*/ 54 h 92"/>
                    <a:gd name="T18" fmla="*/ 80 w 92"/>
                    <a:gd name="T19" fmla="*/ 24 h 92"/>
                    <a:gd name="T20" fmla="*/ 40 w 92"/>
                    <a:gd name="T21" fmla="*/ 35 h 92"/>
                    <a:gd name="T22" fmla="*/ 40 w 92"/>
                    <a:gd name="T23" fmla="*/ 78 h 92"/>
                    <a:gd name="T24" fmla="*/ 20 w 92"/>
                    <a:gd name="T25" fmla="*/ 92 h 92"/>
                    <a:gd name="T26" fmla="*/ 0 w 92"/>
                    <a:gd name="T27" fmla="*/ 78 h 92"/>
                    <a:gd name="T28" fmla="*/ 20 w 92"/>
                    <a:gd name="T29" fmla="*/ 64 h 92"/>
                    <a:gd name="T30" fmla="*/ 29 w 92"/>
                    <a:gd name="T31" fmla="*/ 65 h 92"/>
                    <a:gd name="T32" fmla="*/ 29 w 92"/>
                    <a:gd name="T33" fmla="*/ 35 h 92"/>
                    <a:gd name="T34" fmla="*/ 29 w 92"/>
                    <a:gd name="T35" fmla="*/ 18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" h="92">
                      <a:moveTo>
                        <a:pt x="29" y="18"/>
                      </a:move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92" y="67"/>
                        <a:pt x="92" y="67"/>
                        <a:pt x="92" y="67"/>
                      </a:cubicBezTo>
                      <a:cubicBezTo>
                        <a:pt x="92" y="74"/>
                        <a:pt x="83" y="81"/>
                        <a:pt x="72" y="81"/>
                      </a:cubicBezTo>
                      <a:cubicBezTo>
                        <a:pt x="61" y="81"/>
                        <a:pt x="52" y="74"/>
                        <a:pt x="52" y="67"/>
                      </a:cubicBezTo>
                      <a:cubicBezTo>
                        <a:pt x="52" y="59"/>
                        <a:pt x="61" y="52"/>
                        <a:pt x="72" y="52"/>
                      </a:cubicBezTo>
                      <a:cubicBezTo>
                        <a:pt x="75" y="52"/>
                        <a:pt x="78" y="53"/>
                        <a:pt x="80" y="5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40" y="86"/>
                        <a:pt x="31" y="92"/>
                        <a:pt x="20" y="92"/>
                      </a:cubicBezTo>
                      <a:cubicBezTo>
                        <a:pt x="9" y="92"/>
                        <a:pt x="0" y="86"/>
                        <a:pt x="0" y="78"/>
                      </a:cubicBezTo>
                      <a:cubicBezTo>
                        <a:pt x="0" y="70"/>
                        <a:pt x="9" y="64"/>
                        <a:pt x="20" y="64"/>
                      </a:cubicBezTo>
                      <a:cubicBezTo>
                        <a:pt x="23" y="64"/>
                        <a:pt x="26" y="64"/>
                        <a:pt x="29" y="6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lnTo>
                        <a:pt x="29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" name="iṧḷïḑê">
                  <a:extLst>
                    <a:ext uri="{FF2B5EF4-FFF2-40B4-BE49-F238E27FC236}">
                      <a16:creationId xmlns:a16="http://schemas.microsoft.com/office/drawing/2014/main" id="{9B2BAF79-5365-4A54-B7D7-63C63D481DEA}"/>
                    </a:ext>
                  </a:extLst>
                </p:cNvPr>
                <p:cNvSpPr/>
                <p:nvPr/>
              </p:nvSpPr>
              <p:spPr bwMode="auto">
                <a:xfrm>
                  <a:off x="11489868" y="2540239"/>
                  <a:ext cx="207477" cy="291641"/>
                </a:xfrm>
                <a:custGeom>
                  <a:avLst/>
                  <a:gdLst>
                    <a:gd name="T0" fmla="*/ 38 w 65"/>
                    <a:gd name="T1" fmla="*/ 46 h 91"/>
                    <a:gd name="T2" fmla="*/ 46 w 65"/>
                    <a:gd name="T3" fmla="*/ 26 h 91"/>
                    <a:gd name="T4" fmla="*/ 52 w 65"/>
                    <a:gd name="T5" fmla="*/ 33 h 91"/>
                    <a:gd name="T6" fmla="*/ 47 w 65"/>
                    <a:gd name="T7" fmla="*/ 46 h 91"/>
                    <a:gd name="T8" fmla="*/ 52 w 65"/>
                    <a:gd name="T9" fmla="*/ 59 h 91"/>
                    <a:gd name="T10" fmla="*/ 45 w 65"/>
                    <a:gd name="T11" fmla="*/ 65 h 91"/>
                    <a:gd name="T12" fmla="*/ 38 w 65"/>
                    <a:gd name="T13" fmla="*/ 46 h 91"/>
                    <a:gd name="T14" fmla="*/ 32 w 65"/>
                    <a:gd name="T15" fmla="*/ 78 h 91"/>
                    <a:gd name="T16" fmla="*/ 19 w 65"/>
                    <a:gd name="T17" fmla="*/ 46 h 91"/>
                    <a:gd name="T18" fmla="*/ 33 w 65"/>
                    <a:gd name="T19" fmla="*/ 13 h 91"/>
                    <a:gd name="T20" fmla="*/ 39 w 65"/>
                    <a:gd name="T21" fmla="*/ 20 h 91"/>
                    <a:gd name="T22" fmla="*/ 39 w 65"/>
                    <a:gd name="T23" fmla="*/ 20 h 91"/>
                    <a:gd name="T24" fmla="*/ 28 w 65"/>
                    <a:gd name="T25" fmla="*/ 46 h 91"/>
                    <a:gd name="T26" fmla="*/ 39 w 65"/>
                    <a:gd name="T27" fmla="*/ 72 h 91"/>
                    <a:gd name="T28" fmla="*/ 32 w 65"/>
                    <a:gd name="T29" fmla="*/ 78 h 91"/>
                    <a:gd name="T30" fmla="*/ 6 w 65"/>
                    <a:gd name="T31" fmla="*/ 20 h 91"/>
                    <a:gd name="T32" fmla="*/ 20 w 65"/>
                    <a:gd name="T33" fmla="*/ 0 h 91"/>
                    <a:gd name="T34" fmla="*/ 20 w 65"/>
                    <a:gd name="T35" fmla="*/ 0 h 91"/>
                    <a:gd name="T36" fmla="*/ 27 w 65"/>
                    <a:gd name="T37" fmla="*/ 6 h 91"/>
                    <a:gd name="T38" fmla="*/ 10 w 65"/>
                    <a:gd name="T39" fmla="*/ 45 h 91"/>
                    <a:gd name="T40" fmla="*/ 26 w 65"/>
                    <a:gd name="T41" fmla="*/ 85 h 91"/>
                    <a:gd name="T42" fmla="*/ 19 w 65"/>
                    <a:gd name="T43" fmla="*/ 91 h 91"/>
                    <a:gd name="T44" fmla="*/ 5 w 65"/>
                    <a:gd name="T45" fmla="*/ 70 h 91"/>
                    <a:gd name="T46" fmla="*/ 1 w 65"/>
                    <a:gd name="T47" fmla="*/ 45 h 91"/>
                    <a:gd name="T48" fmla="*/ 6 w 65"/>
                    <a:gd name="T49" fmla="*/ 20 h 91"/>
                    <a:gd name="T50" fmla="*/ 61 w 65"/>
                    <a:gd name="T51" fmla="*/ 51 h 91"/>
                    <a:gd name="T52" fmla="*/ 65 w 65"/>
                    <a:gd name="T53" fmla="*/ 46 h 91"/>
                    <a:gd name="T54" fmla="*/ 61 w 65"/>
                    <a:gd name="T55" fmla="*/ 41 h 91"/>
                    <a:gd name="T56" fmla="*/ 56 w 65"/>
                    <a:gd name="T57" fmla="*/ 46 h 91"/>
                    <a:gd name="T58" fmla="*/ 61 w 65"/>
                    <a:gd name="T59" fmla="*/ 5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5" h="91">
                      <a:moveTo>
                        <a:pt x="38" y="46"/>
                      </a:moveTo>
                      <a:cubicBezTo>
                        <a:pt x="38" y="38"/>
                        <a:pt x="41" y="31"/>
                        <a:pt x="46" y="26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49" y="36"/>
                        <a:pt x="47" y="41"/>
                        <a:pt x="47" y="46"/>
                      </a:cubicBezTo>
                      <a:cubicBezTo>
                        <a:pt x="47" y="51"/>
                        <a:pt x="49" y="56"/>
                        <a:pt x="52" y="59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0"/>
                        <a:pt x="37" y="53"/>
                        <a:pt x="38" y="46"/>
                      </a:cubicBezTo>
                      <a:close/>
                      <a:moveTo>
                        <a:pt x="32" y="78"/>
                      </a:moveTo>
                      <a:cubicBezTo>
                        <a:pt x="24" y="69"/>
                        <a:pt x="19" y="58"/>
                        <a:pt x="19" y="46"/>
                      </a:cubicBezTo>
                      <a:cubicBezTo>
                        <a:pt x="19" y="33"/>
                        <a:pt x="24" y="22"/>
                        <a:pt x="33" y="13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2" y="27"/>
                        <a:pt x="28" y="36"/>
                        <a:pt x="28" y="46"/>
                      </a:cubicBezTo>
                      <a:cubicBezTo>
                        <a:pt x="28" y="55"/>
                        <a:pt x="32" y="65"/>
                        <a:pt x="39" y="72"/>
                      </a:cubicBezTo>
                      <a:lnTo>
                        <a:pt x="32" y="78"/>
                      </a:lnTo>
                      <a:close/>
                      <a:moveTo>
                        <a:pt x="6" y="20"/>
                      </a:moveTo>
                      <a:cubicBezTo>
                        <a:pt x="9" y="13"/>
                        <a:pt x="14" y="6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16" y="17"/>
                        <a:pt x="10" y="31"/>
                        <a:pt x="10" y="45"/>
                      </a:cubicBezTo>
                      <a:cubicBezTo>
                        <a:pt x="10" y="60"/>
                        <a:pt x="15" y="74"/>
                        <a:pt x="26" y="85"/>
                      </a:cubicBezTo>
                      <a:cubicBezTo>
                        <a:pt x="19" y="91"/>
                        <a:pt x="19" y="91"/>
                        <a:pt x="19" y="91"/>
                      </a:cubicBezTo>
                      <a:cubicBezTo>
                        <a:pt x="13" y="85"/>
                        <a:pt x="9" y="78"/>
                        <a:pt x="5" y="70"/>
                      </a:cubicBezTo>
                      <a:cubicBezTo>
                        <a:pt x="2" y="62"/>
                        <a:pt x="0" y="54"/>
                        <a:pt x="1" y="45"/>
                      </a:cubicBezTo>
                      <a:cubicBezTo>
                        <a:pt x="1" y="37"/>
                        <a:pt x="3" y="28"/>
                        <a:pt x="6" y="20"/>
                      </a:cubicBezTo>
                      <a:close/>
                      <a:moveTo>
                        <a:pt x="61" y="51"/>
                      </a:moveTo>
                      <a:cubicBezTo>
                        <a:pt x="63" y="51"/>
                        <a:pt x="65" y="49"/>
                        <a:pt x="65" y="46"/>
                      </a:cubicBezTo>
                      <a:cubicBezTo>
                        <a:pt x="65" y="44"/>
                        <a:pt x="63" y="41"/>
                        <a:pt x="61" y="41"/>
                      </a:cubicBezTo>
                      <a:cubicBezTo>
                        <a:pt x="58" y="41"/>
                        <a:pt x="56" y="43"/>
                        <a:pt x="56" y="46"/>
                      </a:cubicBezTo>
                      <a:cubicBezTo>
                        <a:pt x="56" y="49"/>
                        <a:pt x="58" y="51"/>
                        <a:pt x="61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" name="îšlïḑè">
                  <a:extLst>
                    <a:ext uri="{FF2B5EF4-FFF2-40B4-BE49-F238E27FC236}">
                      <a16:creationId xmlns:a16="http://schemas.microsoft.com/office/drawing/2014/main" id="{9597268D-4A53-41A1-81DF-B9D8AB399A29}"/>
                    </a:ext>
                  </a:extLst>
                </p:cNvPr>
                <p:cNvSpPr/>
                <p:nvPr/>
              </p:nvSpPr>
              <p:spPr bwMode="auto">
                <a:xfrm>
                  <a:off x="11413531" y="2853412"/>
                  <a:ext cx="201605" cy="201604"/>
                </a:xfrm>
                <a:custGeom>
                  <a:avLst/>
                  <a:gdLst>
                    <a:gd name="T0" fmla="*/ 63 w 103"/>
                    <a:gd name="T1" fmla="*/ 27 h 103"/>
                    <a:gd name="T2" fmla="*/ 65 w 103"/>
                    <a:gd name="T3" fmla="*/ 2 h 103"/>
                    <a:gd name="T4" fmla="*/ 19 w 103"/>
                    <a:gd name="T5" fmla="*/ 0 h 103"/>
                    <a:gd name="T6" fmla="*/ 1 w 103"/>
                    <a:gd name="T7" fmla="*/ 20 h 103"/>
                    <a:gd name="T8" fmla="*/ 0 w 103"/>
                    <a:gd name="T9" fmla="*/ 77 h 103"/>
                    <a:gd name="T10" fmla="*/ 39 w 103"/>
                    <a:gd name="T11" fmla="*/ 77 h 103"/>
                    <a:gd name="T12" fmla="*/ 37 w 103"/>
                    <a:gd name="T13" fmla="*/ 102 h 103"/>
                    <a:gd name="T14" fmla="*/ 101 w 103"/>
                    <a:gd name="T15" fmla="*/ 103 h 103"/>
                    <a:gd name="T16" fmla="*/ 103 w 103"/>
                    <a:gd name="T17" fmla="*/ 27 h 103"/>
                    <a:gd name="T18" fmla="*/ 63 w 103"/>
                    <a:gd name="T19" fmla="*/ 27 h 103"/>
                    <a:gd name="T20" fmla="*/ 19 w 103"/>
                    <a:gd name="T21" fmla="*/ 10 h 103"/>
                    <a:gd name="T22" fmla="*/ 19 w 103"/>
                    <a:gd name="T23" fmla="*/ 20 h 103"/>
                    <a:gd name="T24" fmla="*/ 9 w 103"/>
                    <a:gd name="T25" fmla="*/ 20 h 103"/>
                    <a:gd name="T26" fmla="*/ 19 w 103"/>
                    <a:gd name="T27" fmla="*/ 10 h 103"/>
                    <a:gd name="T28" fmla="*/ 6 w 103"/>
                    <a:gd name="T29" fmla="*/ 71 h 103"/>
                    <a:gd name="T30" fmla="*/ 6 w 103"/>
                    <a:gd name="T31" fmla="*/ 27 h 103"/>
                    <a:gd name="T32" fmla="*/ 26 w 103"/>
                    <a:gd name="T33" fmla="*/ 27 h 103"/>
                    <a:gd name="T34" fmla="*/ 26 w 103"/>
                    <a:gd name="T35" fmla="*/ 7 h 103"/>
                    <a:gd name="T36" fmla="*/ 58 w 103"/>
                    <a:gd name="T37" fmla="*/ 7 h 103"/>
                    <a:gd name="T38" fmla="*/ 58 w 103"/>
                    <a:gd name="T39" fmla="*/ 27 h 103"/>
                    <a:gd name="T40" fmla="*/ 39 w 103"/>
                    <a:gd name="T41" fmla="*/ 46 h 103"/>
                    <a:gd name="T42" fmla="*/ 39 w 103"/>
                    <a:gd name="T43" fmla="*/ 71 h 103"/>
                    <a:gd name="T44" fmla="*/ 6 w 103"/>
                    <a:gd name="T45" fmla="*/ 71 h 103"/>
                    <a:gd name="T46" fmla="*/ 57 w 103"/>
                    <a:gd name="T47" fmla="*/ 36 h 103"/>
                    <a:gd name="T48" fmla="*/ 57 w 103"/>
                    <a:gd name="T49" fmla="*/ 46 h 103"/>
                    <a:gd name="T50" fmla="*/ 47 w 103"/>
                    <a:gd name="T51" fmla="*/ 46 h 103"/>
                    <a:gd name="T52" fmla="*/ 57 w 103"/>
                    <a:gd name="T53" fmla="*/ 36 h 103"/>
                    <a:gd name="T54" fmla="*/ 94 w 103"/>
                    <a:gd name="T55" fmla="*/ 97 h 103"/>
                    <a:gd name="T56" fmla="*/ 44 w 103"/>
                    <a:gd name="T57" fmla="*/ 97 h 103"/>
                    <a:gd name="T58" fmla="*/ 45 w 103"/>
                    <a:gd name="T59" fmla="*/ 51 h 103"/>
                    <a:gd name="T60" fmla="*/ 63 w 103"/>
                    <a:gd name="T61" fmla="*/ 53 h 103"/>
                    <a:gd name="T62" fmla="*/ 63 w 103"/>
                    <a:gd name="T63" fmla="*/ 33 h 103"/>
                    <a:gd name="T64" fmla="*/ 96 w 103"/>
                    <a:gd name="T65" fmla="*/ 33 h 103"/>
                    <a:gd name="T66" fmla="*/ 94 w 103"/>
                    <a:gd name="T67" fmla="*/ 97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3" h="103">
                      <a:moveTo>
                        <a:pt x="63" y="27"/>
                      </a:moveTo>
                      <a:lnTo>
                        <a:pt x="65" y="2"/>
                      </a:lnTo>
                      <a:lnTo>
                        <a:pt x="19" y="0"/>
                      </a:lnTo>
                      <a:lnTo>
                        <a:pt x="1" y="20"/>
                      </a:lnTo>
                      <a:lnTo>
                        <a:pt x="0" y="77"/>
                      </a:lnTo>
                      <a:lnTo>
                        <a:pt x="39" y="77"/>
                      </a:lnTo>
                      <a:lnTo>
                        <a:pt x="37" y="102"/>
                      </a:lnTo>
                      <a:lnTo>
                        <a:pt x="101" y="103"/>
                      </a:lnTo>
                      <a:lnTo>
                        <a:pt x="103" y="27"/>
                      </a:lnTo>
                      <a:lnTo>
                        <a:pt x="63" y="27"/>
                      </a:lnTo>
                      <a:close/>
                      <a:moveTo>
                        <a:pt x="19" y="10"/>
                      </a:moveTo>
                      <a:lnTo>
                        <a:pt x="19" y="20"/>
                      </a:lnTo>
                      <a:lnTo>
                        <a:pt x="9" y="20"/>
                      </a:lnTo>
                      <a:lnTo>
                        <a:pt x="19" y="10"/>
                      </a:lnTo>
                      <a:close/>
                      <a:moveTo>
                        <a:pt x="6" y="71"/>
                      </a:moveTo>
                      <a:lnTo>
                        <a:pt x="6" y="27"/>
                      </a:lnTo>
                      <a:lnTo>
                        <a:pt x="26" y="27"/>
                      </a:lnTo>
                      <a:lnTo>
                        <a:pt x="26" y="7"/>
                      </a:lnTo>
                      <a:lnTo>
                        <a:pt x="58" y="7"/>
                      </a:lnTo>
                      <a:lnTo>
                        <a:pt x="58" y="27"/>
                      </a:lnTo>
                      <a:lnTo>
                        <a:pt x="39" y="46"/>
                      </a:lnTo>
                      <a:lnTo>
                        <a:pt x="39" y="71"/>
                      </a:lnTo>
                      <a:lnTo>
                        <a:pt x="6" y="71"/>
                      </a:lnTo>
                      <a:close/>
                      <a:moveTo>
                        <a:pt x="57" y="36"/>
                      </a:moveTo>
                      <a:lnTo>
                        <a:pt x="57" y="46"/>
                      </a:lnTo>
                      <a:lnTo>
                        <a:pt x="47" y="46"/>
                      </a:lnTo>
                      <a:lnTo>
                        <a:pt x="57" y="36"/>
                      </a:lnTo>
                      <a:close/>
                      <a:moveTo>
                        <a:pt x="94" y="97"/>
                      </a:moveTo>
                      <a:lnTo>
                        <a:pt x="44" y="97"/>
                      </a:lnTo>
                      <a:lnTo>
                        <a:pt x="45" y="51"/>
                      </a:lnTo>
                      <a:lnTo>
                        <a:pt x="63" y="53"/>
                      </a:lnTo>
                      <a:lnTo>
                        <a:pt x="63" y="33"/>
                      </a:lnTo>
                      <a:lnTo>
                        <a:pt x="96" y="33"/>
                      </a:lnTo>
                      <a:lnTo>
                        <a:pt x="94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" name="îśľiḍé">
                  <a:extLst>
                    <a:ext uri="{FF2B5EF4-FFF2-40B4-BE49-F238E27FC236}">
                      <a16:creationId xmlns:a16="http://schemas.microsoft.com/office/drawing/2014/main" id="{CE88B7BB-CBFB-4976-922B-95FE92FD688B}"/>
                    </a:ext>
                  </a:extLst>
                </p:cNvPr>
                <p:cNvSpPr/>
                <p:nvPr/>
              </p:nvSpPr>
              <p:spPr bwMode="auto">
                <a:xfrm>
                  <a:off x="11153207" y="4299877"/>
                  <a:ext cx="326874" cy="277941"/>
                </a:xfrm>
                <a:custGeom>
                  <a:avLst/>
                  <a:gdLst>
                    <a:gd name="T0" fmla="*/ 76 w 102"/>
                    <a:gd name="T1" fmla="*/ 1 h 87"/>
                    <a:gd name="T2" fmla="*/ 7 w 102"/>
                    <a:gd name="T3" fmla="*/ 22 h 87"/>
                    <a:gd name="T4" fmla="*/ 1 w 102"/>
                    <a:gd name="T5" fmla="*/ 32 h 87"/>
                    <a:gd name="T6" fmla="*/ 15 w 102"/>
                    <a:gd name="T7" fmla="*/ 80 h 87"/>
                    <a:gd name="T8" fmla="*/ 26 w 102"/>
                    <a:gd name="T9" fmla="*/ 86 h 87"/>
                    <a:gd name="T10" fmla="*/ 95 w 102"/>
                    <a:gd name="T11" fmla="*/ 65 h 87"/>
                    <a:gd name="T12" fmla="*/ 101 w 102"/>
                    <a:gd name="T13" fmla="*/ 55 h 87"/>
                    <a:gd name="T14" fmla="*/ 87 w 102"/>
                    <a:gd name="T15" fmla="*/ 7 h 87"/>
                    <a:gd name="T16" fmla="*/ 76 w 102"/>
                    <a:gd name="T17" fmla="*/ 1 h 87"/>
                    <a:gd name="T18" fmla="*/ 8 w 102"/>
                    <a:gd name="T19" fmla="*/ 27 h 87"/>
                    <a:gd name="T20" fmla="*/ 78 w 102"/>
                    <a:gd name="T21" fmla="*/ 7 h 87"/>
                    <a:gd name="T22" fmla="*/ 81 w 102"/>
                    <a:gd name="T23" fmla="*/ 8 h 87"/>
                    <a:gd name="T24" fmla="*/ 84 w 102"/>
                    <a:gd name="T25" fmla="*/ 17 h 87"/>
                    <a:gd name="T26" fmla="*/ 9 w 102"/>
                    <a:gd name="T27" fmla="*/ 38 h 87"/>
                    <a:gd name="T28" fmla="*/ 7 w 102"/>
                    <a:gd name="T29" fmla="*/ 30 h 87"/>
                    <a:gd name="T30" fmla="*/ 8 w 102"/>
                    <a:gd name="T31" fmla="*/ 27 h 87"/>
                    <a:gd name="T32" fmla="*/ 94 w 102"/>
                    <a:gd name="T33" fmla="*/ 60 h 87"/>
                    <a:gd name="T34" fmla="*/ 24 w 102"/>
                    <a:gd name="T35" fmla="*/ 80 h 87"/>
                    <a:gd name="T36" fmla="*/ 21 w 102"/>
                    <a:gd name="T37" fmla="*/ 78 h 87"/>
                    <a:gd name="T38" fmla="*/ 14 w 102"/>
                    <a:gd name="T39" fmla="*/ 54 h 87"/>
                    <a:gd name="T40" fmla="*/ 88 w 102"/>
                    <a:gd name="T41" fmla="*/ 33 h 87"/>
                    <a:gd name="T42" fmla="*/ 95 w 102"/>
                    <a:gd name="T43" fmla="*/ 57 h 87"/>
                    <a:gd name="T44" fmla="*/ 94 w 102"/>
                    <a:gd name="T45" fmla="*/ 60 h 87"/>
                    <a:gd name="T46" fmla="*/ 22 w 102"/>
                    <a:gd name="T47" fmla="*/ 64 h 87"/>
                    <a:gd name="T48" fmla="*/ 27 w 102"/>
                    <a:gd name="T49" fmla="*/ 62 h 87"/>
                    <a:gd name="T50" fmla="*/ 31 w 102"/>
                    <a:gd name="T51" fmla="*/ 73 h 87"/>
                    <a:gd name="T52" fmla="*/ 25 w 102"/>
                    <a:gd name="T53" fmla="*/ 74 h 87"/>
                    <a:gd name="T54" fmla="*/ 22 w 102"/>
                    <a:gd name="T55" fmla="*/ 64 h 87"/>
                    <a:gd name="T56" fmla="*/ 33 w 102"/>
                    <a:gd name="T57" fmla="*/ 60 h 87"/>
                    <a:gd name="T58" fmla="*/ 38 w 102"/>
                    <a:gd name="T59" fmla="*/ 59 h 87"/>
                    <a:gd name="T60" fmla="*/ 41 w 102"/>
                    <a:gd name="T61" fmla="*/ 70 h 87"/>
                    <a:gd name="T62" fmla="*/ 36 w 102"/>
                    <a:gd name="T63" fmla="*/ 71 h 87"/>
                    <a:gd name="T64" fmla="*/ 33 w 102"/>
                    <a:gd name="T65" fmla="*/ 60 h 87"/>
                    <a:gd name="T66" fmla="*/ 43 w 102"/>
                    <a:gd name="T67" fmla="*/ 57 h 87"/>
                    <a:gd name="T68" fmla="*/ 49 w 102"/>
                    <a:gd name="T69" fmla="*/ 56 h 87"/>
                    <a:gd name="T70" fmla="*/ 52 w 102"/>
                    <a:gd name="T71" fmla="*/ 66 h 87"/>
                    <a:gd name="T72" fmla="*/ 47 w 102"/>
                    <a:gd name="T73" fmla="*/ 68 h 87"/>
                    <a:gd name="T74" fmla="*/ 43 w 102"/>
                    <a:gd name="T75" fmla="*/ 5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2" h="87">
                      <a:moveTo>
                        <a:pt x="76" y="1"/>
                      </a:move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2" y="23"/>
                        <a:pt x="0" y="28"/>
                        <a:pt x="1" y="32"/>
                      </a:cubicBezTo>
                      <a:cubicBezTo>
                        <a:pt x="15" y="80"/>
                        <a:pt x="15" y="80"/>
                        <a:pt x="15" y="80"/>
                      </a:cubicBezTo>
                      <a:cubicBezTo>
                        <a:pt x="17" y="84"/>
                        <a:pt x="21" y="87"/>
                        <a:pt x="26" y="86"/>
                      </a:cubicBezTo>
                      <a:cubicBezTo>
                        <a:pt x="95" y="65"/>
                        <a:pt x="95" y="65"/>
                        <a:pt x="95" y="65"/>
                      </a:cubicBezTo>
                      <a:cubicBezTo>
                        <a:pt x="100" y="64"/>
                        <a:pt x="102" y="59"/>
                        <a:pt x="101" y="55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5" y="3"/>
                        <a:pt x="81" y="0"/>
                        <a:pt x="76" y="1"/>
                      </a:cubicBezTo>
                      <a:close/>
                      <a:moveTo>
                        <a:pt x="8" y="27"/>
                      </a:move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79" y="6"/>
                        <a:pt x="81" y="7"/>
                        <a:pt x="81" y="8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9"/>
                        <a:pt x="7" y="27"/>
                        <a:pt x="8" y="27"/>
                      </a:cubicBezTo>
                      <a:close/>
                      <a:moveTo>
                        <a:pt x="94" y="60"/>
                      </a:move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23" y="81"/>
                        <a:pt x="21" y="80"/>
                        <a:pt x="21" y="78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5" y="57"/>
                        <a:pt x="95" y="57"/>
                        <a:pt x="95" y="57"/>
                      </a:cubicBezTo>
                      <a:cubicBezTo>
                        <a:pt x="96" y="58"/>
                        <a:pt x="95" y="60"/>
                        <a:pt x="94" y="60"/>
                      </a:cubicBezTo>
                      <a:close/>
                      <a:moveTo>
                        <a:pt x="22" y="64"/>
                      </a:moveTo>
                      <a:cubicBezTo>
                        <a:pt x="27" y="62"/>
                        <a:pt x="27" y="62"/>
                        <a:pt x="27" y="62"/>
                      </a:cubicBezTo>
                      <a:cubicBezTo>
                        <a:pt x="31" y="73"/>
                        <a:pt x="31" y="73"/>
                        <a:pt x="31" y="73"/>
                      </a:cubicBezTo>
                      <a:cubicBezTo>
                        <a:pt x="25" y="74"/>
                        <a:pt x="25" y="74"/>
                        <a:pt x="25" y="74"/>
                      </a:cubicBezTo>
                      <a:lnTo>
                        <a:pt x="22" y="64"/>
                      </a:lnTo>
                      <a:close/>
                      <a:moveTo>
                        <a:pt x="33" y="60"/>
                      </a:move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36" y="71"/>
                        <a:pt x="36" y="71"/>
                        <a:pt x="36" y="71"/>
                      </a:cubicBezTo>
                      <a:lnTo>
                        <a:pt x="33" y="60"/>
                      </a:lnTo>
                      <a:close/>
                      <a:moveTo>
                        <a:pt x="43" y="57"/>
                      </a:move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47" y="68"/>
                        <a:pt x="47" y="68"/>
                        <a:pt x="47" y="68"/>
                      </a:cubicBezTo>
                      <a:lnTo>
                        <a:pt x="4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" name="íśļíďè">
                  <a:extLst>
                    <a:ext uri="{FF2B5EF4-FFF2-40B4-BE49-F238E27FC236}">
                      <a16:creationId xmlns:a16="http://schemas.microsoft.com/office/drawing/2014/main" id="{D4CCB32D-3432-48D5-BF77-36DDCC520139}"/>
                    </a:ext>
                  </a:extLst>
                </p:cNvPr>
                <p:cNvSpPr/>
                <p:nvPr/>
              </p:nvSpPr>
              <p:spPr bwMode="auto">
                <a:xfrm>
                  <a:off x="11274562" y="2275999"/>
                  <a:ext cx="295557" cy="305343"/>
                </a:xfrm>
                <a:custGeom>
                  <a:avLst/>
                  <a:gdLst>
                    <a:gd name="T0" fmla="*/ 65 w 92"/>
                    <a:gd name="T1" fmla="*/ 96 h 96"/>
                    <a:gd name="T2" fmla="*/ 36 w 92"/>
                    <a:gd name="T3" fmla="*/ 49 h 96"/>
                    <a:gd name="T4" fmla="*/ 36 w 92"/>
                    <a:gd name="T5" fmla="*/ 72 h 96"/>
                    <a:gd name="T6" fmla="*/ 0 w 92"/>
                    <a:gd name="T7" fmla="*/ 36 h 96"/>
                    <a:gd name="T8" fmla="*/ 36 w 92"/>
                    <a:gd name="T9" fmla="*/ 0 h 96"/>
                    <a:gd name="T10" fmla="*/ 36 w 92"/>
                    <a:gd name="T11" fmla="*/ 24 h 96"/>
                    <a:gd name="T12" fmla="*/ 65 w 92"/>
                    <a:gd name="T1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96">
                      <a:moveTo>
                        <a:pt x="65" y="96"/>
                      </a:moveTo>
                      <a:cubicBezTo>
                        <a:pt x="76" y="77"/>
                        <a:pt x="78" y="48"/>
                        <a:pt x="36" y="49"/>
                      </a:cubicBez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86" y="22"/>
                        <a:pt x="92" y="68"/>
                        <a:pt x="65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" name="îś1îdé">
                  <a:extLst>
                    <a:ext uri="{FF2B5EF4-FFF2-40B4-BE49-F238E27FC236}">
                      <a16:creationId xmlns:a16="http://schemas.microsoft.com/office/drawing/2014/main" id="{B72C2230-D6F6-4E8F-A510-7209C55430D1}"/>
                    </a:ext>
                  </a:extLst>
                </p:cNvPr>
                <p:cNvSpPr/>
                <p:nvPr/>
              </p:nvSpPr>
              <p:spPr bwMode="auto">
                <a:xfrm>
                  <a:off x="11188439" y="2508922"/>
                  <a:ext cx="275984" cy="195733"/>
                </a:xfrm>
                <a:custGeom>
                  <a:avLst/>
                  <a:gdLst>
                    <a:gd name="T0" fmla="*/ 70 w 86"/>
                    <a:gd name="T1" fmla="*/ 58 h 61"/>
                    <a:gd name="T2" fmla="*/ 75 w 86"/>
                    <a:gd name="T3" fmla="*/ 49 h 61"/>
                    <a:gd name="T4" fmla="*/ 80 w 86"/>
                    <a:gd name="T5" fmla="*/ 41 h 61"/>
                    <a:gd name="T6" fmla="*/ 85 w 86"/>
                    <a:gd name="T7" fmla="*/ 32 h 61"/>
                    <a:gd name="T8" fmla="*/ 83 w 86"/>
                    <a:gd name="T9" fmla="*/ 25 h 61"/>
                    <a:gd name="T10" fmla="*/ 65 w 86"/>
                    <a:gd name="T11" fmla="*/ 9 h 61"/>
                    <a:gd name="T12" fmla="*/ 58 w 86"/>
                    <a:gd name="T13" fmla="*/ 9 h 61"/>
                    <a:gd name="T14" fmla="*/ 50 w 86"/>
                    <a:gd name="T15" fmla="*/ 17 h 61"/>
                    <a:gd name="T16" fmla="*/ 49 w 86"/>
                    <a:gd name="T17" fmla="*/ 18 h 61"/>
                    <a:gd name="T18" fmla="*/ 17 w 86"/>
                    <a:gd name="T19" fmla="*/ 0 h 61"/>
                    <a:gd name="T20" fmla="*/ 0 w 86"/>
                    <a:gd name="T21" fmla="*/ 3 h 61"/>
                    <a:gd name="T22" fmla="*/ 4 w 86"/>
                    <a:gd name="T23" fmla="*/ 16 h 61"/>
                    <a:gd name="T24" fmla="*/ 9 w 86"/>
                    <a:gd name="T25" fmla="*/ 15 h 61"/>
                    <a:gd name="T26" fmla="*/ 11 w 86"/>
                    <a:gd name="T27" fmla="*/ 24 h 61"/>
                    <a:gd name="T28" fmla="*/ 20 w 86"/>
                    <a:gd name="T29" fmla="*/ 21 h 61"/>
                    <a:gd name="T30" fmla="*/ 23 w 86"/>
                    <a:gd name="T31" fmla="*/ 30 h 61"/>
                    <a:gd name="T32" fmla="*/ 32 w 86"/>
                    <a:gd name="T33" fmla="*/ 27 h 61"/>
                    <a:gd name="T34" fmla="*/ 35 w 86"/>
                    <a:gd name="T35" fmla="*/ 36 h 61"/>
                    <a:gd name="T36" fmla="*/ 39 w 86"/>
                    <a:gd name="T37" fmla="*/ 35 h 61"/>
                    <a:gd name="T38" fmla="*/ 39 w 86"/>
                    <a:gd name="T39" fmla="*/ 36 h 61"/>
                    <a:gd name="T40" fmla="*/ 37 w 86"/>
                    <a:gd name="T41" fmla="*/ 47 h 61"/>
                    <a:gd name="T42" fmla="*/ 41 w 86"/>
                    <a:gd name="T43" fmla="*/ 53 h 61"/>
                    <a:gd name="T44" fmla="*/ 64 w 86"/>
                    <a:gd name="T45" fmla="*/ 61 h 61"/>
                    <a:gd name="T46" fmla="*/ 70 w 86"/>
                    <a:gd name="T47" fmla="*/ 58 h 61"/>
                    <a:gd name="T48" fmla="*/ 15 w 86"/>
                    <a:gd name="T49" fmla="*/ 10 h 61"/>
                    <a:gd name="T50" fmla="*/ 18 w 86"/>
                    <a:gd name="T51" fmla="*/ 6 h 61"/>
                    <a:gd name="T52" fmla="*/ 46 w 86"/>
                    <a:gd name="T53" fmla="*/ 21 h 61"/>
                    <a:gd name="T54" fmla="*/ 43 w 86"/>
                    <a:gd name="T55" fmla="*/ 25 h 61"/>
                    <a:gd name="T56" fmla="*/ 15 w 86"/>
                    <a:gd name="T57" fmla="*/ 10 h 61"/>
                    <a:gd name="T58" fmla="*/ 61 w 86"/>
                    <a:gd name="T59" fmla="*/ 54 h 61"/>
                    <a:gd name="T60" fmla="*/ 57 w 86"/>
                    <a:gd name="T61" fmla="*/ 52 h 61"/>
                    <a:gd name="T62" fmla="*/ 56 w 86"/>
                    <a:gd name="T63" fmla="*/ 49 h 61"/>
                    <a:gd name="T64" fmla="*/ 69 w 86"/>
                    <a:gd name="T65" fmla="*/ 24 h 61"/>
                    <a:gd name="T66" fmla="*/ 72 w 86"/>
                    <a:gd name="T67" fmla="*/ 23 h 61"/>
                    <a:gd name="T68" fmla="*/ 77 w 86"/>
                    <a:gd name="T69" fmla="*/ 26 h 61"/>
                    <a:gd name="T70" fmla="*/ 77 w 86"/>
                    <a:gd name="T71" fmla="*/ 29 h 61"/>
                    <a:gd name="T72" fmla="*/ 64 w 86"/>
                    <a:gd name="T73" fmla="*/ 53 h 61"/>
                    <a:gd name="T74" fmla="*/ 61 w 86"/>
                    <a:gd name="T75" fmla="*/ 5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6" h="61">
                      <a:moveTo>
                        <a:pt x="70" y="58"/>
                      </a:moveTo>
                      <a:cubicBezTo>
                        <a:pt x="75" y="49"/>
                        <a:pt x="75" y="49"/>
                        <a:pt x="75" y="49"/>
                      </a:cubicBezTo>
                      <a:cubicBezTo>
                        <a:pt x="77" y="47"/>
                        <a:pt x="79" y="43"/>
                        <a:pt x="80" y="41"/>
                      </a:cubicBezTo>
                      <a:cubicBezTo>
                        <a:pt x="85" y="32"/>
                        <a:pt x="85" y="32"/>
                        <a:pt x="85" y="32"/>
                      </a:cubicBezTo>
                      <a:cubicBezTo>
                        <a:pt x="86" y="29"/>
                        <a:pt x="85" y="26"/>
                        <a:pt x="83" y="25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3" y="7"/>
                        <a:pt x="60" y="8"/>
                        <a:pt x="58" y="9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49" y="17"/>
                        <a:pt x="49" y="18"/>
                        <a:pt x="49" y="18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9" y="35"/>
                        <a:pt x="39" y="35"/>
                        <a:pt x="39" y="35"/>
                      </a:cubicBezTo>
                      <a:cubicBezTo>
                        <a:pt x="39" y="35"/>
                        <a:pt x="39" y="36"/>
                        <a:pt x="39" y="36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37" y="50"/>
                        <a:pt x="38" y="53"/>
                        <a:pt x="41" y="53"/>
                      </a:cubicBezTo>
                      <a:cubicBezTo>
                        <a:pt x="64" y="61"/>
                        <a:pt x="64" y="61"/>
                        <a:pt x="64" y="61"/>
                      </a:cubicBezTo>
                      <a:cubicBezTo>
                        <a:pt x="66" y="61"/>
                        <a:pt x="69" y="60"/>
                        <a:pt x="70" y="58"/>
                      </a:cubicBezTo>
                      <a:close/>
                      <a:moveTo>
                        <a:pt x="15" y="10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lnTo>
                        <a:pt x="15" y="10"/>
                      </a:lnTo>
                      <a:close/>
                      <a:moveTo>
                        <a:pt x="61" y="54"/>
                      </a:move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6" y="51"/>
                        <a:pt x="55" y="50"/>
                        <a:pt x="56" y="49"/>
                      </a:cubicBezTo>
                      <a:cubicBezTo>
                        <a:pt x="69" y="24"/>
                        <a:pt x="69" y="24"/>
                        <a:pt x="69" y="24"/>
                      </a:cubicBezTo>
                      <a:cubicBezTo>
                        <a:pt x="70" y="23"/>
                        <a:pt x="71" y="23"/>
                        <a:pt x="72" y="23"/>
                      </a:cubicBezTo>
                      <a:cubicBezTo>
                        <a:pt x="77" y="26"/>
                        <a:pt x="77" y="26"/>
                        <a:pt x="77" y="26"/>
                      </a:cubicBezTo>
                      <a:cubicBezTo>
                        <a:pt x="78" y="26"/>
                        <a:pt x="78" y="28"/>
                        <a:pt x="77" y="29"/>
                      </a:cubicBezTo>
                      <a:cubicBezTo>
                        <a:pt x="64" y="53"/>
                        <a:pt x="64" y="53"/>
                        <a:pt x="64" y="53"/>
                      </a:cubicBezTo>
                      <a:cubicBezTo>
                        <a:pt x="64" y="54"/>
                        <a:pt x="62" y="55"/>
                        <a:pt x="61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" name="íṩļidé">
                  <a:extLst>
                    <a:ext uri="{FF2B5EF4-FFF2-40B4-BE49-F238E27FC236}">
                      <a16:creationId xmlns:a16="http://schemas.microsoft.com/office/drawing/2014/main" id="{80ED47D0-2F0D-4BB4-A74A-EDAB1EFDD7D8}"/>
                    </a:ext>
                  </a:extLst>
                </p:cNvPr>
                <p:cNvSpPr/>
                <p:nvPr/>
              </p:nvSpPr>
              <p:spPr bwMode="auto">
                <a:xfrm>
                  <a:off x="10996621" y="4129590"/>
                  <a:ext cx="221179" cy="191818"/>
                </a:xfrm>
                <a:custGeom>
                  <a:avLst/>
                  <a:gdLst>
                    <a:gd name="T0" fmla="*/ 56 w 69"/>
                    <a:gd name="T1" fmla="*/ 0 h 60"/>
                    <a:gd name="T2" fmla="*/ 13 w 69"/>
                    <a:gd name="T3" fmla="*/ 0 h 60"/>
                    <a:gd name="T4" fmla="*/ 0 w 69"/>
                    <a:gd name="T5" fmla="*/ 13 h 60"/>
                    <a:gd name="T6" fmla="*/ 0 w 69"/>
                    <a:gd name="T7" fmla="*/ 58 h 60"/>
                    <a:gd name="T8" fmla="*/ 2 w 69"/>
                    <a:gd name="T9" fmla="*/ 60 h 60"/>
                    <a:gd name="T10" fmla="*/ 66 w 69"/>
                    <a:gd name="T11" fmla="*/ 60 h 60"/>
                    <a:gd name="T12" fmla="*/ 69 w 69"/>
                    <a:gd name="T13" fmla="*/ 58 h 60"/>
                    <a:gd name="T14" fmla="*/ 69 w 69"/>
                    <a:gd name="T15" fmla="*/ 13 h 60"/>
                    <a:gd name="T16" fmla="*/ 56 w 69"/>
                    <a:gd name="T17" fmla="*/ 0 h 60"/>
                    <a:gd name="T18" fmla="*/ 34 w 69"/>
                    <a:gd name="T19" fmla="*/ 51 h 60"/>
                    <a:gd name="T20" fmla="*/ 13 w 69"/>
                    <a:gd name="T21" fmla="*/ 34 h 60"/>
                    <a:gd name="T22" fmla="*/ 26 w 69"/>
                    <a:gd name="T23" fmla="*/ 34 h 60"/>
                    <a:gd name="T24" fmla="*/ 26 w 69"/>
                    <a:gd name="T25" fmla="*/ 21 h 60"/>
                    <a:gd name="T26" fmla="*/ 43 w 69"/>
                    <a:gd name="T27" fmla="*/ 21 h 60"/>
                    <a:gd name="T28" fmla="*/ 43 w 69"/>
                    <a:gd name="T29" fmla="*/ 34 h 60"/>
                    <a:gd name="T30" fmla="*/ 56 w 69"/>
                    <a:gd name="T31" fmla="*/ 34 h 60"/>
                    <a:gd name="T32" fmla="*/ 34 w 69"/>
                    <a:gd name="T33" fmla="*/ 51 h 60"/>
                    <a:gd name="T34" fmla="*/ 10 w 69"/>
                    <a:gd name="T35" fmla="*/ 9 h 60"/>
                    <a:gd name="T36" fmla="*/ 15 w 69"/>
                    <a:gd name="T37" fmla="*/ 4 h 60"/>
                    <a:gd name="T38" fmla="*/ 54 w 69"/>
                    <a:gd name="T39" fmla="*/ 4 h 60"/>
                    <a:gd name="T40" fmla="*/ 58 w 69"/>
                    <a:gd name="T41" fmla="*/ 9 h 60"/>
                    <a:gd name="T42" fmla="*/ 10 w 69"/>
                    <a:gd name="T43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" h="60">
                      <a:moveTo>
                        <a:pt x="56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9"/>
                        <a:pt x="1" y="60"/>
                        <a:pt x="2" y="60"/>
                      </a:cubicBezTo>
                      <a:cubicBezTo>
                        <a:pt x="66" y="60"/>
                        <a:pt x="66" y="60"/>
                        <a:pt x="66" y="60"/>
                      </a:cubicBezTo>
                      <a:cubicBezTo>
                        <a:pt x="68" y="60"/>
                        <a:pt x="69" y="59"/>
                        <a:pt x="69" y="58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lnTo>
                        <a:pt x="56" y="0"/>
                      </a:lnTo>
                      <a:close/>
                      <a:moveTo>
                        <a:pt x="34" y="51"/>
                      </a:move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lnTo>
                        <a:pt x="34" y="51"/>
                      </a:lnTo>
                      <a:close/>
                      <a:moveTo>
                        <a:pt x="10" y="9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" name="íṧḻîďé">
                  <a:extLst>
                    <a:ext uri="{FF2B5EF4-FFF2-40B4-BE49-F238E27FC236}">
                      <a16:creationId xmlns:a16="http://schemas.microsoft.com/office/drawing/2014/main" id="{02D88966-E23C-4D69-873C-22E1F7C1EC98}"/>
                    </a:ext>
                  </a:extLst>
                </p:cNvPr>
                <p:cNvSpPr/>
                <p:nvPr/>
              </p:nvSpPr>
              <p:spPr bwMode="auto">
                <a:xfrm>
                  <a:off x="11303921" y="2003931"/>
                  <a:ext cx="182032" cy="248580"/>
                </a:xfrm>
                <a:custGeom>
                  <a:avLst/>
                  <a:gdLst>
                    <a:gd name="T0" fmla="*/ 57 w 57"/>
                    <a:gd name="T1" fmla="*/ 48 h 78"/>
                    <a:gd name="T2" fmla="*/ 57 w 57"/>
                    <a:gd name="T3" fmla="*/ 48 h 78"/>
                    <a:gd name="T4" fmla="*/ 57 w 57"/>
                    <a:gd name="T5" fmla="*/ 48 h 78"/>
                    <a:gd name="T6" fmla="*/ 28 w 57"/>
                    <a:gd name="T7" fmla="*/ 0 h 78"/>
                    <a:gd name="T8" fmla="*/ 0 w 57"/>
                    <a:gd name="T9" fmla="*/ 48 h 78"/>
                    <a:gd name="T10" fmla="*/ 0 w 57"/>
                    <a:gd name="T11" fmla="*/ 48 h 78"/>
                    <a:gd name="T12" fmla="*/ 0 w 57"/>
                    <a:gd name="T13" fmla="*/ 48 h 78"/>
                    <a:gd name="T14" fmla="*/ 0 w 57"/>
                    <a:gd name="T15" fmla="*/ 49 h 78"/>
                    <a:gd name="T16" fmla="*/ 0 w 57"/>
                    <a:gd name="T17" fmla="*/ 49 h 78"/>
                    <a:gd name="T18" fmla="*/ 0 w 57"/>
                    <a:gd name="T19" fmla="*/ 49 h 78"/>
                    <a:gd name="T20" fmla="*/ 28 w 57"/>
                    <a:gd name="T21" fmla="*/ 78 h 78"/>
                    <a:gd name="T22" fmla="*/ 57 w 57"/>
                    <a:gd name="T23" fmla="*/ 49 h 78"/>
                    <a:gd name="T24" fmla="*/ 57 w 57"/>
                    <a:gd name="T25" fmla="*/ 49 h 78"/>
                    <a:gd name="T26" fmla="*/ 57 w 57"/>
                    <a:gd name="T27" fmla="*/ 49 h 78"/>
                    <a:gd name="T28" fmla="*/ 57 w 57"/>
                    <a:gd name="T29" fmla="*/ 48 h 78"/>
                    <a:gd name="T30" fmla="*/ 48 w 57"/>
                    <a:gd name="T31" fmla="*/ 49 h 78"/>
                    <a:gd name="T32" fmla="*/ 48 w 57"/>
                    <a:gd name="T33" fmla="*/ 49 h 78"/>
                    <a:gd name="T34" fmla="*/ 42 w 57"/>
                    <a:gd name="T35" fmla="*/ 62 h 78"/>
                    <a:gd name="T36" fmla="*/ 28 w 57"/>
                    <a:gd name="T37" fmla="*/ 68 h 78"/>
                    <a:gd name="T38" fmla="*/ 26 w 57"/>
                    <a:gd name="T39" fmla="*/ 68 h 78"/>
                    <a:gd name="T40" fmla="*/ 43 w 57"/>
                    <a:gd name="T41" fmla="*/ 37 h 78"/>
                    <a:gd name="T42" fmla="*/ 43 w 57"/>
                    <a:gd name="T43" fmla="*/ 33 h 78"/>
                    <a:gd name="T44" fmla="*/ 48 w 57"/>
                    <a:gd name="T45" fmla="*/ 48 h 78"/>
                    <a:gd name="T46" fmla="*/ 48 w 57"/>
                    <a:gd name="T47" fmla="*/ 48 h 78"/>
                    <a:gd name="T48" fmla="*/ 48 w 57"/>
                    <a:gd name="T49" fmla="*/ 48 h 78"/>
                    <a:gd name="T50" fmla="*/ 48 w 57"/>
                    <a:gd name="T51" fmla="*/ 48 h 78"/>
                    <a:gd name="T52" fmla="*/ 48 w 57"/>
                    <a:gd name="T53" fmla="*/ 49 h 78"/>
                    <a:gd name="T54" fmla="*/ 48 w 57"/>
                    <a:gd name="T55" fmla="*/ 4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7" h="78">
                      <a:moveTo>
                        <a:pt x="57" y="48"/>
                      </a:move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7" y="24"/>
                        <a:pt x="28" y="0"/>
                        <a:pt x="28" y="0"/>
                      </a:cubicBezTo>
                      <a:cubicBezTo>
                        <a:pt x="28" y="0"/>
                        <a:pt x="0" y="24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0" y="48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65"/>
                        <a:pt x="13" y="78"/>
                        <a:pt x="28" y="78"/>
                      </a:cubicBezTo>
                      <a:cubicBezTo>
                        <a:pt x="44" y="78"/>
                        <a:pt x="57" y="65"/>
                        <a:pt x="57" y="49"/>
                      </a:cubicBezTo>
                      <a:cubicBezTo>
                        <a:pt x="57" y="49"/>
                        <a:pt x="57" y="49"/>
                        <a:pt x="57" y="49"/>
                      </a:cubicBezTo>
                      <a:cubicBezTo>
                        <a:pt x="57" y="49"/>
                        <a:pt x="57" y="49"/>
                        <a:pt x="57" y="49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lose/>
                      <a:moveTo>
                        <a:pt x="48" y="49"/>
                      </a:moveTo>
                      <a:cubicBezTo>
                        <a:pt x="48" y="49"/>
                        <a:pt x="48" y="49"/>
                        <a:pt x="48" y="49"/>
                      </a:cubicBezTo>
                      <a:cubicBezTo>
                        <a:pt x="48" y="54"/>
                        <a:pt x="46" y="59"/>
                        <a:pt x="42" y="62"/>
                      </a:cubicBezTo>
                      <a:cubicBezTo>
                        <a:pt x="38" y="66"/>
                        <a:pt x="34" y="68"/>
                        <a:pt x="28" y="68"/>
                      </a:cubicBezTo>
                      <a:cubicBezTo>
                        <a:pt x="28" y="68"/>
                        <a:pt x="27" y="68"/>
                        <a:pt x="26" y="68"/>
                      </a:cubicBezTo>
                      <a:cubicBezTo>
                        <a:pt x="36" y="61"/>
                        <a:pt x="43" y="50"/>
                        <a:pt x="43" y="37"/>
                      </a:cubicBezTo>
                      <a:cubicBezTo>
                        <a:pt x="43" y="35"/>
                        <a:pt x="43" y="34"/>
                        <a:pt x="43" y="33"/>
                      </a:cubicBezTo>
                      <a:cubicBezTo>
                        <a:pt x="46" y="38"/>
                        <a:pt x="48" y="43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9"/>
                      </a:cubicBezTo>
                      <a:cubicBezTo>
                        <a:pt x="48" y="49"/>
                        <a:pt x="48" y="49"/>
                        <a:pt x="48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" name="íṧļîdê">
                  <a:extLst>
                    <a:ext uri="{FF2B5EF4-FFF2-40B4-BE49-F238E27FC236}">
                      <a16:creationId xmlns:a16="http://schemas.microsoft.com/office/drawing/2014/main" id="{C2ABDE5F-5A79-4987-8F4C-D5A01F63CEC4}"/>
                    </a:ext>
                  </a:extLst>
                </p:cNvPr>
                <p:cNvSpPr/>
                <p:nvPr/>
              </p:nvSpPr>
              <p:spPr bwMode="auto">
                <a:xfrm>
                  <a:off x="11108188" y="1823857"/>
                  <a:ext cx="285770" cy="272068"/>
                </a:xfrm>
                <a:custGeom>
                  <a:avLst/>
                  <a:gdLst>
                    <a:gd name="T0" fmla="*/ 52 w 89"/>
                    <a:gd name="T1" fmla="*/ 3 h 85"/>
                    <a:gd name="T2" fmla="*/ 4 w 89"/>
                    <a:gd name="T3" fmla="*/ 36 h 85"/>
                    <a:gd name="T4" fmla="*/ 3 w 89"/>
                    <a:gd name="T5" fmla="*/ 45 h 85"/>
                    <a:gd name="T6" fmla="*/ 28 w 89"/>
                    <a:gd name="T7" fmla="*/ 82 h 85"/>
                    <a:gd name="T8" fmla="*/ 37 w 89"/>
                    <a:gd name="T9" fmla="*/ 83 h 85"/>
                    <a:gd name="T10" fmla="*/ 85 w 89"/>
                    <a:gd name="T11" fmla="*/ 50 h 85"/>
                    <a:gd name="T12" fmla="*/ 87 w 89"/>
                    <a:gd name="T13" fmla="*/ 41 h 85"/>
                    <a:gd name="T14" fmla="*/ 61 w 89"/>
                    <a:gd name="T15" fmla="*/ 4 h 85"/>
                    <a:gd name="T16" fmla="*/ 52 w 89"/>
                    <a:gd name="T17" fmla="*/ 3 h 85"/>
                    <a:gd name="T18" fmla="*/ 38 w 89"/>
                    <a:gd name="T19" fmla="*/ 48 h 85"/>
                    <a:gd name="T20" fmla="*/ 31 w 89"/>
                    <a:gd name="T21" fmla="*/ 71 h 85"/>
                    <a:gd name="T22" fmla="*/ 11 w 89"/>
                    <a:gd name="T23" fmla="*/ 42 h 85"/>
                    <a:gd name="T24" fmla="*/ 38 w 89"/>
                    <a:gd name="T25" fmla="*/ 48 h 85"/>
                    <a:gd name="T26" fmla="*/ 14 w 89"/>
                    <a:gd name="T27" fmla="*/ 40 h 85"/>
                    <a:gd name="T28" fmla="*/ 52 w 89"/>
                    <a:gd name="T29" fmla="*/ 13 h 85"/>
                    <a:gd name="T30" fmla="*/ 43 w 89"/>
                    <a:gd name="T31" fmla="*/ 41 h 85"/>
                    <a:gd name="T32" fmla="*/ 14 w 89"/>
                    <a:gd name="T33" fmla="*/ 40 h 85"/>
                    <a:gd name="T34" fmla="*/ 39 w 89"/>
                    <a:gd name="T35" fmla="*/ 48 h 85"/>
                    <a:gd name="T36" fmla="*/ 50 w 89"/>
                    <a:gd name="T37" fmla="*/ 50 h 85"/>
                    <a:gd name="T38" fmla="*/ 51 w 89"/>
                    <a:gd name="T39" fmla="*/ 40 h 85"/>
                    <a:gd name="T40" fmla="*/ 74 w 89"/>
                    <a:gd name="T41" fmla="*/ 47 h 85"/>
                    <a:gd name="T42" fmla="*/ 38 w 89"/>
                    <a:gd name="T43" fmla="*/ 72 h 85"/>
                    <a:gd name="T44" fmla="*/ 39 w 89"/>
                    <a:gd name="T45" fmla="*/ 48 h 85"/>
                    <a:gd name="T46" fmla="*/ 51 w 89"/>
                    <a:gd name="T47" fmla="*/ 39 h 85"/>
                    <a:gd name="T48" fmla="*/ 55 w 89"/>
                    <a:gd name="T49" fmla="*/ 11 h 85"/>
                    <a:gd name="T50" fmla="*/ 75 w 89"/>
                    <a:gd name="T51" fmla="*/ 40 h 85"/>
                    <a:gd name="T52" fmla="*/ 51 w 89"/>
                    <a:gd name="T53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5">
                      <a:moveTo>
                        <a:pt x="52" y="3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1" y="38"/>
                        <a:pt x="0" y="42"/>
                        <a:pt x="3" y="45"/>
                      </a:cubicBezTo>
                      <a:cubicBezTo>
                        <a:pt x="28" y="82"/>
                        <a:pt x="28" y="82"/>
                        <a:pt x="28" y="82"/>
                      </a:cubicBezTo>
                      <a:cubicBezTo>
                        <a:pt x="30" y="85"/>
                        <a:pt x="34" y="85"/>
                        <a:pt x="37" y="83"/>
                      </a:cubicBezTo>
                      <a:cubicBezTo>
                        <a:pt x="85" y="50"/>
                        <a:pt x="85" y="50"/>
                        <a:pt x="85" y="50"/>
                      </a:cubicBezTo>
                      <a:cubicBezTo>
                        <a:pt x="88" y="48"/>
                        <a:pt x="89" y="44"/>
                        <a:pt x="87" y="41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59" y="1"/>
                        <a:pt x="55" y="0"/>
                        <a:pt x="52" y="3"/>
                      </a:cubicBezTo>
                      <a:close/>
                      <a:moveTo>
                        <a:pt x="38" y="48"/>
                      </a:move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lnTo>
                        <a:pt x="38" y="48"/>
                      </a:lnTo>
                      <a:close/>
                      <a:moveTo>
                        <a:pt x="14" y="40"/>
                      </a:move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lnTo>
                        <a:pt x="14" y="40"/>
                      </a:lnTo>
                      <a:close/>
                      <a:moveTo>
                        <a:pt x="39" y="48"/>
                      </a:move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74" y="47"/>
                        <a:pt x="74" y="47"/>
                        <a:pt x="74" y="47"/>
                      </a:cubicBezTo>
                      <a:cubicBezTo>
                        <a:pt x="38" y="72"/>
                        <a:pt x="38" y="72"/>
                        <a:pt x="38" y="72"/>
                      </a:cubicBezTo>
                      <a:lnTo>
                        <a:pt x="39" y="48"/>
                      </a:lnTo>
                      <a:close/>
                      <a:moveTo>
                        <a:pt x="51" y="39"/>
                      </a:move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lnTo>
                        <a:pt x="51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" name="íŝlîḍè">
                  <a:extLst>
                    <a:ext uri="{FF2B5EF4-FFF2-40B4-BE49-F238E27FC236}">
                      <a16:creationId xmlns:a16="http://schemas.microsoft.com/office/drawing/2014/main" id="{3ED1CC7C-C81A-4E81-9E2C-33417295DA40}"/>
                    </a:ext>
                  </a:extLst>
                </p:cNvPr>
                <p:cNvSpPr/>
                <p:nvPr/>
              </p:nvSpPr>
              <p:spPr bwMode="auto">
                <a:xfrm>
                  <a:off x="10996621" y="1667271"/>
                  <a:ext cx="217264" cy="221178"/>
                </a:xfrm>
                <a:custGeom>
                  <a:avLst/>
                  <a:gdLst>
                    <a:gd name="T0" fmla="*/ 34 w 68"/>
                    <a:gd name="T1" fmla="*/ 0 h 69"/>
                    <a:gd name="T2" fmla="*/ 0 w 68"/>
                    <a:gd name="T3" fmla="*/ 35 h 69"/>
                    <a:gd name="T4" fmla="*/ 34 w 68"/>
                    <a:gd name="T5" fmla="*/ 69 h 69"/>
                    <a:gd name="T6" fmla="*/ 68 w 68"/>
                    <a:gd name="T7" fmla="*/ 35 h 69"/>
                    <a:gd name="T8" fmla="*/ 34 w 68"/>
                    <a:gd name="T9" fmla="*/ 0 h 69"/>
                    <a:gd name="T10" fmla="*/ 34 w 68"/>
                    <a:gd name="T11" fmla="*/ 62 h 69"/>
                    <a:gd name="T12" fmla="*/ 7 w 68"/>
                    <a:gd name="T13" fmla="*/ 35 h 69"/>
                    <a:gd name="T14" fmla="*/ 34 w 68"/>
                    <a:gd name="T15" fmla="*/ 7 h 69"/>
                    <a:gd name="T16" fmla="*/ 62 w 68"/>
                    <a:gd name="T17" fmla="*/ 35 h 69"/>
                    <a:gd name="T18" fmla="*/ 34 w 68"/>
                    <a:gd name="T19" fmla="*/ 62 h 69"/>
                    <a:gd name="T20" fmla="*/ 22 w 68"/>
                    <a:gd name="T21" fmla="*/ 24 h 69"/>
                    <a:gd name="T22" fmla="*/ 36 w 68"/>
                    <a:gd name="T23" fmla="*/ 35 h 69"/>
                    <a:gd name="T24" fmla="*/ 22 w 68"/>
                    <a:gd name="T25" fmla="*/ 45 h 69"/>
                    <a:gd name="T26" fmla="*/ 22 w 68"/>
                    <a:gd name="T27" fmla="*/ 24 h 69"/>
                    <a:gd name="T28" fmla="*/ 39 w 68"/>
                    <a:gd name="T29" fmla="*/ 24 h 69"/>
                    <a:gd name="T30" fmla="*/ 54 w 68"/>
                    <a:gd name="T31" fmla="*/ 35 h 69"/>
                    <a:gd name="T32" fmla="*/ 39 w 68"/>
                    <a:gd name="T33" fmla="*/ 45 h 69"/>
                    <a:gd name="T34" fmla="*/ 39 w 68"/>
                    <a:gd name="T35" fmla="*/ 2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69">
                      <a:moveTo>
                        <a:pt x="34" y="0"/>
                      </a:move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3"/>
                        <a:pt x="15" y="69"/>
                        <a:pt x="34" y="69"/>
                      </a:cubicBezTo>
                      <a:cubicBezTo>
                        <a:pt x="53" y="69"/>
                        <a:pt x="68" y="53"/>
                        <a:pt x="68" y="35"/>
                      </a:cubicBezTo>
                      <a:cubicBezTo>
                        <a:pt x="68" y="16"/>
                        <a:pt x="53" y="0"/>
                        <a:pt x="34" y="0"/>
                      </a:cubicBezTo>
                      <a:close/>
                      <a:moveTo>
                        <a:pt x="34" y="62"/>
                      </a:moveTo>
                      <a:cubicBezTo>
                        <a:pt x="19" y="62"/>
                        <a:pt x="7" y="50"/>
                        <a:pt x="7" y="35"/>
                      </a:cubicBezTo>
                      <a:cubicBezTo>
                        <a:pt x="7" y="19"/>
                        <a:pt x="19" y="7"/>
                        <a:pt x="34" y="7"/>
                      </a:cubicBezTo>
                      <a:cubicBezTo>
                        <a:pt x="50" y="7"/>
                        <a:pt x="62" y="19"/>
                        <a:pt x="62" y="35"/>
                      </a:cubicBezTo>
                      <a:cubicBezTo>
                        <a:pt x="62" y="50"/>
                        <a:pt x="50" y="62"/>
                        <a:pt x="34" y="62"/>
                      </a:cubicBezTo>
                      <a:close/>
                      <a:moveTo>
                        <a:pt x="22" y="24"/>
                      </a:move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lnTo>
                        <a:pt x="22" y="24"/>
                      </a:lnTo>
                      <a:close/>
                      <a:moveTo>
                        <a:pt x="39" y="24"/>
                      </a:move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lnTo>
                        <a:pt x="3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" name="íṣḻíḍe">
                  <a:extLst>
                    <a:ext uri="{FF2B5EF4-FFF2-40B4-BE49-F238E27FC236}">
                      <a16:creationId xmlns:a16="http://schemas.microsoft.com/office/drawing/2014/main" id="{DD19E658-71F4-4810-8772-C6F2932D32C2}"/>
                    </a:ext>
                  </a:extLst>
                </p:cNvPr>
                <p:cNvSpPr/>
                <p:nvPr/>
              </p:nvSpPr>
              <p:spPr bwMode="auto">
                <a:xfrm>
                  <a:off x="11096444" y="2135072"/>
                  <a:ext cx="172245" cy="197690"/>
                </a:xfrm>
                <a:custGeom>
                  <a:avLst/>
                  <a:gdLst>
                    <a:gd name="T0" fmla="*/ 50 w 54"/>
                    <a:gd name="T1" fmla="*/ 12 h 62"/>
                    <a:gd name="T2" fmla="*/ 42 w 54"/>
                    <a:gd name="T3" fmla="*/ 5 h 62"/>
                    <a:gd name="T4" fmla="*/ 33 w 54"/>
                    <a:gd name="T5" fmla="*/ 0 h 62"/>
                    <a:gd name="T6" fmla="*/ 6 w 54"/>
                    <a:gd name="T7" fmla="*/ 0 h 62"/>
                    <a:gd name="T8" fmla="*/ 0 w 54"/>
                    <a:gd name="T9" fmla="*/ 6 h 62"/>
                    <a:gd name="T10" fmla="*/ 0 w 54"/>
                    <a:gd name="T11" fmla="*/ 56 h 62"/>
                    <a:gd name="T12" fmla="*/ 6 w 54"/>
                    <a:gd name="T13" fmla="*/ 62 h 62"/>
                    <a:gd name="T14" fmla="*/ 48 w 54"/>
                    <a:gd name="T15" fmla="*/ 62 h 62"/>
                    <a:gd name="T16" fmla="*/ 54 w 54"/>
                    <a:gd name="T17" fmla="*/ 56 h 62"/>
                    <a:gd name="T18" fmla="*/ 54 w 54"/>
                    <a:gd name="T19" fmla="*/ 21 h 62"/>
                    <a:gd name="T20" fmla="*/ 50 w 54"/>
                    <a:gd name="T21" fmla="*/ 12 h 62"/>
                    <a:gd name="T22" fmla="*/ 35 w 54"/>
                    <a:gd name="T23" fmla="*/ 9 h 62"/>
                    <a:gd name="T24" fmla="*/ 35 w 54"/>
                    <a:gd name="T25" fmla="*/ 9 h 62"/>
                    <a:gd name="T26" fmla="*/ 37 w 54"/>
                    <a:gd name="T27" fmla="*/ 10 h 62"/>
                    <a:gd name="T28" fmla="*/ 44 w 54"/>
                    <a:gd name="T29" fmla="*/ 17 h 62"/>
                    <a:gd name="T30" fmla="*/ 45 w 54"/>
                    <a:gd name="T31" fmla="*/ 19 h 62"/>
                    <a:gd name="T32" fmla="*/ 46 w 54"/>
                    <a:gd name="T33" fmla="*/ 20 h 62"/>
                    <a:gd name="T34" fmla="*/ 35 w 54"/>
                    <a:gd name="T35" fmla="*/ 20 h 62"/>
                    <a:gd name="T36" fmla="*/ 35 w 54"/>
                    <a:gd name="T37" fmla="*/ 9 h 62"/>
                    <a:gd name="T38" fmla="*/ 46 w 54"/>
                    <a:gd name="T39" fmla="*/ 54 h 62"/>
                    <a:gd name="T40" fmla="*/ 8 w 54"/>
                    <a:gd name="T41" fmla="*/ 54 h 62"/>
                    <a:gd name="T42" fmla="*/ 8 w 54"/>
                    <a:gd name="T43" fmla="*/ 8 h 62"/>
                    <a:gd name="T44" fmla="*/ 31 w 54"/>
                    <a:gd name="T45" fmla="*/ 8 h 62"/>
                    <a:gd name="T46" fmla="*/ 31 w 54"/>
                    <a:gd name="T47" fmla="*/ 23 h 62"/>
                    <a:gd name="T48" fmla="*/ 46 w 54"/>
                    <a:gd name="T49" fmla="*/ 23 h 62"/>
                    <a:gd name="T50" fmla="*/ 46 w 54"/>
                    <a:gd name="T51" fmla="*/ 5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62">
                      <a:moveTo>
                        <a:pt x="50" y="12"/>
                      </a:move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0" y="2"/>
                        <a:pt x="36" y="0"/>
                        <a:pt x="3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9"/>
                        <a:pt x="3" y="62"/>
                        <a:pt x="6" y="62"/>
                      </a:cubicBezTo>
                      <a:cubicBezTo>
                        <a:pt x="48" y="62"/>
                        <a:pt x="48" y="62"/>
                        <a:pt x="48" y="62"/>
                      </a:cubicBezTo>
                      <a:cubicBezTo>
                        <a:pt x="51" y="62"/>
                        <a:pt x="54" y="59"/>
                        <a:pt x="54" y="56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18"/>
                        <a:pt x="52" y="14"/>
                        <a:pt x="50" y="12"/>
                      </a:cubicBezTo>
                      <a:close/>
                      <a:moveTo>
                        <a:pt x="35" y="9"/>
                      </a:move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6" y="9"/>
                        <a:pt x="37" y="10"/>
                        <a:pt x="37" y="10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8"/>
                        <a:pt x="45" y="19"/>
                      </a:cubicBezTo>
                      <a:cubicBezTo>
                        <a:pt x="46" y="19"/>
                        <a:pt x="46" y="19"/>
                        <a:pt x="46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lnTo>
                        <a:pt x="35" y="9"/>
                      </a:lnTo>
                      <a:close/>
                      <a:moveTo>
                        <a:pt x="46" y="54"/>
                      </a:move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lnTo>
                        <a:pt x="46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" name="ïSḷîḍe">
                  <a:extLst>
                    <a:ext uri="{FF2B5EF4-FFF2-40B4-BE49-F238E27FC236}">
                      <a16:creationId xmlns:a16="http://schemas.microsoft.com/office/drawing/2014/main" id="{9DBB568F-1B02-4AB6-9BD0-6968D3C6BE6C}"/>
                    </a:ext>
                  </a:extLst>
                </p:cNvPr>
                <p:cNvSpPr/>
                <p:nvPr/>
              </p:nvSpPr>
              <p:spPr bwMode="auto">
                <a:xfrm>
                  <a:off x="11082743" y="2730100"/>
                  <a:ext cx="279899" cy="297514"/>
                </a:xfrm>
                <a:custGeom>
                  <a:avLst/>
                  <a:gdLst>
                    <a:gd name="T0" fmla="*/ 78 w 87"/>
                    <a:gd name="T1" fmla="*/ 0 h 93"/>
                    <a:gd name="T2" fmla="*/ 9 w 87"/>
                    <a:gd name="T3" fmla="*/ 0 h 93"/>
                    <a:gd name="T4" fmla="*/ 0 w 87"/>
                    <a:gd name="T5" fmla="*/ 9 h 93"/>
                    <a:gd name="T6" fmla="*/ 0 w 87"/>
                    <a:gd name="T7" fmla="*/ 84 h 93"/>
                    <a:gd name="T8" fmla="*/ 9 w 87"/>
                    <a:gd name="T9" fmla="*/ 93 h 93"/>
                    <a:gd name="T10" fmla="*/ 78 w 87"/>
                    <a:gd name="T11" fmla="*/ 93 h 93"/>
                    <a:gd name="T12" fmla="*/ 87 w 87"/>
                    <a:gd name="T13" fmla="*/ 84 h 93"/>
                    <a:gd name="T14" fmla="*/ 87 w 87"/>
                    <a:gd name="T15" fmla="*/ 9 h 93"/>
                    <a:gd name="T16" fmla="*/ 78 w 87"/>
                    <a:gd name="T17" fmla="*/ 0 h 93"/>
                    <a:gd name="T18" fmla="*/ 75 w 87"/>
                    <a:gd name="T19" fmla="*/ 81 h 93"/>
                    <a:gd name="T20" fmla="*/ 12 w 87"/>
                    <a:gd name="T21" fmla="*/ 81 h 93"/>
                    <a:gd name="T22" fmla="*/ 12 w 87"/>
                    <a:gd name="T23" fmla="*/ 12 h 93"/>
                    <a:gd name="T24" fmla="*/ 75 w 87"/>
                    <a:gd name="T25" fmla="*/ 12 h 93"/>
                    <a:gd name="T26" fmla="*/ 75 w 87"/>
                    <a:gd name="T27" fmla="*/ 81 h 93"/>
                    <a:gd name="T28" fmla="*/ 23 w 87"/>
                    <a:gd name="T29" fmla="*/ 41 h 93"/>
                    <a:gd name="T30" fmla="*/ 64 w 87"/>
                    <a:gd name="T31" fmla="*/ 41 h 93"/>
                    <a:gd name="T32" fmla="*/ 64 w 87"/>
                    <a:gd name="T33" fmla="*/ 46 h 93"/>
                    <a:gd name="T34" fmla="*/ 23 w 87"/>
                    <a:gd name="T35" fmla="*/ 46 h 93"/>
                    <a:gd name="T36" fmla="*/ 23 w 87"/>
                    <a:gd name="T37" fmla="*/ 41 h 93"/>
                    <a:gd name="T38" fmla="*/ 23 w 87"/>
                    <a:gd name="T39" fmla="*/ 52 h 93"/>
                    <a:gd name="T40" fmla="*/ 64 w 87"/>
                    <a:gd name="T41" fmla="*/ 52 h 93"/>
                    <a:gd name="T42" fmla="*/ 64 w 87"/>
                    <a:gd name="T43" fmla="*/ 58 h 93"/>
                    <a:gd name="T44" fmla="*/ 23 w 87"/>
                    <a:gd name="T45" fmla="*/ 58 h 93"/>
                    <a:gd name="T46" fmla="*/ 23 w 87"/>
                    <a:gd name="T47" fmla="*/ 52 h 93"/>
                    <a:gd name="T48" fmla="*/ 23 w 87"/>
                    <a:gd name="T49" fmla="*/ 64 h 93"/>
                    <a:gd name="T50" fmla="*/ 64 w 87"/>
                    <a:gd name="T51" fmla="*/ 64 h 93"/>
                    <a:gd name="T52" fmla="*/ 64 w 87"/>
                    <a:gd name="T53" fmla="*/ 69 h 93"/>
                    <a:gd name="T54" fmla="*/ 23 w 87"/>
                    <a:gd name="T55" fmla="*/ 69 h 93"/>
                    <a:gd name="T56" fmla="*/ 23 w 87"/>
                    <a:gd name="T57" fmla="*/ 64 h 93"/>
                    <a:gd name="T58" fmla="*/ 23 w 87"/>
                    <a:gd name="T59" fmla="*/ 29 h 93"/>
                    <a:gd name="T60" fmla="*/ 64 w 87"/>
                    <a:gd name="T61" fmla="*/ 29 h 93"/>
                    <a:gd name="T62" fmla="*/ 64 w 87"/>
                    <a:gd name="T63" fmla="*/ 35 h 93"/>
                    <a:gd name="T64" fmla="*/ 23 w 87"/>
                    <a:gd name="T65" fmla="*/ 35 h 93"/>
                    <a:gd name="T66" fmla="*/ 23 w 87"/>
                    <a:gd name="T67" fmla="*/ 2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7" h="93">
                      <a:moveTo>
                        <a:pt x="78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9"/>
                        <a:pt x="4" y="93"/>
                        <a:pt x="9" y="93"/>
                      </a:cubicBezTo>
                      <a:cubicBezTo>
                        <a:pt x="78" y="93"/>
                        <a:pt x="78" y="93"/>
                        <a:pt x="78" y="93"/>
                      </a:cubicBezTo>
                      <a:cubicBezTo>
                        <a:pt x="83" y="93"/>
                        <a:pt x="87" y="89"/>
                        <a:pt x="87" y="84"/>
                      </a:cubicBezTo>
                      <a:cubicBezTo>
                        <a:pt x="87" y="9"/>
                        <a:pt x="87" y="9"/>
                        <a:pt x="87" y="9"/>
                      </a:cubicBezTo>
                      <a:cubicBezTo>
                        <a:pt x="87" y="4"/>
                        <a:pt x="83" y="0"/>
                        <a:pt x="78" y="0"/>
                      </a:cubicBezTo>
                      <a:close/>
                      <a:moveTo>
                        <a:pt x="75" y="81"/>
                      </a:move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lnTo>
                        <a:pt x="75" y="81"/>
                      </a:lnTo>
                      <a:close/>
                      <a:moveTo>
                        <a:pt x="23" y="41"/>
                      </a:moveTo>
                      <a:cubicBezTo>
                        <a:pt x="64" y="41"/>
                        <a:pt x="64" y="41"/>
                        <a:pt x="64" y="41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lnTo>
                        <a:pt x="23" y="41"/>
                      </a:lnTo>
                      <a:close/>
                      <a:moveTo>
                        <a:pt x="23" y="52"/>
                      </a:move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4" y="58"/>
                        <a:pt x="64" y="58"/>
                        <a:pt x="64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lnTo>
                        <a:pt x="23" y="52"/>
                      </a:lnTo>
                      <a:close/>
                      <a:moveTo>
                        <a:pt x="23" y="64"/>
                      </a:move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23" y="69"/>
                        <a:pt x="23" y="69"/>
                        <a:pt x="23" y="69"/>
                      </a:cubicBezTo>
                      <a:lnTo>
                        <a:pt x="23" y="64"/>
                      </a:lnTo>
                      <a:close/>
                      <a:moveTo>
                        <a:pt x="23" y="29"/>
                      </a:move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23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" name="ïṥ1ïḓé">
                  <a:extLst>
                    <a:ext uri="{FF2B5EF4-FFF2-40B4-BE49-F238E27FC236}">
                      <a16:creationId xmlns:a16="http://schemas.microsoft.com/office/drawing/2014/main" id="{0804941D-76CD-495C-A3B4-F1499EA4C912}"/>
                    </a:ext>
                  </a:extLst>
                </p:cNvPr>
                <p:cNvSpPr/>
                <p:nvPr/>
              </p:nvSpPr>
              <p:spPr bwMode="auto">
                <a:xfrm>
                  <a:off x="11031853" y="3084377"/>
                  <a:ext cx="262282" cy="197690"/>
                </a:xfrm>
                <a:custGeom>
                  <a:avLst/>
                  <a:gdLst>
                    <a:gd name="T0" fmla="*/ 0 w 134"/>
                    <a:gd name="T1" fmla="*/ 0 h 101"/>
                    <a:gd name="T2" fmla="*/ 0 w 134"/>
                    <a:gd name="T3" fmla="*/ 101 h 101"/>
                    <a:gd name="T4" fmla="*/ 134 w 134"/>
                    <a:gd name="T5" fmla="*/ 101 h 101"/>
                    <a:gd name="T6" fmla="*/ 134 w 134"/>
                    <a:gd name="T7" fmla="*/ 0 h 101"/>
                    <a:gd name="T8" fmla="*/ 0 w 134"/>
                    <a:gd name="T9" fmla="*/ 0 h 101"/>
                    <a:gd name="T10" fmla="*/ 25 w 134"/>
                    <a:gd name="T11" fmla="*/ 93 h 101"/>
                    <a:gd name="T12" fmla="*/ 8 w 134"/>
                    <a:gd name="T13" fmla="*/ 93 h 101"/>
                    <a:gd name="T14" fmla="*/ 8 w 134"/>
                    <a:gd name="T15" fmla="*/ 77 h 101"/>
                    <a:gd name="T16" fmla="*/ 25 w 134"/>
                    <a:gd name="T17" fmla="*/ 77 h 101"/>
                    <a:gd name="T18" fmla="*/ 25 w 134"/>
                    <a:gd name="T19" fmla="*/ 93 h 101"/>
                    <a:gd name="T20" fmla="*/ 25 w 134"/>
                    <a:gd name="T21" fmla="*/ 59 h 101"/>
                    <a:gd name="T22" fmla="*/ 8 w 134"/>
                    <a:gd name="T23" fmla="*/ 59 h 101"/>
                    <a:gd name="T24" fmla="*/ 8 w 134"/>
                    <a:gd name="T25" fmla="*/ 43 h 101"/>
                    <a:gd name="T26" fmla="*/ 25 w 134"/>
                    <a:gd name="T27" fmla="*/ 43 h 101"/>
                    <a:gd name="T28" fmla="*/ 25 w 134"/>
                    <a:gd name="T29" fmla="*/ 59 h 101"/>
                    <a:gd name="T30" fmla="*/ 25 w 134"/>
                    <a:gd name="T31" fmla="*/ 26 h 101"/>
                    <a:gd name="T32" fmla="*/ 8 w 134"/>
                    <a:gd name="T33" fmla="*/ 26 h 101"/>
                    <a:gd name="T34" fmla="*/ 8 w 134"/>
                    <a:gd name="T35" fmla="*/ 8 h 101"/>
                    <a:gd name="T36" fmla="*/ 25 w 134"/>
                    <a:gd name="T37" fmla="*/ 8 h 101"/>
                    <a:gd name="T38" fmla="*/ 25 w 134"/>
                    <a:gd name="T39" fmla="*/ 26 h 101"/>
                    <a:gd name="T40" fmla="*/ 102 w 134"/>
                    <a:gd name="T41" fmla="*/ 93 h 101"/>
                    <a:gd name="T42" fmla="*/ 35 w 134"/>
                    <a:gd name="T43" fmla="*/ 93 h 101"/>
                    <a:gd name="T44" fmla="*/ 35 w 134"/>
                    <a:gd name="T45" fmla="*/ 8 h 101"/>
                    <a:gd name="T46" fmla="*/ 102 w 134"/>
                    <a:gd name="T47" fmla="*/ 8 h 101"/>
                    <a:gd name="T48" fmla="*/ 102 w 134"/>
                    <a:gd name="T49" fmla="*/ 93 h 101"/>
                    <a:gd name="T50" fmla="*/ 126 w 134"/>
                    <a:gd name="T51" fmla="*/ 93 h 101"/>
                    <a:gd name="T52" fmla="*/ 110 w 134"/>
                    <a:gd name="T53" fmla="*/ 93 h 101"/>
                    <a:gd name="T54" fmla="*/ 110 w 134"/>
                    <a:gd name="T55" fmla="*/ 77 h 101"/>
                    <a:gd name="T56" fmla="*/ 126 w 134"/>
                    <a:gd name="T57" fmla="*/ 77 h 101"/>
                    <a:gd name="T58" fmla="*/ 126 w 134"/>
                    <a:gd name="T59" fmla="*/ 93 h 101"/>
                    <a:gd name="T60" fmla="*/ 126 w 134"/>
                    <a:gd name="T61" fmla="*/ 59 h 101"/>
                    <a:gd name="T62" fmla="*/ 110 w 134"/>
                    <a:gd name="T63" fmla="*/ 59 h 101"/>
                    <a:gd name="T64" fmla="*/ 110 w 134"/>
                    <a:gd name="T65" fmla="*/ 43 h 101"/>
                    <a:gd name="T66" fmla="*/ 126 w 134"/>
                    <a:gd name="T67" fmla="*/ 43 h 101"/>
                    <a:gd name="T68" fmla="*/ 126 w 134"/>
                    <a:gd name="T69" fmla="*/ 59 h 101"/>
                    <a:gd name="T70" fmla="*/ 126 w 134"/>
                    <a:gd name="T71" fmla="*/ 26 h 101"/>
                    <a:gd name="T72" fmla="*/ 110 w 134"/>
                    <a:gd name="T73" fmla="*/ 26 h 101"/>
                    <a:gd name="T74" fmla="*/ 110 w 134"/>
                    <a:gd name="T75" fmla="*/ 8 h 101"/>
                    <a:gd name="T76" fmla="*/ 126 w 134"/>
                    <a:gd name="T77" fmla="*/ 8 h 101"/>
                    <a:gd name="T78" fmla="*/ 126 w 134"/>
                    <a:gd name="T79" fmla="*/ 26 h 101"/>
                    <a:gd name="T80" fmla="*/ 51 w 134"/>
                    <a:gd name="T81" fmla="*/ 26 h 101"/>
                    <a:gd name="T82" fmla="*/ 51 w 134"/>
                    <a:gd name="T83" fmla="*/ 77 h 101"/>
                    <a:gd name="T84" fmla="*/ 84 w 134"/>
                    <a:gd name="T85" fmla="*/ 51 h 101"/>
                    <a:gd name="T86" fmla="*/ 51 w 134"/>
                    <a:gd name="T87" fmla="*/ 2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4" h="101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134" y="101"/>
                      </a:lnTo>
                      <a:lnTo>
                        <a:pt x="134" y="0"/>
                      </a:lnTo>
                      <a:lnTo>
                        <a:pt x="0" y="0"/>
                      </a:lnTo>
                      <a:close/>
                      <a:moveTo>
                        <a:pt x="25" y="93"/>
                      </a:moveTo>
                      <a:lnTo>
                        <a:pt x="8" y="93"/>
                      </a:lnTo>
                      <a:lnTo>
                        <a:pt x="8" y="77"/>
                      </a:lnTo>
                      <a:lnTo>
                        <a:pt x="25" y="77"/>
                      </a:lnTo>
                      <a:lnTo>
                        <a:pt x="25" y="93"/>
                      </a:lnTo>
                      <a:close/>
                      <a:moveTo>
                        <a:pt x="25" y="59"/>
                      </a:moveTo>
                      <a:lnTo>
                        <a:pt x="8" y="59"/>
                      </a:lnTo>
                      <a:lnTo>
                        <a:pt x="8" y="43"/>
                      </a:lnTo>
                      <a:lnTo>
                        <a:pt x="25" y="43"/>
                      </a:lnTo>
                      <a:lnTo>
                        <a:pt x="25" y="59"/>
                      </a:lnTo>
                      <a:close/>
                      <a:moveTo>
                        <a:pt x="25" y="26"/>
                      </a:moveTo>
                      <a:lnTo>
                        <a:pt x="8" y="26"/>
                      </a:lnTo>
                      <a:lnTo>
                        <a:pt x="8" y="8"/>
                      </a:lnTo>
                      <a:lnTo>
                        <a:pt x="25" y="8"/>
                      </a:lnTo>
                      <a:lnTo>
                        <a:pt x="25" y="26"/>
                      </a:lnTo>
                      <a:close/>
                      <a:moveTo>
                        <a:pt x="102" y="93"/>
                      </a:moveTo>
                      <a:lnTo>
                        <a:pt x="35" y="93"/>
                      </a:lnTo>
                      <a:lnTo>
                        <a:pt x="35" y="8"/>
                      </a:lnTo>
                      <a:lnTo>
                        <a:pt x="102" y="8"/>
                      </a:lnTo>
                      <a:lnTo>
                        <a:pt x="102" y="93"/>
                      </a:lnTo>
                      <a:close/>
                      <a:moveTo>
                        <a:pt x="126" y="93"/>
                      </a:moveTo>
                      <a:lnTo>
                        <a:pt x="110" y="93"/>
                      </a:lnTo>
                      <a:lnTo>
                        <a:pt x="110" y="77"/>
                      </a:lnTo>
                      <a:lnTo>
                        <a:pt x="126" y="77"/>
                      </a:lnTo>
                      <a:lnTo>
                        <a:pt x="126" y="93"/>
                      </a:lnTo>
                      <a:close/>
                      <a:moveTo>
                        <a:pt x="126" y="59"/>
                      </a:moveTo>
                      <a:lnTo>
                        <a:pt x="110" y="59"/>
                      </a:lnTo>
                      <a:lnTo>
                        <a:pt x="110" y="43"/>
                      </a:lnTo>
                      <a:lnTo>
                        <a:pt x="126" y="43"/>
                      </a:lnTo>
                      <a:lnTo>
                        <a:pt x="126" y="59"/>
                      </a:lnTo>
                      <a:close/>
                      <a:moveTo>
                        <a:pt x="126" y="26"/>
                      </a:moveTo>
                      <a:lnTo>
                        <a:pt x="110" y="26"/>
                      </a:lnTo>
                      <a:lnTo>
                        <a:pt x="110" y="8"/>
                      </a:lnTo>
                      <a:lnTo>
                        <a:pt x="126" y="8"/>
                      </a:lnTo>
                      <a:lnTo>
                        <a:pt x="126" y="26"/>
                      </a:lnTo>
                      <a:close/>
                      <a:moveTo>
                        <a:pt x="51" y="26"/>
                      </a:moveTo>
                      <a:lnTo>
                        <a:pt x="51" y="77"/>
                      </a:lnTo>
                      <a:lnTo>
                        <a:pt x="84" y="51"/>
                      </a:lnTo>
                      <a:lnTo>
                        <a:pt x="51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" name="îṣľïde">
                  <a:extLst>
                    <a:ext uri="{FF2B5EF4-FFF2-40B4-BE49-F238E27FC236}">
                      <a16:creationId xmlns:a16="http://schemas.microsoft.com/office/drawing/2014/main" id="{5FE88B0A-4D4F-4C20-AACD-C0670CF9942C}"/>
                    </a:ext>
                  </a:extLst>
                </p:cNvPr>
                <p:cNvSpPr/>
                <p:nvPr/>
              </p:nvSpPr>
              <p:spPr bwMode="auto">
                <a:xfrm>
                  <a:off x="11333281" y="3027613"/>
                  <a:ext cx="156586" cy="146799"/>
                </a:xfrm>
                <a:custGeom>
                  <a:avLst/>
                  <a:gdLst>
                    <a:gd name="T0" fmla="*/ 80 w 80"/>
                    <a:gd name="T1" fmla="*/ 29 h 75"/>
                    <a:gd name="T2" fmla="*/ 52 w 80"/>
                    <a:gd name="T3" fmla="*/ 24 h 75"/>
                    <a:gd name="T4" fmla="*/ 41 w 80"/>
                    <a:gd name="T5" fmla="*/ 0 h 75"/>
                    <a:gd name="T6" fmla="*/ 28 w 80"/>
                    <a:gd name="T7" fmla="*/ 24 h 75"/>
                    <a:gd name="T8" fmla="*/ 0 w 80"/>
                    <a:gd name="T9" fmla="*/ 29 h 75"/>
                    <a:gd name="T10" fmla="*/ 19 w 80"/>
                    <a:gd name="T11" fmla="*/ 49 h 75"/>
                    <a:gd name="T12" fmla="*/ 15 w 80"/>
                    <a:gd name="T13" fmla="*/ 75 h 75"/>
                    <a:gd name="T14" fmla="*/ 41 w 80"/>
                    <a:gd name="T15" fmla="*/ 62 h 75"/>
                    <a:gd name="T16" fmla="*/ 65 w 80"/>
                    <a:gd name="T17" fmla="*/ 75 h 75"/>
                    <a:gd name="T18" fmla="*/ 60 w 80"/>
                    <a:gd name="T19" fmla="*/ 49 h 75"/>
                    <a:gd name="T20" fmla="*/ 80 w 80"/>
                    <a:gd name="T21" fmla="*/ 29 h 75"/>
                    <a:gd name="T22" fmla="*/ 41 w 80"/>
                    <a:gd name="T23" fmla="*/ 57 h 75"/>
                    <a:gd name="T24" fmla="*/ 23 w 80"/>
                    <a:gd name="T25" fmla="*/ 65 h 75"/>
                    <a:gd name="T26" fmla="*/ 26 w 80"/>
                    <a:gd name="T27" fmla="*/ 45 h 75"/>
                    <a:gd name="T28" fmla="*/ 11 w 80"/>
                    <a:gd name="T29" fmla="*/ 32 h 75"/>
                    <a:gd name="T30" fmla="*/ 31 w 80"/>
                    <a:gd name="T31" fmla="*/ 29 h 75"/>
                    <a:gd name="T32" fmla="*/ 41 w 80"/>
                    <a:gd name="T33" fmla="*/ 11 h 75"/>
                    <a:gd name="T34" fmla="*/ 49 w 80"/>
                    <a:gd name="T35" fmla="*/ 29 h 75"/>
                    <a:gd name="T36" fmla="*/ 68 w 80"/>
                    <a:gd name="T37" fmla="*/ 32 h 75"/>
                    <a:gd name="T38" fmla="*/ 54 w 80"/>
                    <a:gd name="T39" fmla="*/ 45 h 75"/>
                    <a:gd name="T40" fmla="*/ 57 w 80"/>
                    <a:gd name="T41" fmla="*/ 65 h 75"/>
                    <a:gd name="T42" fmla="*/ 41 w 80"/>
                    <a:gd name="T43" fmla="*/ 5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0" h="75">
                      <a:moveTo>
                        <a:pt x="80" y="29"/>
                      </a:moveTo>
                      <a:lnTo>
                        <a:pt x="52" y="24"/>
                      </a:lnTo>
                      <a:lnTo>
                        <a:pt x="41" y="0"/>
                      </a:lnTo>
                      <a:lnTo>
                        <a:pt x="28" y="24"/>
                      </a:lnTo>
                      <a:lnTo>
                        <a:pt x="0" y="29"/>
                      </a:lnTo>
                      <a:lnTo>
                        <a:pt x="19" y="49"/>
                      </a:lnTo>
                      <a:lnTo>
                        <a:pt x="15" y="75"/>
                      </a:lnTo>
                      <a:lnTo>
                        <a:pt x="41" y="62"/>
                      </a:lnTo>
                      <a:lnTo>
                        <a:pt x="65" y="75"/>
                      </a:lnTo>
                      <a:lnTo>
                        <a:pt x="60" y="49"/>
                      </a:lnTo>
                      <a:lnTo>
                        <a:pt x="80" y="29"/>
                      </a:lnTo>
                      <a:close/>
                      <a:moveTo>
                        <a:pt x="41" y="57"/>
                      </a:moveTo>
                      <a:lnTo>
                        <a:pt x="23" y="65"/>
                      </a:lnTo>
                      <a:lnTo>
                        <a:pt x="26" y="45"/>
                      </a:lnTo>
                      <a:lnTo>
                        <a:pt x="11" y="32"/>
                      </a:lnTo>
                      <a:lnTo>
                        <a:pt x="31" y="29"/>
                      </a:lnTo>
                      <a:lnTo>
                        <a:pt x="41" y="11"/>
                      </a:lnTo>
                      <a:lnTo>
                        <a:pt x="49" y="29"/>
                      </a:lnTo>
                      <a:lnTo>
                        <a:pt x="68" y="32"/>
                      </a:lnTo>
                      <a:lnTo>
                        <a:pt x="54" y="45"/>
                      </a:lnTo>
                      <a:lnTo>
                        <a:pt x="57" y="65"/>
                      </a:lnTo>
                      <a:lnTo>
                        <a:pt x="41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şliḋè">
                  <a:extLst>
                    <a:ext uri="{FF2B5EF4-FFF2-40B4-BE49-F238E27FC236}">
                      <a16:creationId xmlns:a16="http://schemas.microsoft.com/office/drawing/2014/main" id="{BA9ADC55-C9EF-46F8-8DC3-1126EAD501D2}"/>
                    </a:ext>
                  </a:extLst>
                </p:cNvPr>
                <p:cNvSpPr/>
                <p:nvPr/>
              </p:nvSpPr>
              <p:spPr bwMode="auto">
                <a:xfrm>
                  <a:off x="10818503" y="1526343"/>
                  <a:ext cx="191818" cy="207477"/>
                </a:xfrm>
                <a:custGeom>
                  <a:avLst/>
                  <a:gdLst>
                    <a:gd name="T0" fmla="*/ 48 w 60"/>
                    <a:gd name="T1" fmla="*/ 11 h 65"/>
                    <a:gd name="T2" fmla="*/ 60 w 60"/>
                    <a:gd name="T3" fmla="*/ 6 h 65"/>
                    <a:gd name="T4" fmla="*/ 60 w 60"/>
                    <a:gd name="T5" fmla="*/ 44 h 65"/>
                    <a:gd name="T6" fmla="*/ 48 w 60"/>
                    <a:gd name="T7" fmla="*/ 48 h 65"/>
                    <a:gd name="T8" fmla="*/ 36 w 60"/>
                    <a:gd name="T9" fmla="*/ 45 h 65"/>
                    <a:gd name="T10" fmla="*/ 24 w 60"/>
                    <a:gd name="T11" fmla="*/ 41 h 65"/>
                    <a:gd name="T12" fmla="*/ 12 w 60"/>
                    <a:gd name="T13" fmla="*/ 46 h 65"/>
                    <a:gd name="T14" fmla="*/ 12 w 60"/>
                    <a:gd name="T15" fmla="*/ 8 h 65"/>
                    <a:gd name="T16" fmla="*/ 24 w 60"/>
                    <a:gd name="T17" fmla="*/ 4 h 65"/>
                    <a:gd name="T18" fmla="*/ 36 w 60"/>
                    <a:gd name="T19" fmla="*/ 7 h 65"/>
                    <a:gd name="T20" fmla="*/ 48 w 60"/>
                    <a:gd name="T21" fmla="*/ 11 h 65"/>
                    <a:gd name="T22" fmla="*/ 4 w 60"/>
                    <a:gd name="T23" fmla="*/ 0 h 65"/>
                    <a:gd name="T24" fmla="*/ 8 w 60"/>
                    <a:gd name="T25" fmla="*/ 4 h 65"/>
                    <a:gd name="T26" fmla="*/ 8 w 60"/>
                    <a:gd name="T27" fmla="*/ 65 h 65"/>
                    <a:gd name="T28" fmla="*/ 0 w 60"/>
                    <a:gd name="T29" fmla="*/ 65 h 65"/>
                    <a:gd name="T30" fmla="*/ 0 w 60"/>
                    <a:gd name="T31" fmla="*/ 4 h 65"/>
                    <a:gd name="T32" fmla="*/ 4 w 60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65">
                      <a:moveTo>
                        <a:pt x="48" y="11"/>
                      </a:moveTo>
                      <a:cubicBezTo>
                        <a:pt x="53" y="11"/>
                        <a:pt x="58" y="8"/>
                        <a:pt x="60" y="6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58" y="46"/>
                        <a:pt x="53" y="48"/>
                        <a:pt x="48" y="48"/>
                      </a:cubicBezTo>
                      <a:cubicBezTo>
                        <a:pt x="43" y="48"/>
                        <a:pt x="39" y="47"/>
                        <a:pt x="36" y="45"/>
                      </a:cubicBezTo>
                      <a:cubicBezTo>
                        <a:pt x="33" y="43"/>
                        <a:pt x="29" y="41"/>
                        <a:pt x="24" y="41"/>
                      </a:cubicBezTo>
                      <a:cubicBezTo>
                        <a:pt x="19" y="41"/>
                        <a:pt x="15" y="44"/>
                        <a:pt x="12" y="4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5" y="6"/>
                        <a:pt x="19" y="4"/>
                        <a:pt x="24" y="4"/>
                      </a:cubicBezTo>
                      <a:cubicBezTo>
                        <a:pt x="29" y="4"/>
                        <a:pt x="33" y="5"/>
                        <a:pt x="36" y="7"/>
                      </a:cubicBezTo>
                      <a:cubicBezTo>
                        <a:pt x="39" y="9"/>
                        <a:pt x="43" y="11"/>
                        <a:pt x="48" y="11"/>
                      </a:cubicBezTo>
                      <a:close/>
                      <a:moveTo>
                        <a:pt x="4" y="0"/>
                      </a:move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ṧ1iḓé">
                  <a:extLst>
                    <a:ext uri="{FF2B5EF4-FFF2-40B4-BE49-F238E27FC236}">
                      <a16:creationId xmlns:a16="http://schemas.microsoft.com/office/drawing/2014/main" id="{4A060EE6-D4FD-464F-B80F-5D1FBE4102AF}"/>
                    </a:ext>
                  </a:extLst>
                </p:cNvPr>
                <p:cNvSpPr/>
                <p:nvPr/>
              </p:nvSpPr>
              <p:spPr bwMode="auto">
                <a:xfrm>
                  <a:off x="10575795" y="1424562"/>
                  <a:ext cx="203562" cy="207477"/>
                </a:xfrm>
                <a:custGeom>
                  <a:avLst/>
                  <a:gdLst>
                    <a:gd name="T0" fmla="*/ 54 w 64"/>
                    <a:gd name="T1" fmla="*/ 0 h 65"/>
                    <a:gd name="T2" fmla="*/ 44 w 64"/>
                    <a:gd name="T3" fmla="*/ 11 h 65"/>
                    <a:gd name="T4" fmla="*/ 44 w 64"/>
                    <a:gd name="T5" fmla="*/ 41 h 65"/>
                    <a:gd name="T6" fmla="*/ 52 w 64"/>
                    <a:gd name="T7" fmla="*/ 41 h 65"/>
                    <a:gd name="T8" fmla="*/ 52 w 64"/>
                    <a:gd name="T9" fmla="*/ 65 h 65"/>
                    <a:gd name="T10" fmla="*/ 64 w 64"/>
                    <a:gd name="T11" fmla="*/ 65 h 65"/>
                    <a:gd name="T12" fmla="*/ 64 w 64"/>
                    <a:gd name="T13" fmla="*/ 11 h 65"/>
                    <a:gd name="T14" fmla="*/ 54 w 64"/>
                    <a:gd name="T15" fmla="*/ 0 h 65"/>
                    <a:gd name="T16" fmla="*/ 26 w 64"/>
                    <a:gd name="T17" fmla="*/ 0 h 65"/>
                    <a:gd name="T18" fmla="*/ 24 w 64"/>
                    <a:gd name="T19" fmla="*/ 2 h 65"/>
                    <a:gd name="T20" fmla="*/ 24 w 64"/>
                    <a:gd name="T21" fmla="*/ 17 h 65"/>
                    <a:gd name="T22" fmla="*/ 22 w 64"/>
                    <a:gd name="T23" fmla="*/ 18 h 65"/>
                    <a:gd name="T24" fmla="*/ 20 w 64"/>
                    <a:gd name="T25" fmla="*/ 17 h 65"/>
                    <a:gd name="T26" fmla="*/ 20 w 64"/>
                    <a:gd name="T27" fmla="*/ 2 h 65"/>
                    <a:gd name="T28" fmla="*/ 18 w 64"/>
                    <a:gd name="T29" fmla="*/ 0 h 65"/>
                    <a:gd name="T30" fmla="*/ 16 w 64"/>
                    <a:gd name="T31" fmla="*/ 2 h 65"/>
                    <a:gd name="T32" fmla="*/ 16 w 64"/>
                    <a:gd name="T33" fmla="*/ 17 h 65"/>
                    <a:gd name="T34" fmla="*/ 14 w 64"/>
                    <a:gd name="T35" fmla="*/ 18 h 65"/>
                    <a:gd name="T36" fmla="*/ 12 w 64"/>
                    <a:gd name="T37" fmla="*/ 17 h 65"/>
                    <a:gd name="T38" fmla="*/ 12 w 64"/>
                    <a:gd name="T39" fmla="*/ 2 h 65"/>
                    <a:gd name="T40" fmla="*/ 10 w 64"/>
                    <a:gd name="T41" fmla="*/ 0 h 65"/>
                    <a:gd name="T42" fmla="*/ 8 w 64"/>
                    <a:gd name="T43" fmla="*/ 2 h 65"/>
                    <a:gd name="T44" fmla="*/ 8 w 64"/>
                    <a:gd name="T45" fmla="*/ 17 h 65"/>
                    <a:gd name="T46" fmla="*/ 6 w 64"/>
                    <a:gd name="T47" fmla="*/ 18 h 65"/>
                    <a:gd name="T48" fmla="*/ 4 w 64"/>
                    <a:gd name="T49" fmla="*/ 17 h 65"/>
                    <a:gd name="T50" fmla="*/ 4 w 64"/>
                    <a:gd name="T51" fmla="*/ 2 h 65"/>
                    <a:gd name="T52" fmla="*/ 2 w 64"/>
                    <a:gd name="T53" fmla="*/ 0 h 65"/>
                    <a:gd name="T54" fmla="*/ 0 w 64"/>
                    <a:gd name="T55" fmla="*/ 2 h 65"/>
                    <a:gd name="T56" fmla="*/ 0 w 64"/>
                    <a:gd name="T57" fmla="*/ 17 h 65"/>
                    <a:gd name="T58" fmla="*/ 0 w 64"/>
                    <a:gd name="T59" fmla="*/ 21 h 65"/>
                    <a:gd name="T60" fmla="*/ 3 w 64"/>
                    <a:gd name="T61" fmla="*/ 25 h 65"/>
                    <a:gd name="T62" fmla="*/ 8 w 64"/>
                    <a:gd name="T63" fmla="*/ 33 h 65"/>
                    <a:gd name="T64" fmla="*/ 8 w 64"/>
                    <a:gd name="T65" fmla="*/ 65 h 65"/>
                    <a:gd name="T66" fmla="*/ 20 w 64"/>
                    <a:gd name="T67" fmla="*/ 65 h 65"/>
                    <a:gd name="T68" fmla="*/ 20 w 64"/>
                    <a:gd name="T69" fmla="*/ 33 h 65"/>
                    <a:gd name="T70" fmla="*/ 25 w 64"/>
                    <a:gd name="T71" fmla="*/ 25 h 65"/>
                    <a:gd name="T72" fmla="*/ 28 w 64"/>
                    <a:gd name="T73" fmla="*/ 21 h 65"/>
                    <a:gd name="T74" fmla="*/ 28 w 64"/>
                    <a:gd name="T75" fmla="*/ 17 h 65"/>
                    <a:gd name="T76" fmla="*/ 28 w 64"/>
                    <a:gd name="T77" fmla="*/ 2 h 65"/>
                    <a:gd name="T78" fmla="*/ 26 w 64"/>
                    <a:gd name="T7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4" h="65">
                      <a:moveTo>
                        <a:pt x="54" y="0"/>
                      </a:moveTo>
                      <a:cubicBezTo>
                        <a:pt x="49" y="0"/>
                        <a:pt x="44" y="5"/>
                        <a:pt x="44" y="11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52" y="65"/>
                        <a:pt x="52" y="65"/>
                        <a:pt x="52" y="65"/>
                      </a:cubicBezTo>
                      <a:cubicBezTo>
                        <a:pt x="64" y="65"/>
                        <a:pt x="64" y="65"/>
                        <a:pt x="64" y="65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5"/>
                        <a:pt x="60" y="0"/>
                        <a:pt x="54" y="0"/>
                      </a:cubicBezTo>
                      <a:close/>
                      <a:moveTo>
                        <a:pt x="26" y="0"/>
                      </a:moveTo>
                      <a:cubicBezTo>
                        <a:pt x="25" y="0"/>
                        <a:pt x="24" y="1"/>
                        <a:pt x="24" y="2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3" y="18"/>
                        <a:pt x="22" y="18"/>
                      </a:cubicBezTo>
                      <a:cubicBezTo>
                        <a:pt x="21" y="18"/>
                        <a:pt x="20" y="17"/>
                        <a:pt x="20" y="1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7"/>
                        <a:pt x="15" y="18"/>
                        <a:pt x="14" y="18"/>
                      </a:cubicBezTo>
                      <a:cubicBezTo>
                        <a:pt x="13" y="18"/>
                        <a:pt x="12" y="17"/>
                        <a:pt x="12" y="17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1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4" y="17"/>
                        <a:pt x="4" y="1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3" y="25"/>
                      </a:cubicBezTo>
                      <a:cubicBezTo>
                        <a:pt x="5" y="26"/>
                        <a:pt x="8" y="28"/>
                        <a:pt x="8" y="33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28"/>
                        <a:pt x="22" y="26"/>
                        <a:pt x="25" y="25"/>
                      </a:cubicBezTo>
                      <a:cubicBezTo>
                        <a:pt x="26" y="23"/>
                        <a:pt x="28" y="22"/>
                        <a:pt x="28" y="2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1"/>
                        <a:pt x="27" y="0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" name="îSľîḓê">
                  <a:extLst>
                    <a:ext uri="{FF2B5EF4-FFF2-40B4-BE49-F238E27FC236}">
                      <a16:creationId xmlns:a16="http://schemas.microsoft.com/office/drawing/2014/main" id="{D2F2AC3F-BE71-43C4-8EEE-2A64DFE09738}"/>
                    </a:ext>
                  </a:extLst>
                </p:cNvPr>
                <p:cNvSpPr/>
                <p:nvPr/>
              </p:nvSpPr>
              <p:spPr bwMode="auto">
                <a:xfrm>
                  <a:off x="10977048" y="3327085"/>
                  <a:ext cx="236837" cy="266197"/>
                </a:xfrm>
                <a:custGeom>
                  <a:avLst/>
                  <a:gdLst>
                    <a:gd name="T0" fmla="*/ 58 w 74"/>
                    <a:gd name="T1" fmla="*/ 25 h 83"/>
                    <a:gd name="T2" fmla="*/ 63 w 74"/>
                    <a:gd name="T3" fmla="*/ 22 h 83"/>
                    <a:gd name="T4" fmla="*/ 68 w 74"/>
                    <a:gd name="T5" fmla="*/ 12 h 83"/>
                    <a:gd name="T6" fmla="*/ 65 w 74"/>
                    <a:gd name="T7" fmla="*/ 3 h 83"/>
                    <a:gd name="T8" fmla="*/ 58 w 74"/>
                    <a:gd name="T9" fmla="*/ 0 h 83"/>
                    <a:gd name="T10" fmla="*/ 46 w 74"/>
                    <a:gd name="T11" fmla="*/ 6 h 83"/>
                    <a:gd name="T12" fmla="*/ 36 w 74"/>
                    <a:gd name="T13" fmla="*/ 24 h 83"/>
                    <a:gd name="T14" fmla="*/ 27 w 74"/>
                    <a:gd name="T15" fmla="*/ 6 h 83"/>
                    <a:gd name="T16" fmla="*/ 18 w 74"/>
                    <a:gd name="T17" fmla="*/ 2 h 83"/>
                    <a:gd name="T18" fmla="*/ 11 w 74"/>
                    <a:gd name="T19" fmla="*/ 5 h 83"/>
                    <a:gd name="T20" fmla="*/ 12 w 74"/>
                    <a:gd name="T21" fmla="*/ 21 h 83"/>
                    <a:gd name="T22" fmla="*/ 18 w 74"/>
                    <a:gd name="T23" fmla="*/ 25 h 83"/>
                    <a:gd name="T24" fmla="*/ 0 w 74"/>
                    <a:gd name="T25" fmla="*/ 25 h 83"/>
                    <a:gd name="T26" fmla="*/ 0 w 74"/>
                    <a:gd name="T27" fmla="*/ 47 h 83"/>
                    <a:gd name="T28" fmla="*/ 6 w 74"/>
                    <a:gd name="T29" fmla="*/ 47 h 83"/>
                    <a:gd name="T30" fmla="*/ 6 w 74"/>
                    <a:gd name="T31" fmla="*/ 83 h 83"/>
                    <a:gd name="T32" fmla="*/ 69 w 74"/>
                    <a:gd name="T33" fmla="*/ 83 h 83"/>
                    <a:gd name="T34" fmla="*/ 69 w 74"/>
                    <a:gd name="T35" fmla="*/ 47 h 83"/>
                    <a:gd name="T36" fmla="*/ 74 w 74"/>
                    <a:gd name="T37" fmla="*/ 47 h 83"/>
                    <a:gd name="T38" fmla="*/ 74 w 74"/>
                    <a:gd name="T39" fmla="*/ 25 h 83"/>
                    <a:gd name="T40" fmla="*/ 58 w 74"/>
                    <a:gd name="T41" fmla="*/ 25 h 83"/>
                    <a:gd name="T42" fmla="*/ 50 w 74"/>
                    <a:gd name="T43" fmla="*/ 10 h 83"/>
                    <a:gd name="T44" fmla="*/ 58 w 74"/>
                    <a:gd name="T45" fmla="*/ 6 h 83"/>
                    <a:gd name="T46" fmla="*/ 61 w 74"/>
                    <a:gd name="T47" fmla="*/ 7 h 83"/>
                    <a:gd name="T48" fmla="*/ 59 w 74"/>
                    <a:gd name="T49" fmla="*/ 18 h 83"/>
                    <a:gd name="T50" fmla="*/ 46 w 74"/>
                    <a:gd name="T51" fmla="*/ 25 h 83"/>
                    <a:gd name="T52" fmla="*/ 42 w 74"/>
                    <a:gd name="T53" fmla="*/ 25 h 83"/>
                    <a:gd name="T54" fmla="*/ 50 w 74"/>
                    <a:gd name="T55" fmla="*/ 10 h 83"/>
                    <a:gd name="T56" fmla="*/ 14 w 74"/>
                    <a:gd name="T57" fmla="*/ 12 h 83"/>
                    <a:gd name="T58" fmla="*/ 15 w 74"/>
                    <a:gd name="T59" fmla="*/ 9 h 83"/>
                    <a:gd name="T60" fmla="*/ 18 w 74"/>
                    <a:gd name="T61" fmla="*/ 8 h 83"/>
                    <a:gd name="T62" fmla="*/ 18 w 74"/>
                    <a:gd name="T63" fmla="*/ 8 h 83"/>
                    <a:gd name="T64" fmla="*/ 23 w 74"/>
                    <a:gd name="T65" fmla="*/ 10 h 83"/>
                    <a:gd name="T66" fmla="*/ 30 w 74"/>
                    <a:gd name="T67" fmla="*/ 23 h 83"/>
                    <a:gd name="T68" fmla="*/ 30 w 74"/>
                    <a:gd name="T69" fmla="*/ 24 h 83"/>
                    <a:gd name="T70" fmla="*/ 29 w 74"/>
                    <a:gd name="T71" fmla="*/ 24 h 83"/>
                    <a:gd name="T72" fmla="*/ 17 w 74"/>
                    <a:gd name="T73" fmla="*/ 17 h 83"/>
                    <a:gd name="T74" fmla="*/ 14 w 74"/>
                    <a:gd name="T75" fmla="*/ 12 h 83"/>
                    <a:gd name="T76" fmla="*/ 32 w 74"/>
                    <a:gd name="T77" fmla="*/ 78 h 83"/>
                    <a:gd name="T78" fmla="*/ 11 w 74"/>
                    <a:gd name="T79" fmla="*/ 78 h 83"/>
                    <a:gd name="T80" fmla="*/ 11 w 74"/>
                    <a:gd name="T81" fmla="*/ 44 h 83"/>
                    <a:gd name="T82" fmla="*/ 32 w 74"/>
                    <a:gd name="T83" fmla="*/ 44 h 83"/>
                    <a:gd name="T84" fmla="*/ 32 w 74"/>
                    <a:gd name="T85" fmla="*/ 78 h 83"/>
                    <a:gd name="T86" fmla="*/ 32 w 74"/>
                    <a:gd name="T87" fmla="*/ 41 h 83"/>
                    <a:gd name="T88" fmla="*/ 6 w 74"/>
                    <a:gd name="T89" fmla="*/ 41 h 83"/>
                    <a:gd name="T90" fmla="*/ 6 w 74"/>
                    <a:gd name="T91" fmla="*/ 31 h 83"/>
                    <a:gd name="T92" fmla="*/ 32 w 74"/>
                    <a:gd name="T93" fmla="*/ 31 h 83"/>
                    <a:gd name="T94" fmla="*/ 32 w 74"/>
                    <a:gd name="T95" fmla="*/ 41 h 83"/>
                    <a:gd name="T96" fmla="*/ 63 w 74"/>
                    <a:gd name="T97" fmla="*/ 78 h 83"/>
                    <a:gd name="T98" fmla="*/ 42 w 74"/>
                    <a:gd name="T99" fmla="*/ 78 h 83"/>
                    <a:gd name="T100" fmla="*/ 42 w 74"/>
                    <a:gd name="T101" fmla="*/ 44 h 83"/>
                    <a:gd name="T102" fmla="*/ 63 w 74"/>
                    <a:gd name="T103" fmla="*/ 44 h 83"/>
                    <a:gd name="T104" fmla="*/ 63 w 74"/>
                    <a:gd name="T105" fmla="*/ 78 h 83"/>
                    <a:gd name="T106" fmla="*/ 69 w 74"/>
                    <a:gd name="T107" fmla="*/ 41 h 83"/>
                    <a:gd name="T108" fmla="*/ 42 w 74"/>
                    <a:gd name="T109" fmla="*/ 41 h 83"/>
                    <a:gd name="T110" fmla="*/ 42 w 74"/>
                    <a:gd name="T111" fmla="*/ 31 h 83"/>
                    <a:gd name="T112" fmla="*/ 69 w 74"/>
                    <a:gd name="T113" fmla="*/ 31 h 83"/>
                    <a:gd name="T114" fmla="*/ 69 w 74"/>
                    <a:gd name="T115" fmla="*/ 4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" h="83">
                      <a:moveTo>
                        <a:pt x="58" y="25"/>
                      </a:moveTo>
                      <a:cubicBezTo>
                        <a:pt x="60" y="24"/>
                        <a:pt x="61" y="23"/>
                        <a:pt x="63" y="22"/>
                      </a:cubicBezTo>
                      <a:cubicBezTo>
                        <a:pt x="65" y="19"/>
                        <a:pt x="67" y="16"/>
                        <a:pt x="68" y="12"/>
                      </a:cubicBezTo>
                      <a:cubicBezTo>
                        <a:pt x="69" y="9"/>
                        <a:pt x="68" y="5"/>
                        <a:pt x="65" y="3"/>
                      </a:cubicBezTo>
                      <a:cubicBezTo>
                        <a:pt x="63" y="1"/>
                        <a:pt x="61" y="0"/>
                        <a:pt x="58" y="0"/>
                      </a:cubicBezTo>
                      <a:cubicBezTo>
                        <a:pt x="54" y="0"/>
                        <a:pt x="50" y="2"/>
                        <a:pt x="46" y="6"/>
                      </a:cubicBezTo>
                      <a:cubicBezTo>
                        <a:pt x="41" y="11"/>
                        <a:pt x="38" y="19"/>
                        <a:pt x="36" y="24"/>
                      </a:cubicBezTo>
                      <a:cubicBezTo>
                        <a:pt x="35" y="19"/>
                        <a:pt x="32" y="11"/>
                        <a:pt x="27" y="6"/>
                      </a:cubicBezTo>
                      <a:cubicBezTo>
                        <a:pt x="25" y="4"/>
                        <a:pt x="21" y="2"/>
                        <a:pt x="18" y="2"/>
                      </a:cubicBezTo>
                      <a:cubicBezTo>
                        <a:pt x="15" y="2"/>
                        <a:pt x="13" y="3"/>
                        <a:pt x="11" y="5"/>
                      </a:cubicBezTo>
                      <a:cubicBezTo>
                        <a:pt x="7" y="9"/>
                        <a:pt x="8" y="16"/>
                        <a:pt x="12" y="21"/>
                      </a:cubicBezTo>
                      <a:cubicBezTo>
                        <a:pt x="14" y="23"/>
                        <a:pt x="16" y="24"/>
                        <a:pt x="18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83"/>
                        <a:pt x="6" y="83"/>
                        <a:pt x="6" y="83"/>
                      </a:cubicBezTo>
                      <a:cubicBezTo>
                        <a:pt x="69" y="83"/>
                        <a:pt x="69" y="83"/>
                        <a:pt x="69" y="83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74" y="47"/>
                        <a:pt x="74" y="47"/>
                        <a:pt x="74" y="47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lnTo>
                        <a:pt x="58" y="25"/>
                      </a:lnTo>
                      <a:close/>
                      <a:moveTo>
                        <a:pt x="50" y="10"/>
                      </a:moveTo>
                      <a:cubicBezTo>
                        <a:pt x="53" y="7"/>
                        <a:pt x="56" y="6"/>
                        <a:pt x="58" y="6"/>
                      </a:cubicBezTo>
                      <a:cubicBezTo>
                        <a:pt x="59" y="6"/>
                        <a:pt x="60" y="6"/>
                        <a:pt x="61" y="7"/>
                      </a:cubicBezTo>
                      <a:cubicBezTo>
                        <a:pt x="63" y="9"/>
                        <a:pt x="62" y="14"/>
                        <a:pt x="59" y="18"/>
                      </a:cubicBezTo>
                      <a:cubicBezTo>
                        <a:pt x="55" y="21"/>
                        <a:pt x="50" y="24"/>
                        <a:pt x="46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3" y="21"/>
                        <a:pt x="46" y="14"/>
                        <a:pt x="50" y="10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4" y="10"/>
                        <a:pt x="15" y="9"/>
                      </a:cubicBezTo>
                      <a:cubicBezTo>
                        <a:pt x="16" y="8"/>
                        <a:pt x="17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20" y="8"/>
                        <a:pt x="22" y="9"/>
                        <a:pt x="23" y="10"/>
                      </a:cubicBezTo>
                      <a:cubicBezTo>
                        <a:pt x="26" y="13"/>
                        <a:pt x="28" y="18"/>
                        <a:pt x="30" y="23"/>
                      </a:cubicBezTo>
                      <a:cubicBezTo>
                        <a:pt x="30" y="23"/>
                        <a:pt x="30" y="24"/>
                        <a:pt x="30" y="24"/>
                      </a:cubicBezTo>
                      <a:cubicBezTo>
                        <a:pt x="30" y="24"/>
                        <a:pt x="29" y="24"/>
                        <a:pt x="29" y="24"/>
                      </a:cubicBezTo>
                      <a:cubicBezTo>
                        <a:pt x="24" y="22"/>
                        <a:pt x="19" y="20"/>
                        <a:pt x="17" y="17"/>
                      </a:cubicBezTo>
                      <a:cubicBezTo>
                        <a:pt x="15" y="16"/>
                        <a:pt x="14" y="14"/>
                        <a:pt x="14" y="12"/>
                      </a:cubicBezTo>
                      <a:close/>
                      <a:moveTo>
                        <a:pt x="32" y="78"/>
                      </a:move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lnTo>
                        <a:pt x="32" y="78"/>
                      </a:lnTo>
                      <a:close/>
                      <a:moveTo>
                        <a:pt x="32" y="41"/>
                      </a:move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41"/>
                      </a:lnTo>
                      <a:close/>
                      <a:moveTo>
                        <a:pt x="63" y="78"/>
                      </a:move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lnTo>
                        <a:pt x="63" y="78"/>
                      </a:lnTo>
                      <a:close/>
                      <a:moveTo>
                        <a:pt x="69" y="41"/>
                      </a:move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lnTo>
                        <a:pt x="6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" name="ïṧlíḓé">
                  <a:extLst>
                    <a:ext uri="{FF2B5EF4-FFF2-40B4-BE49-F238E27FC236}">
                      <a16:creationId xmlns:a16="http://schemas.microsoft.com/office/drawing/2014/main" id="{4FC8E6F9-E495-4DDA-9B26-5E8DB92D6EB0}"/>
                    </a:ext>
                  </a:extLst>
                </p:cNvPr>
                <p:cNvSpPr/>
                <p:nvPr/>
              </p:nvSpPr>
              <p:spPr bwMode="auto">
                <a:xfrm>
                  <a:off x="10906584" y="4526927"/>
                  <a:ext cx="246623" cy="201604"/>
                </a:xfrm>
                <a:custGeom>
                  <a:avLst/>
                  <a:gdLst>
                    <a:gd name="T0" fmla="*/ 1 w 77"/>
                    <a:gd name="T1" fmla="*/ 42 h 63"/>
                    <a:gd name="T2" fmla="*/ 8 w 77"/>
                    <a:gd name="T3" fmla="*/ 55 h 63"/>
                    <a:gd name="T4" fmla="*/ 21 w 77"/>
                    <a:gd name="T5" fmla="*/ 61 h 63"/>
                    <a:gd name="T6" fmla="*/ 38 w 77"/>
                    <a:gd name="T7" fmla="*/ 63 h 63"/>
                    <a:gd name="T8" fmla="*/ 56 w 77"/>
                    <a:gd name="T9" fmla="*/ 61 h 63"/>
                    <a:gd name="T10" fmla="*/ 69 w 77"/>
                    <a:gd name="T11" fmla="*/ 55 h 63"/>
                    <a:gd name="T12" fmla="*/ 76 w 77"/>
                    <a:gd name="T13" fmla="*/ 42 h 63"/>
                    <a:gd name="T14" fmla="*/ 71 w 77"/>
                    <a:gd name="T15" fmla="*/ 16 h 63"/>
                    <a:gd name="T16" fmla="*/ 72 w 77"/>
                    <a:gd name="T17" fmla="*/ 11 h 63"/>
                    <a:gd name="T18" fmla="*/ 70 w 77"/>
                    <a:gd name="T19" fmla="*/ 0 h 63"/>
                    <a:gd name="T20" fmla="*/ 67 w 77"/>
                    <a:gd name="T21" fmla="*/ 0 h 63"/>
                    <a:gd name="T22" fmla="*/ 60 w 77"/>
                    <a:gd name="T23" fmla="*/ 3 h 63"/>
                    <a:gd name="T24" fmla="*/ 38 w 77"/>
                    <a:gd name="T25" fmla="*/ 5 h 63"/>
                    <a:gd name="T26" fmla="*/ 17 w 77"/>
                    <a:gd name="T27" fmla="*/ 3 h 63"/>
                    <a:gd name="T28" fmla="*/ 9 w 77"/>
                    <a:gd name="T29" fmla="*/ 0 h 63"/>
                    <a:gd name="T30" fmla="*/ 7 w 77"/>
                    <a:gd name="T31" fmla="*/ 0 h 63"/>
                    <a:gd name="T32" fmla="*/ 5 w 77"/>
                    <a:gd name="T33" fmla="*/ 11 h 63"/>
                    <a:gd name="T34" fmla="*/ 6 w 77"/>
                    <a:gd name="T35" fmla="*/ 16 h 63"/>
                    <a:gd name="T36" fmla="*/ 9 w 77"/>
                    <a:gd name="T37" fmla="*/ 42 h 63"/>
                    <a:gd name="T38" fmla="*/ 18 w 77"/>
                    <a:gd name="T39" fmla="*/ 30 h 63"/>
                    <a:gd name="T40" fmla="*/ 27 w 77"/>
                    <a:gd name="T41" fmla="*/ 29 h 63"/>
                    <a:gd name="T42" fmla="*/ 38 w 77"/>
                    <a:gd name="T43" fmla="*/ 30 h 63"/>
                    <a:gd name="T44" fmla="*/ 49 w 77"/>
                    <a:gd name="T45" fmla="*/ 29 h 63"/>
                    <a:gd name="T46" fmla="*/ 59 w 77"/>
                    <a:gd name="T47" fmla="*/ 30 h 63"/>
                    <a:gd name="T48" fmla="*/ 67 w 77"/>
                    <a:gd name="T49" fmla="*/ 42 h 63"/>
                    <a:gd name="T50" fmla="*/ 64 w 77"/>
                    <a:gd name="T51" fmla="*/ 52 h 63"/>
                    <a:gd name="T52" fmla="*/ 56 w 77"/>
                    <a:gd name="T53" fmla="*/ 57 h 63"/>
                    <a:gd name="T54" fmla="*/ 45 w 77"/>
                    <a:gd name="T55" fmla="*/ 58 h 63"/>
                    <a:gd name="T56" fmla="*/ 31 w 77"/>
                    <a:gd name="T57" fmla="*/ 58 h 63"/>
                    <a:gd name="T58" fmla="*/ 20 w 77"/>
                    <a:gd name="T59" fmla="*/ 57 h 63"/>
                    <a:gd name="T60" fmla="*/ 12 w 77"/>
                    <a:gd name="T61" fmla="*/ 52 h 63"/>
                    <a:gd name="T62" fmla="*/ 9 w 77"/>
                    <a:gd name="T63" fmla="*/ 42 h 63"/>
                    <a:gd name="T64" fmla="*/ 53 w 77"/>
                    <a:gd name="T65" fmla="*/ 48 h 63"/>
                    <a:gd name="T66" fmla="*/ 53 w 77"/>
                    <a:gd name="T67" fmla="*/ 34 h 63"/>
                    <a:gd name="T68" fmla="*/ 19 w 77"/>
                    <a:gd name="T69" fmla="*/ 41 h 63"/>
                    <a:gd name="T70" fmla="*/ 29 w 77"/>
                    <a:gd name="T71" fmla="*/ 41 h 63"/>
                    <a:gd name="T72" fmla="*/ 19 w 77"/>
                    <a:gd name="T73" fmla="*/ 4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7" h="63">
                      <a:moveTo>
                        <a:pt x="0" y="33"/>
                      </a:moveTo>
                      <a:cubicBezTo>
                        <a:pt x="0" y="36"/>
                        <a:pt x="0" y="39"/>
                        <a:pt x="1" y="42"/>
                      </a:cubicBezTo>
                      <a:cubicBezTo>
                        <a:pt x="1" y="45"/>
                        <a:pt x="2" y="47"/>
                        <a:pt x="3" y="49"/>
                      </a:cubicBezTo>
                      <a:cubicBezTo>
                        <a:pt x="5" y="51"/>
                        <a:pt x="6" y="53"/>
                        <a:pt x="8" y="55"/>
                      </a:cubicBezTo>
                      <a:cubicBezTo>
                        <a:pt x="10" y="56"/>
                        <a:pt x="12" y="58"/>
                        <a:pt x="14" y="59"/>
                      </a:cubicBezTo>
                      <a:cubicBezTo>
                        <a:pt x="16" y="60"/>
                        <a:pt x="18" y="61"/>
                        <a:pt x="21" y="61"/>
                      </a:cubicBezTo>
                      <a:cubicBezTo>
                        <a:pt x="23" y="62"/>
                        <a:pt x="26" y="62"/>
                        <a:pt x="29" y="63"/>
                      </a:cubicBezTo>
                      <a:cubicBezTo>
                        <a:pt x="32" y="63"/>
                        <a:pt x="35" y="63"/>
                        <a:pt x="38" y="63"/>
                      </a:cubicBezTo>
                      <a:cubicBezTo>
                        <a:pt x="42" y="63"/>
                        <a:pt x="45" y="63"/>
                        <a:pt x="47" y="63"/>
                      </a:cubicBezTo>
                      <a:cubicBezTo>
                        <a:pt x="50" y="62"/>
                        <a:pt x="53" y="62"/>
                        <a:pt x="56" y="61"/>
                      </a:cubicBezTo>
                      <a:cubicBezTo>
                        <a:pt x="58" y="61"/>
                        <a:pt x="61" y="60"/>
                        <a:pt x="63" y="59"/>
                      </a:cubicBezTo>
                      <a:cubicBezTo>
                        <a:pt x="65" y="58"/>
                        <a:pt x="67" y="56"/>
                        <a:pt x="69" y="55"/>
                      </a:cubicBezTo>
                      <a:cubicBezTo>
                        <a:pt x="71" y="53"/>
                        <a:pt x="72" y="51"/>
                        <a:pt x="73" y="49"/>
                      </a:cubicBezTo>
                      <a:cubicBezTo>
                        <a:pt x="74" y="47"/>
                        <a:pt x="75" y="45"/>
                        <a:pt x="76" y="42"/>
                      </a:cubicBezTo>
                      <a:cubicBezTo>
                        <a:pt x="77" y="39"/>
                        <a:pt x="77" y="36"/>
                        <a:pt x="77" y="33"/>
                      </a:cubicBezTo>
                      <a:cubicBezTo>
                        <a:pt x="77" y="26"/>
                        <a:pt x="75" y="21"/>
                        <a:pt x="71" y="16"/>
                      </a:cubicBezTo>
                      <a:cubicBezTo>
                        <a:pt x="71" y="16"/>
                        <a:pt x="71" y="15"/>
                        <a:pt x="71" y="14"/>
                      </a:cubicBezTo>
                      <a:cubicBezTo>
                        <a:pt x="71" y="13"/>
                        <a:pt x="72" y="12"/>
                        <a:pt x="72" y="11"/>
                      </a:cubicBezTo>
                      <a:cubicBezTo>
                        <a:pt x="72" y="10"/>
                        <a:pt x="72" y="8"/>
                        <a:pt x="72" y="6"/>
                      </a:cubicBezTo>
                      <a:cubicBezTo>
                        <a:pt x="71" y="4"/>
                        <a:pt x="71" y="2"/>
                        <a:pt x="70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8" y="0"/>
                        <a:pt x="67" y="0"/>
                      </a:cubicBezTo>
                      <a:cubicBezTo>
                        <a:pt x="67" y="0"/>
                        <a:pt x="65" y="1"/>
                        <a:pt x="64" y="1"/>
                      </a:cubicBezTo>
                      <a:cubicBezTo>
                        <a:pt x="63" y="1"/>
                        <a:pt x="61" y="2"/>
                        <a:pt x="60" y="3"/>
                      </a:cubicBezTo>
                      <a:cubicBezTo>
                        <a:pt x="58" y="4"/>
                        <a:pt x="56" y="5"/>
                        <a:pt x="53" y="7"/>
                      </a:cubicBezTo>
                      <a:cubicBezTo>
                        <a:pt x="50" y="6"/>
                        <a:pt x="45" y="5"/>
                        <a:pt x="38" y="5"/>
                      </a:cubicBezTo>
                      <a:cubicBezTo>
                        <a:pt x="32" y="5"/>
                        <a:pt x="27" y="6"/>
                        <a:pt x="23" y="7"/>
                      </a:cubicBezTo>
                      <a:cubicBezTo>
                        <a:pt x="21" y="5"/>
                        <a:pt x="19" y="4"/>
                        <a:pt x="17" y="3"/>
                      </a:cubicBezTo>
                      <a:cubicBezTo>
                        <a:pt x="15" y="2"/>
                        <a:pt x="14" y="1"/>
                        <a:pt x="12" y="1"/>
                      </a:cubicBezTo>
                      <a:cubicBezTo>
                        <a:pt x="11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2"/>
                        <a:pt x="5" y="4"/>
                        <a:pt x="5" y="6"/>
                      </a:cubicBezTo>
                      <a:cubicBezTo>
                        <a:pt x="5" y="8"/>
                        <a:pt x="5" y="10"/>
                        <a:pt x="5" y="11"/>
                      </a:cubicBezTo>
                      <a:cubicBezTo>
                        <a:pt x="5" y="12"/>
                        <a:pt x="5" y="13"/>
                        <a:pt x="5" y="14"/>
                      </a:cubicBezTo>
                      <a:cubicBezTo>
                        <a:pt x="6" y="15"/>
                        <a:pt x="6" y="16"/>
                        <a:pt x="6" y="16"/>
                      </a:cubicBezTo>
                      <a:cubicBezTo>
                        <a:pt x="2" y="21"/>
                        <a:pt x="0" y="26"/>
                        <a:pt x="0" y="33"/>
                      </a:cubicBezTo>
                      <a:close/>
                      <a:moveTo>
                        <a:pt x="9" y="42"/>
                      </a:moveTo>
                      <a:cubicBezTo>
                        <a:pt x="9" y="38"/>
                        <a:pt x="11" y="35"/>
                        <a:pt x="14" y="32"/>
                      </a:cubicBezTo>
                      <a:cubicBezTo>
                        <a:pt x="15" y="31"/>
                        <a:pt x="16" y="30"/>
                        <a:pt x="18" y="30"/>
                      </a:cubicBezTo>
                      <a:cubicBezTo>
                        <a:pt x="19" y="30"/>
                        <a:pt x="20" y="29"/>
                        <a:pt x="22" y="29"/>
                      </a:cubicBezTo>
                      <a:cubicBezTo>
                        <a:pt x="24" y="29"/>
                        <a:pt x="25" y="29"/>
                        <a:pt x="27" y="29"/>
                      </a:cubicBezTo>
                      <a:cubicBezTo>
                        <a:pt x="28" y="29"/>
                        <a:pt x="30" y="29"/>
                        <a:pt x="32" y="30"/>
                      </a:cubicBezTo>
                      <a:cubicBezTo>
                        <a:pt x="35" y="30"/>
                        <a:pt x="36" y="30"/>
                        <a:pt x="38" y="30"/>
                      </a:cubicBezTo>
                      <a:cubicBezTo>
                        <a:pt x="40" y="30"/>
                        <a:pt x="42" y="30"/>
                        <a:pt x="44" y="30"/>
                      </a:cubicBezTo>
                      <a:cubicBezTo>
                        <a:pt x="46" y="29"/>
                        <a:pt x="48" y="29"/>
                        <a:pt x="49" y="29"/>
                      </a:cubicBezTo>
                      <a:cubicBezTo>
                        <a:pt x="51" y="29"/>
                        <a:pt x="52" y="29"/>
                        <a:pt x="54" y="29"/>
                      </a:cubicBezTo>
                      <a:cubicBezTo>
                        <a:pt x="56" y="29"/>
                        <a:pt x="57" y="30"/>
                        <a:pt x="59" y="30"/>
                      </a:cubicBezTo>
                      <a:cubicBezTo>
                        <a:pt x="60" y="30"/>
                        <a:pt x="61" y="31"/>
                        <a:pt x="62" y="32"/>
                      </a:cubicBezTo>
                      <a:cubicBezTo>
                        <a:pt x="65" y="35"/>
                        <a:pt x="67" y="38"/>
                        <a:pt x="67" y="42"/>
                      </a:cubicBezTo>
                      <a:cubicBezTo>
                        <a:pt x="67" y="44"/>
                        <a:pt x="67" y="46"/>
                        <a:pt x="66" y="48"/>
                      </a:cubicBezTo>
                      <a:cubicBezTo>
                        <a:pt x="66" y="49"/>
                        <a:pt x="65" y="51"/>
                        <a:pt x="64" y="52"/>
                      </a:cubicBezTo>
                      <a:cubicBezTo>
                        <a:pt x="63" y="53"/>
                        <a:pt x="62" y="54"/>
                        <a:pt x="61" y="55"/>
                      </a:cubicBezTo>
                      <a:cubicBezTo>
                        <a:pt x="59" y="56"/>
                        <a:pt x="58" y="56"/>
                        <a:pt x="56" y="57"/>
                      </a:cubicBezTo>
                      <a:cubicBezTo>
                        <a:pt x="55" y="57"/>
                        <a:pt x="53" y="57"/>
                        <a:pt x="51" y="58"/>
                      </a:cubicBezTo>
                      <a:cubicBezTo>
                        <a:pt x="48" y="58"/>
                        <a:pt x="46" y="58"/>
                        <a:pt x="45" y="58"/>
                      </a:cubicBezTo>
                      <a:cubicBezTo>
                        <a:pt x="43" y="58"/>
                        <a:pt x="41" y="58"/>
                        <a:pt x="38" y="58"/>
                      </a:cubicBezTo>
                      <a:cubicBezTo>
                        <a:pt x="35" y="58"/>
                        <a:pt x="33" y="58"/>
                        <a:pt x="31" y="58"/>
                      </a:cubicBezTo>
                      <a:cubicBezTo>
                        <a:pt x="30" y="58"/>
                        <a:pt x="28" y="58"/>
                        <a:pt x="25" y="58"/>
                      </a:cubicBezTo>
                      <a:cubicBezTo>
                        <a:pt x="23" y="57"/>
                        <a:pt x="21" y="57"/>
                        <a:pt x="20" y="57"/>
                      </a:cubicBezTo>
                      <a:cubicBezTo>
                        <a:pt x="19" y="56"/>
                        <a:pt x="17" y="56"/>
                        <a:pt x="16" y="55"/>
                      </a:cubicBezTo>
                      <a:cubicBezTo>
                        <a:pt x="14" y="54"/>
                        <a:pt x="13" y="53"/>
                        <a:pt x="12" y="52"/>
                      </a:cubicBezTo>
                      <a:cubicBezTo>
                        <a:pt x="11" y="51"/>
                        <a:pt x="11" y="49"/>
                        <a:pt x="10" y="48"/>
                      </a:cubicBezTo>
                      <a:cubicBezTo>
                        <a:pt x="9" y="46"/>
                        <a:pt x="9" y="44"/>
                        <a:pt x="9" y="42"/>
                      </a:cubicBezTo>
                      <a:close/>
                      <a:moveTo>
                        <a:pt x="48" y="41"/>
                      </a:moveTo>
                      <a:cubicBezTo>
                        <a:pt x="48" y="45"/>
                        <a:pt x="50" y="48"/>
                        <a:pt x="53" y="48"/>
                      </a:cubicBezTo>
                      <a:cubicBezTo>
                        <a:pt x="55" y="48"/>
                        <a:pt x="58" y="45"/>
                        <a:pt x="58" y="41"/>
                      </a:cubicBezTo>
                      <a:cubicBezTo>
                        <a:pt x="58" y="37"/>
                        <a:pt x="55" y="34"/>
                        <a:pt x="53" y="34"/>
                      </a:cubicBezTo>
                      <a:cubicBezTo>
                        <a:pt x="50" y="34"/>
                        <a:pt x="48" y="37"/>
                        <a:pt x="48" y="41"/>
                      </a:cubicBezTo>
                      <a:close/>
                      <a:moveTo>
                        <a:pt x="19" y="41"/>
                      </a:moveTo>
                      <a:cubicBezTo>
                        <a:pt x="19" y="45"/>
                        <a:pt x="21" y="48"/>
                        <a:pt x="24" y="48"/>
                      </a:cubicBezTo>
                      <a:cubicBezTo>
                        <a:pt x="27" y="48"/>
                        <a:pt x="29" y="45"/>
                        <a:pt x="29" y="41"/>
                      </a:cubicBezTo>
                      <a:cubicBezTo>
                        <a:pt x="29" y="37"/>
                        <a:pt x="27" y="34"/>
                        <a:pt x="24" y="34"/>
                      </a:cubicBezTo>
                      <a:cubicBezTo>
                        <a:pt x="21" y="34"/>
                        <a:pt x="19" y="37"/>
                        <a:pt x="19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ṩ1îḓé">
                  <a:extLst>
                    <a:ext uri="{FF2B5EF4-FFF2-40B4-BE49-F238E27FC236}">
                      <a16:creationId xmlns:a16="http://schemas.microsoft.com/office/drawing/2014/main" id="{23796EA9-06B2-4305-BB7F-0F745908FC10}"/>
                    </a:ext>
                  </a:extLst>
                </p:cNvPr>
                <p:cNvSpPr/>
                <p:nvPr/>
              </p:nvSpPr>
              <p:spPr bwMode="auto">
                <a:xfrm>
                  <a:off x="10654088" y="1900192"/>
                  <a:ext cx="401253" cy="401252"/>
                </a:xfrm>
                <a:custGeom>
                  <a:avLst/>
                  <a:gdLst>
                    <a:gd name="T0" fmla="*/ 0 w 125"/>
                    <a:gd name="T1" fmla="*/ 63 h 125"/>
                    <a:gd name="T2" fmla="*/ 125 w 125"/>
                    <a:gd name="T3" fmla="*/ 63 h 125"/>
                    <a:gd name="T4" fmla="*/ 98 w 125"/>
                    <a:gd name="T5" fmla="*/ 83 h 125"/>
                    <a:gd name="T6" fmla="*/ 117 w 125"/>
                    <a:gd name="T7" fmla="*/ 67 h 125"/>
                    <a:gd name="T8" fmla="*/ 98 w 125"/>
                    <a:gd name="T9" fmla="*/ 83 h 125"/>
                    <a:gd name="T10" fmla="*/ 25 w 125"/>
                    <a:gd name="T11" fmla="*/ 59 h 125"/>
                    <a:gd name="T12" fmla="*/ 13 w 125"/>
                    <a:gd name="T13" fmla="*/ 42 h 125"/>
                    <a:gd name="T14" fmla="*/ 90 w 125"/>
                    <a:gd name="T15" fmla="*/ 42 h 125"/>
                    <a:gd name="T16" fmla="*/ 67 w 125"/>
                    <a:gd name="T17" fmla="*/ 59 h 125"/>
                    <a:gd name="T18" fmla="*/ 90 w 125"/>
                    <a:gd name="T19" fmla="*/ 42 h 125"/>
                    <a:gd name="T20" fmla="*/ 67 w 125"/>
                    <a:gd name="T21" fmla="*/ 9 h 125"/>
                    <a:gd name="T22" fmla="*/ 82 w 125"/>
                    <a:gd name="T23" fmla="*/ 23 h 125"/>
                    <a:gd name="T24" fmla="*/ 67 w 125"/>
                    <a:gd name="T25" fmla="*/ 34 h 125"/>
                    <a:gd name="T26" fmla="*/ 53 w 125"/>
                    <a:gd name="T27" fmla="*/ 12 h 125"/>
                    <a:gd name="T28" fmla="*/ 59 w 125"/>
                    <a:gd name="T29" fmla="*/ 34 h 125"/>
                    <a:gd name="T30" fmla="*/ 43 w 125"/>
                    <a:gd name="T31" fmla="*/ 23 h 125"/>
                    <a:gd name="T32" fmla="*/ 59 w 125"/>
                    <a:gd name="T33" fmla="*/ 59 h 125"/>
                    <a:gd name="T34" fmla="*/ 36 w 125"/>
                    <a:gd name="T35" fmla="*/ 42 h 125"/>
                    <a:gd name="T36" fmla="*/ 13 w 125"/>
                    <a:gd name="T37" fmla="*/ 83 h 125"/>
                    <a:gd name="T38" fmla="*/ 25 w 125"/>
                    <a:gd name="T39" fmla="*/ 67 h 125"/>
                    <a:gd name="T40" fmla="*/ 13 w 125"/>
                    <a:gd name="T41" fmla="*/ 83 h 125"/>
                    <a:gd name="T42" fmla="*/ 59 w 125"/>
                    <a:gd name="T43" fmla="*/ 67 h 125"/>
                    <a:gd name="T44" fmla="*/ 36 w 125"/>
                    <a:gd name="T45" fmla="*/ 83 h 125"/>
                    <a:gd name="T46" fmla="*/ 59 w 125"/>
                    <a:gd name="T47" fmla="*/ 92 h 125"/>
                    <a:gd name="T48" fmla="*/ 53 w 125"/>
                    <a:gd name="T49" fmla="*/ 113 h 125"/>
                    <a:gd name="T50" fmla="*/ 38 w 125"/>
                    <a:gd name="T51" fmla="*/ 92 h 125"/>
                    <a:gd name="T52" fmla="*/ 82 w 125"/>
                    <a:gd name="T53" fmla="*/ 102 h 125"/>
                    <a:gd name="T54" fmla="*/ 67 w 125"/>
                    <a:gd name="T55" fmla="*/ 116 h 125"/>
                    <a:gd name="T56" fmla="*/ 87 w 125"/>
                    <a:gd name="T57" fmla="*/ 92 h 125"/>
                    <a:gd name="T58" fmla="*/ 67 w 125"/>
                    <a:gd name="T59" fmla="*/ 83 h 125"/>
                    <a:gd name="T60" fmla="*/ 92 w 125"/>
                    <a:gd name="T61" fmla="*/ 67 h 125"/>
                    <a:gd name="T62" fmla="*/ 67 w 125"/>
                    <a:gd name="T63" fmla="*/ 83 h 125"/>
                    <a:gd name="T64" fmla="*/ 98 w 125"/>
                    <a:gd name="T65" fmla="*/ 42 h 125"/>
                    <a:gd name="T66" fmla="*/ 117 w 125"/>
                    <a:gd name="T67" fmla="*/ 59 h 125"/>
                    <a:gd name="T68" fmla="*/ 108 w 125"/>
                    <a:gd name="T69" fmla="*/ 34 h 125"/>
                    <a:gd name="T70" fmla="*/ 86 w 125"/>
                    <a:gd name="T71" fmla="*/ 14 h 125"/>
                    <a:gd name="T72" fmla="*/ 108 w 125"/>
                    <a:gd name="T73" fmla="*/ 34 h 125"/>
                    <a:gd name="T74" fmla="*/ 39 w 125"/>
                    <a:gd name="T75" fmla="*/ 14 h 125"/>
                    <a:gd name="T76" fmla="*/ 17 w 125"/>
                    <a:gd name="T77" fmla="*/ 34 h 125"/>
                    <a:gd name="T78" fmla="*/ 17 w 125"/>
                    <a:gd name="T79" fmla="*/ 92 h 125"/>
                    <a:gd name="T80" fmla="*/ 39 w 125"/>
                    <a:gd name="T81" fmla="*/ 111 h 125"/>
                    <a:gd name="T82" fmla="*/ 17 w 125"/>
                    <a:gd name="T83" fmla="*/ 92 h 125"/>
                    <a:gd name="T84" fmla="*/ 86 w 125"/>
                    <a:gd name="T85" fmla="*/ 111 h 125"/>
                    <a:gd name="T86" fmla="*/ 108 w 125"/>
                    <a:gd name="T87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5" h="125">
                      <a:moveTo>
                        <a:pt x="63" y="0"/>
                      </a:moveTo>
                      <a:cubicBezTo>
                        <a:pt x="28" y="0"/>
                        <a:pt x="0" y="28"/>
                        <a:pt x="0" y="63"/>
                      </a:cubicBezTo>
                      <a:cubicBezTo>
                        <a:pt x="0" y="97"/>
                        <a:pt x="28" y="125"/>
                        <a:pt x="63" y="125"/>
                      </a:cubicBezTo>
                      <a:cubicBezTo>
                        <a:pt x="97" y="125"/>
                        <a:pt x="125" y="97"/>
                        <a:pt x="125" y="63"/>
                      </a:cubicBezTo>
                      <a:cubicBezTo>
                        <a:pt x="125" y="28"/>
                        <a:pt x="97" y="0"/>
                        <a:pt x="63" y="0"/>
                      </a:cubicBezTo>
                      <a:close/>
                      <a:moveTo>
                        <a:pt x="98" y="83"/>
                      </a:moveTo>
                      <a:cubicBezTo>
                        <a:pt x="99" y="78"/>
                        <a:pt x="100" y="73"/>
                        <a:pt x="100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6" y="73"/>
                        <a:pt x="115" y="78"/>
                        <a:pt x="113" y="83"/>
                      </a:cubicBezTo>
                      <a:lnTo>
                        <a:pt x="98" y="83"/>
                      </a:lnTo>
                      <a:close/>
                      <a:moveTo>
                        <a:pt x="27" y="42"/>
                      </a:moveTo>
                      <a:cubicBezTo>
                        <a:pt x="26" y="47"/>
                        <a:pt x="26" y="53"/>
                        <a:pt x="25" y="59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53"/>
                        <a:pt x="11" y="47"/>
                        <a:pt x="13" y="42"/>
                      </a:cubicBezTo>
                      <a:lnTo>
                        <a:pt x="27" y="42"/>
                      </a:lnTo>
                      <a:close/>
                      <a:moveTo>
                        <a:pt x="90" y="42"/>
                      </a:moveTo>
                      <a:cubicBezTo>
                        <a:pt x="91" y="47"/>
                        <a:pt x="92" y="53"/>
                        <a:pt x="92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lnTo>
                        <a:pt x="90" y="42"/>
                      </a:lnTo>
                      <a:close/>
                      <a:moveTo>
                        <a:pt x="67" y="34"/>
                      </a:moveTo>
                      <a:cubicBezTo>
                        <a:pt x="67" y="9"/>
                        <a:pt x="67" y="9"/>
                        <a:pt x="67" y="9"/>
                      </a:cubicBezTo>
                      <a:cubicBezTo>
                        <a:pt x="69" y="10"/>
                        <a:pt x="71" y="11"/>
                        <a:pt x="73" y="12"/>
                      </a:cubicBezTo>
                      <a:cubicBezTo>
                        <a:pt x="76" y="14"/>
                        <a:pt x="79" y="18"/>
                        <a:pt x="82" y="23"/>
                      </a:cubicBezTo>
                      <a:cubicBezTo>
                        <a:pt x="84" y="26"/>
                        <a:pt x="86" y="30"/>
                        <a:pt x="8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lose/>
                      <a:moveTo>
                        <a:pt x="43" y="23"/>
                      </a:moveTo>
                      <a:cubicBezTo>
                        <a:pt x="46" y="18"/>
                        <a:pt x="50" y="14"/>
                        <a:pt x="53" y="12"/>
                      </a:cubicBezTo>
                      <a:cubicBezTo>
                        <a:pt x="55" y="11"/>
                        <a:pt x="57" y="10"/>
                        <a:pt x="59" y="9"/>
                      </a:cubicBezTo>
                      <a:cubicBezTo>
                        <a:pt x="59" y="34"/>
                        <a:pt x="59" y="34"/>
                        <a:pt x="59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40" y="30"/>
                        <a:pt x="41" y="26"/>
                        <a:pt x="43" y="23"/>
                      </a:cubicBezTo>
                      <a:close/>
                      <a:moveTo>
                        <a:pt x="59" y="42"/>
                      </a:move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34" y="59"/>
                        <a:pt x="34" y="59"/>
                        <a:pt x="34" y="59"/>
                      </a:cubicBezTo>
                      <a:cubicBezTo>
                        <a:pt x="34" y="53"/>
                        <a:pt x="35" y="47"/>
                        <a:pt x="36" y="42"/>
                      </a:cubicBezTo>
                      <a:lnTo>
                        <a:pt x="59" y="42"/>
                      </a:lnTo>
                      <a:close/>
                      <a:moveTo>
                        <a:pt x="13" y="83"/>
                      </a:moveTo>
                      <a:cubicBezTo>
                        <a:pt x="11" y="78"/>
                        <a:pt x="9" y="73"/>
                        <a:pt x="9" y="67"/>
                      </a:cubicBezTo>
                      <a:cubicBezTo>
                        <a:pt x="25" y="67"/>
                        <a:pt x="25" y="67"/>
                        <a:pt x="25" y="67"/>
                      </a:cubicBezTo>
                      <a:cubicBezTo>
                        <a:pt x="26" y="73"/>
                        <a:pt x="26" y="78"/>
                        <a:pt x="27" y="83"/>
                      </a:cubicBezTo>
                      <a:lnTo>
                        <a:pt x="13" y="83"/>
                      </a:lnTo>
                      <a:close/>
                      <a:moveTo>
                        <a:pt x="34" y="67"/>
                      </a:move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5" y="78"/>
                        <a:pt x="34" y="73"/>
                        <a:pt x="34" y="67"/>
                      </a:cubicBezTo>
                      <a:close/>
                      <a:moveTo>
                        <a:pt x="59" y="92"/>
                      </a:moveTo>
                      <a:cubicBezTo>
                        <a:pt x="59" y="116"/>
                        <a:pt x="59" y="116"/>
                        <a:pt x="59" y="116"/>
                      </a:cubicBezTo>
                      <a:cubicBezTo>
                        <a:pt x="57" y="116"/>
                        <a:pt x="55" y="115"/>
                        <a:pt x="53" y="113"/>
                      </a:cubicBezTo>
                      <a:cubicBezTo>
                        <a:pt x="50" y="111"/>
                        <a:pt x="46" y="107"/>
                        <a:pt x="43" y="102"/>
                      </a:cubicBezTo>
                      <a:cubicBezTo>
                        <a:pt x="41" y="99"/>
                        <a:pt x="40" y="96"/>
                        <a:pt x="38" y="92"/>
                      </a:cubicBezTo>
                      <a:cubicBezTo>
                        <a:pt x="59" y="92"/>
                        <a:pt x="59" y="92"/>
                        <a:pt x="59" y="92"/>
                      </a:cubicBezTo>
                      <a:close/>
                      <a:moveTo>
                        <a:pt x="82" y="102"/>
                      </a:moveTo>
                      <a:cubicBezTo>
                        <a:pt x="79" y="107"/>
                        <a:pt x="76" y="111"/>
                        <a:pt x="73" y="113"/>
                      </a:cubicBezTo>
                      <a:cubicBezTo>
                        <a:pt x="71" y="115"/>
                        <a:pt x="69" y="116"/>
                        <a:pt x="67" y="116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86" y="96"/>
                        <a:pt x="84" y="99"/>
                        <a:pt x="82" y="102"/>
                      </a:cubicBezTo>
                      <a:close/>
                      <a:moveTo>
                        <a:pt x="67" y="83"/>
                      </a:move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92" y="67"/>
                        <a:pt x="92" y="67"/>
                        <a:pt x="92" y="67"/>
                      </a:cubicBezTo>
                      <a:cubicBezTo>
                        <a:pt x="92" y="73"/>
                        <a:pt x="91" y="78"/>
                        <a:pt x="90" y="83"/>
                      </a:cubicBezTo>
                      <a:lnTo>
                        <a:pt x="67" y="83"/>
                      </a:lnTo>
                      <a:close/>
                      <a:moveTo>
                        <a:pt x="100" y="59"/>
                      </a:moveTo>
                      <a:cubicBezTo>
                        <a:pt x="100" y="53"/>
                        <a:pt x="99" y="47"/>
                        <a:pt x="98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5" y="47"/>
                        <a:pt x="116" y="53"/>
                        <a:pt x="117" y="59"/>
                      </a:cubicBezTo>
                      <a:lnTo>
                        <a:pt x="100" y="59"/>
                      </a:lnTo>
                      <a:close/>
                      <a:moveTo>
                        <a:pt x="108" y="34"/>
                      </a:move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3" y="26"/>
                        <a:pt x="90" y="19"/>
                        <a:pt x="86" y="14"/>
                      </a:cubicBezTo>
                      <a:cubicBezTo>
                        <a:pt x="92" y="17"/>
                        <a:pt x="97" y="20"/>
                        <a:pt x="101" y="24"/>
                      </a:cubicBezTo>
                      <a:cubicBezTo>
                        <a:pt x="104" y="27"/>
                        <a:pt x="106" y="30"/>
                        <a:pt x="108" y="34"/>
                      </a:cubicBezTo>
                      <a:close/>
                      <a:moveTo>
                        <a:pt x="25" y="24"/>
                      </a:moveTo>
                      <a:cubicBezTo>
                        <a:pt x="29" y="20"/>
                        <a:pt x="34" y="17"/>
                        <a:pt x="39" y="14"/>
                      </a:cubicBezTo>
                      <a:cubicBezTo>
                        <a:pt x="35" y="19"/>
                        <a:pt x="32" y="26"/>
                        <a:pt x="30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9" y="30"/>
                        <a:pt x="22" y="27"/>
                        <a:pt x="25" y="24"/>
                      </a:cubicBezTo>
                      <a:close/>
                      <a:moveTo>
                        <a:pt x="17" y="92"/>
                      </a:move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2" y="99"/>
                        <a:pt x="35" y="106"/>
                        <a:pt x="39" y="111"/>
                      </a:cubicBezTo>
                      <a:cubicBezTo>
                        <a:pt x="34" y="109"/>
                        <a:pt x="29" y="105"/>
                        <a:pt x="25" y="101"/>
                      </a:cubicBezTo>
                      <a:cubicBezTo>
                        <a:pt x="22" y="98"/>
                        <a:pt x="19" y="95"/>
                        <a:pt x="17" y="92"/>
                      </a:cubicBezTo>
                      <a:close/>
                      <a:moveTo>
                        <a:pt x="101" y="101"/>
                      </a:moveTo>
                      <a:cubicBezTo>
                        <a:pt x="97" y="105"/>
                        <a:pt x="92" y="109"/>
                        <a:pt x="86" y="111"/>
                      </a:cubicBezTo>
                      <a:cubicBezTo>
                        <a:pt x="90" y="106"/>
                        <a:pt x="93" y="99"/>
                        <a:pt x="96" y="92"/>
                      </a:cubicBezTo>
                      <a:cubicBezTo>
                        <a:pt x="108" y="92"/>
                        <a:pt x="108" y="92"/>
                        <a:pt x="108" y="92"/>
                      </a:cubicBezTo>
                      <a:cubicBezTo>
                        <a:pt x="106" y="95"/>
                        <a:pt x="104" y="98"/>
                        <a:pt x="10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" name="iṣļïḓè">
                  <a:extLst>
                    <a:ext uri="{FF2B5EF4-FFF2-40B4-BE49-F238E27FC236}">
                      <a16:creationId xmlns:a16="http://schemas.microsoft.com/office/drawing/2014/main" id="{0C3A71D0-F55A-48B8-BEA1-ACF26625BB6C}"/>
                    </a:ext>
                  </a:extLst>
                </p:cNvPr>
                <p:cNvSpPr/>
                <p:nvPr/>
              </p:nvSpPr>
              <p:spPr bwMode="auto">
                <a:xfrm>
                  <a:off x="10577753" y="1690759"/>
                  <a:ext cx="189861" cy="187904"/>
                </a:xfrm>
                <a:custGeom>
                  <a:avLst/>
                  <a:gdLst>
                    <a:gd name="T0" fmla="*/ 49 w 59"/>
                    <a:gd name="T1" fmla="*/ 0 h 59"/>
                    <a:gd name="T2" fmla="*/ 9 w 59"/>
                    <a:gd name="T3" fmla="*/ 0 h 59"/>
                    <a:gd name="T4" fmla="*/ 0 w 59"/>
                    <a:gd name="T5" fmla="*/ 10 h 59"/>
                    <a:gd name="T6" fmla="*/ 0 w 59"/>
                    <a:gd name="T7" fmla="*/ 49 h 59"/>
                    <a:gd name="T8" fmla="*/ 9 w 59"/>
                    <a:gd name="T9" fmla="*/ 59 h 59"/>
                    <a:gd name="T10" fmla="*/ 49 w 59"/>
                    <a:gd name="T11" fmla="*/ 59 h 59"/>
                    <a:gd name="T12" fmla="*/ 59 w 59"/>
                    <a:gd name="T13" fmla="*/ 49 h 59"/>
                    <a:gd name="T14" fmla="*/ 59 w 59"/>
                    <a:gd name="T15" fmla="*/ 10 h 59"/>
                    <a:gd name="T16" fmla="*/ 49 w 59"/>
                    <a:gd name="T17" fmla="*/ 0 h 59"/>
                    <a:gd name="T18" fmla="*/ 40 w 59"/>
                    <a:gd name="T19" fmla="*/ 2 h 59"/>
                    <a:gd name="T20" fmla="*/ 40 w 59"/>
                    <a:gd name="T21" fmla="*/ 11 h 59"/>
                    <a:gd name="T22" fmla="*/ 31 w 59"/>
                    <a:gd name="T23" fmla="*/ 11 h 59"/>
                    <a:gd name="T24" fmla="*/ 31 w 59"/>
                    <a:gd name="T25" fmla="*/ 2 h 59"/>
                    <a:gd name="T26" fmla="*/ 40 w 59"/>
                    <a:gd name="T27" fmla="*/ 2 h 59"/>
                    <a:gd name="T28" fmla="*/ 27 w 59"/>
                    <a:gd name="T29" fmla="*/ 2 h 59"/>
                    <a:gd name="T30" fmla="*/ 27 w 59"/>
                    <a:gd name="T31" fmla="*/ 11 h 59"/>
                    <a:gd name="T32" fmla="*/ 18 w 59"/>
                    <a:gd name="T33" fmla="*/ 11 h 59"/>
                    <a:gd name="T34" fmla="*/ 18 w 59"/>
                    <a:gd name="T35" fmla="*/ 2 h 59"/>
                    <a:gd name="T36" fmla="*/ 27 w 59"/>
                    <a:gd name="T37" fmla="*/ 2 h 59"/>
                    <a:gd name="T38" fmla="*/ 1 w 59"/>
                    <a:gd name="T39" fmla="*/ 11 h 59"/>
                    <a:gd name="T40" fmla="*/ 1 w 59"/>
                    <a:gd name="T41" fmla="*/ 10 h 59"/>
                    <a:gd name="T42" fmla="*/ 9 w 59"/>
                    <a:gd name="T43" fmla="*/ 2 h 59"/>
                    <a:gd name="T44" fmla="*/ 14 w 59"/>
                    <a:gd name="T45" fmla="*/ 2 h 59"/>
                    <a:gd name="T46" fmla="*/ 14 w 59"/>
                    <a:gd name="T47" fmla="*/ 11 h 59"/>
                    <a:gd name="T48" fmla="*/ 1 w 59"/>
                    <a:gd name="T49" fmla="*/ 11 h 59"/>
                    <a:gd name="T50" fmla="*/ 44 w 59"/>
                    <a:gd name="T51" fmla="*/ 37 h 59"/>
                    <a:gd name="T52" fmla="*/ 33 w 59"/>
                    <a:gd name="T53" fmla="*/ 37 h 59"/>
                    <a:gd name="T54" fmla="*/ 33 w 59"/>
                    <a:gd name="T55" fmla="*/ 48 h 59"/>
                    <a:gd name="T56" fmla="*/ 25 w 59"/>
                    <a:gd name="T57" fmla="*/ 48 h 59"/>
                    <a:gd name="T58" fmla="*/ 25 w 59"/>
                    <a:gd name="T59" fmla="*/ 37 h 59"/>
                    <a:gd name="T60" fmla="*/ 14 w 59"/>
                    <a:gd name="T61" fmla="*/ 37 h 59"/>
                    <a:gd name="T62" fmla="*/ 14 w 59"/>
                    <a:gd name="T63" fmla="*/ 30 h 59"/>
                    <a:gd name="T64" fmla="*/ 25 w 59"/>
                    <a:gd name="T65" fmla="*/ 30 h 59"/>
                    <a:gd name="T66" fmla="*/ 25 w 59"/>
                    <a:gd name="T67" fmla="*/ 18 h 59"/>
                    <a:gd name="T68" fmla="*/ 33 w 59"/>
                    <a:gd name="T69" fmla="*/ 18 h 59"/>
                    <a:gd name="T70" fmla="*/ 33 w 59"/>
                    <a:gd name="T71" fmla="*/ 30 h 59"/>
                    <a:gd name="T72" fmla="*/ 44 w 59"/>
                    <a:gd name="T73" fmla="*/ 30 h 59"/>
                    <a:gd name="T74" fmla="*/ 44 w 59"/>
                    <a:gd name="T75" fmla="*/ 37 h 59"/>
                    <a:gd name="T76" fmla="*/ 57 w 59"/>
                    <a:gd name="T77" fmla="*/ 11 h 59"/>
                    <a:gd name="T78" fmla="*/ 44 w 59"/>
                    <a:gd name="T79" fmla="*/ 11 h 59"/>
                    <a:gd name="T80" fmla="*/ 44 w 59"/>
                    <a:gd name="T81" fmla="*/ 2 h 59"/>
                    <a:gd name="T82" fmla="*/ 49 w 59"/>
                    <a:gd name="T83" fmla="*/ 2 h 59"/>
                    <a:gd name="T84" fmla="*/ 57 w 59"/>
                    <a:gd name="T85" fmla="*/ 10 h 59"/>
                    <a:gd name="T86" fmla="*/ 57 w 59"/>
                    <a:gd name="T87" fmla="*/ 1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9" h="59">
                      <a:moveTo>
                        <a:pt x="4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5"/>
                        <a:pt x="4" y="59"/>
                        <a:pt x="9" y="59"/>
                      </a:cubicBezTo>
                      <a:cubicBezTo>
                        <a:pt x="49" y="59"/>
                        <a:pt x="49" y="59"/>
                        <a:pt x="49" y="59"/>
                      </a:cubicBezTo>
                      <a:cubicBezTo>
                        <a:pt x="54" y="59"/>
                        <a:pt x="59" y="55"/>
                        <a:pt x="59" y="49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4"/>
                        <a:pt x="54" y="0"/>
                        <a:pt x="49" y="0"/>
                      </a:cubicBezTo>
                      <a:close/>
                      <a:moveTo>
                        <a:pt x="40" y="2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2"/>
                        <a:pt x="31" y="2"/>
                        <a:pt x="31" y="2"/>
                      </a:cubicBezTo>
                      <a:lnTo>
                        <a:pt x="40" y="2"/>
                      </a:lnTo>
                      <a:close/>
                      <a:moveTo>
                        <a:pt x="27" y="2"/>
                      </a:move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2"/>
                        <a:pt x="18" y="2"/>
                        <a:pt x="18" y="2"/>
                      </a:cubicBezTo>
                      <a:lnTo>
                        <a:pt x="27" y="2"/>
                      </a:lnTo>
                      <a:close/>
                      <a:moveTo>
                        <a:pt x="1" y="11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5"/>
                        <a:pt x="5" y="2"/>
                        <a:pt x="9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lnTo>
                        <a:pt x="1" y="11"/>
                      </a:lnTo>
                      <a:close/>
                      <a:moveTo>
                        <a:pt x="44" y="37"/>
                      </a:move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lnTo>
                        <a:pt x="44" y="37"/>
                      </a:lnTo>
                      <a:close/>
                      <a:moveTo>
                        <a:pt x="57" y="11"/>
                      </a:move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3" y="2"/>
                        <a:pt x="57" y="5"/>
                        <a:pt x="57" y="10"/>
                      </a:cubicBezTo>
                      <a:lnTo>
                        <a:pt x="57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" name="iŝḷíḋé">
                  <a:extLst>
                    <a:ext uri="{FF2B5EF4-FFF2-40B4-BE49-F238E27FC236}">
                      <a16:creationId xmlns:a16="http://schemas.microsoft.com/office/drawing/2014/main" id="{2838D41E-3770-4103-839B-2A20CF66BA49}"/>
                    </a:ext>
                  </a:extLst>
                </p:cNvPr>
                <p:cNvSpPr/>
                <p:nvPr/>
              </p:nvSpPr>
              <p:spPr bwMode="auto">
                <a:xfrm>
                  <a:off x="10793059" y="1731862"/>
                  <a:ext cx="176160" cy="137013"/>
                </a:xfrm>
                <a:custGeom>
                  <a:avLst/>
                  <a:gdLst>
                    <a:gd name="T0" fmla="*/ 34 w 90"/>
                    <a:gd name="T1" fmla="*/ 70 h 70"/>
                    <a:gd name="T2" fmla="*/ 0 w 90"/>
                    <a:gd name="T3" fmla="*/ 36 h 70"/>
                    <a:gd name="T4" fmla="*/ 18 w 90"/>
                    <a:gd name="T5" fmla="*/ 19 h 70"/>
                    <a:gd name="T6" fmla="*/ 34 w 90"/>
                    <a:gd name="T7" fmla="*/ 36 h 70"/>
                    <a:gd name="T8" fmla="*/ 72 w 90"/>
                    <a:gd name="T9" fmla="*/ 0 h 70"/>
                    <a:gd name="T10" fmla="*/ 90 w 90"/>
                    <a:gd name="T11" fmla="*/ 16 h 70"/>
                    <a:gd name="T12" fmla="*/ 34 w 90"/>
                    <a:gd name="T13" fmla="*/ 70 h 70"/>
                    <a:gd name="T14" fmla="*/ 9 w 90"/>
                    <a:gd name="T15" fmla="*/ 36 h 70"/>
                    <a:gd name="T16" fmla="*/ 34 w 90"/>
                    <a:gd name="T17" fmla="*/ 60 h 70"/>
                    <a:gd name="T18" fmla="*/ 80 w 90"/>
                    <a:gd name="T19" fmla="*/ 16 h 70"/>
                    <a:gd name="T20" fmla="*/ 72 w 90"/>
                    <a:gd name="T21" fmla="*/ 8 h 70"/>
                    <a:gd name="T22" fmla="*/ 34 w 90"/>
                    <a:gd name="T23" fmla="*/ 46 h 70"/>
                    <a:gd name="T24" fmla="*/ 18 w 90"/>
                    <a:gd name="T25" fmla="*/ 28 h 70"/>
                    <a:gd name="T26" fmla="*/ 9 w 90"/>
                    <a:gd name="T27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0" h="70">
                      <a:moveTo>
                        <a:pt x="34" y="70"/>
                      </a:moveTo>
                      <a:lnTo>
                        <a:pt x="0" y="36"/>
                      </a:lnTo>
                      <a:lnTo>
                        <a:pt x="18" y="19"/>
                      </a:lnTo>
                      <a:lnTo>
                        <a:pt x="34" y="36"/>
                      </a:lnTo>
                      <a:lnTo>
                        <a:pt x="72" y="0"/>
                      </a:lnTo>
                      <a:lnTo>
                        <a:pt x="90" y="16"/>
                      </a:lnTo>
                      <a:lnTo>
                        <a:pt x="34" y="70"/>
                      </a:lnTo>
                      <a:close/>
                      <a:moveTo>
                        <a:pt x="9" y="36"/>
                      </a:moveTo>
                      <a:lnTo>
                        <a:pt x="34" y="60"/>
                      </a:lnTo>
                      <a:lnTo>
                        <a:pt x="80" y="16"/>
                      </a:lnTo>
                      <a:lnTo>
                        <a:pt x="72" y="8"/>
                      </a:lnTo>
                      <a:lnTo>
                        <a:pt x="34" y="46"/>
                      </a:lnTo>
                      <a:lnTo>
                        <a:pt x="18" y="28"/>
                      </a:lnTo>
                      <a:lnTo>
                        <a:pt x="9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" name="iṧḷîḍé">
                  <a:extLst>
                    <a:ext uri="{FF2B5EF4-FFF2-40B4-BE49-F238E27FC236}">
                      <a16:creationId xmlns:a16="http://schemas.microsoft.com/office/drawing/2014/main" id="{DF8062EA-D4B9-43E1-80CE-C6AFC61151AE}"/>
                    </a:ext>
                  </a:extLst>
                </p:cNvPr>
                <p:cNvSpPr/>
                <p:nvPr/>
              </p:nvSpPr>
              <p:spPr bwMode="auto">
                <a:xfrm>
                  <a:off x="10789144" y="4738319"/>
                  <a:ext cx="252496" cy="258367"/>
                </a:xfrm>
                <a:custGeom>
                  <a:avLst/>
                  <a:gdLst>
                    <a:gd name="T0" fmla="*/ 69 w 79"/>
                    <a:gd name="T1" fmla="*/ 22 h 81"/>
                    <a:gd name="T2" fmla="*/ 22 w 79"/>
                    <a:gd name="T3" fmla="*/ 14 h 81"/>
                    <a:gd name="T4" fmla="*/ 19 w 79"/>
                    <a:gd name="T5" fmla="*/ 3 h 81"/>
                    <a:gd name="T6" fmla="*/ 0 w 79"/>
                    <a:gd name="T7" fmla="*/ 5 h 81"/>
                    <a:gd name="T8" fmla="*/ 12 w 79"/>
                    <a:gd name="T9" fmla="*/ 12 h 81"/>
                    <a:gd name="T10" fmla="*/ 14 w 79"/>
                    <a:gd name="T11" fmla="*/ 54 h 81"/>
                    <a:gd name="T12" fmla="*/ 61 w 79"/>
                    <a:gd name="T13" fmla="*/ 59 h 81"/>
                    <a:gd name="T14" fmla="*/ 76 w 79"/>
                    <a:gd name="T15" fmla="*/ 20 h 81"/>
                    <a:gd name="T16" fmla="*/ 36 w 79"/>
                    <a:gd name="T17" fmla="*/ 32 h 81"/>
                    <a:gd name="T18" fmla="*/ 45 w 79"/>
                    <a:gd name="T19" fmla="*/ 39 h 81"/>
                    <a:gd name="T20" fmla="*/ 44 w 79"/>
                    <a:gd name="T21" fmla="*/ 44 h 81"/>
                    <a:gd name="T22" fmla="*/ 33 w 79"/>
                    <a:gd name="T23" fmla="*/ 47 h 81"/>
                    <a:gd name="T24" fmla="*/ 44 w 79"/>
                    <a:gd name="T25" fmla="*/ 44 h 81"/>
                    <a:gd name="T26" fmla="*/ 38 w 79"/>
                    <a:gd name="T27" fmla="*/ 23 h 81"/>
                    <a:gd name="T28" fmla="*/ 47 w 79"/>
                    <a:gd name="T29" fmla="*/ 29 h 81"/>
                    <a:gd name="T30" fmla="*/ 22 w 79"/>
                    <a:gd name="T31" fmla="*/ 19 h 81"/>
                    <a:gd name="T32" fmla="*/ 32 w 79"/>
                    <a:gd name="T33" fmla="*/ 27 h 81"/>
                    <a:gd name="T34" fmla="*/ 22 w 79"/>
                    <a:gd name="T35" fmla="*/ 19 h 81"/>
                    <a:gd name="T36" fmla="*/ 31 w 79"/>
                    <a:gd name="T37" fmla="*/ 32 h 81"/>
                    <a:gd name="T38" fmla="*/ 21 w 79"/>
                    <a:gd name="T39" fmla="*/ 35 h 81"/>
                    <a:gd name="T40" fmla="*/ 20 w 79"/>
                    <a:gd name="T41" fmla="*/ 40 h 81"/>
                    <a:gd name="T42" fmla="*/ 28 w 79"/>
                    <a:gd name="T43" fmla="*/ 46 h 81"/>
                    <a:gd name="T44" fmla="*/ 20 w 79"/>
                    <a:gd name="T45" fmla="*/ 40 h 81"/>
                    <a:gd name="T46" fmla="*/ 48 w 79"/>
                    <a:gd name="T47" fmla="*/ 50 h 81"/>
                    <a:gd name="T48" fmla="*/ 57 w 79"/>
                    <a:gd name="T49" fmla="*/ 47 h 81"/>
                    <a:gd name="T50" fmla="*/ 59 w 79"/>
                    <a:gd name="T51" fmla="*/ 42 h 81"/>
                    <a:gd name="T52" fmla="*/ 51 w 79"/>
                    <a:gd name="T53" fmla="*/ 35 h 81"/>
                    <a:gd name="T54" fmla="*/ 59 w 79"/>
                    <a:gd name="T55" fmla="*/ 42 h 81"/>
                    <a:gd name="T56" fmla="*/ 52 w 79"/>
                    <a:gd name="T57" fmla="*/ 30 h 81"/>
                    <a:gd name="T58" fmla="*/ 66 w 79"/>
                    <a:gd name="T59" fmla="*/ 28 h 81"/>
                    <a:gd name="T60" fmla="*/ 9 w 79"/>
                    <a:gd name="T61" fmla="*/ 66 h 81"/>
                    <a:gd name="T62" fmla="*/ 24 w 79"/>
                    <a:gd name="T63" fmla="*/ 69 h 81"/>
                    <a:gd name="T64" fmla="*/ 18 w 79"/>
                    <a:gd name="T65" fmla="*/ 60 h 81"/>
                    <a:gd name="T66" fmla="*/ 39 w 79"/>
                    <a:gd name="T67" fmla="*/ 72 h 81"/>
                    <a:gd name="T68" fmla="*/ 54 w 79"/>
                    <a:gd name="T69" fmla="*/ 75 h 81"/>
                    <a:gd name="T70" fmla="*/ 48 w 79"/>
                    <a:gd name="T71" fmla="*/ 6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9" h="81">
                      <a:moveTo>
                        <a:pt x="76" y="20"/>
                      </a:moveTo>
                      <a:cubicBezTo>
                        <a:pt x="73" y="19"/>
                        <a:pt x="70" y="20"/>
                        <a:pt x="69" y="22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6"/>
                        <a:pt x="21" y="4"/>
                        <a:pt x="19" y="3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0"/>
                        <a:pt x="1" y="2"/>
                        <a:pt x="0" y="5"/>
                      </a:cubicBezTo>
                      <a:cubicBezTo>
                        <a:pt x="0" y="8"/>
                        <a:pt x="1" y="10"/>
                        <a:pt x="4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51"/>
                        <a:pt x="11" y="53"/>
                        <a:pt x="14" y="54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8" y="63"/>
                        <a:pt x="60" y="62"/>
                        <a:pt x="61" y="59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9" y="24"/>
                        <a:pt x="78" y="21"/>
                        <a:pt x="76" y="20"/>
                      </a:cubicBezTo>
                      <a:close/>
                      <a:moveTo>
                        <a:pt x="35" y="37"/>
                      </a:move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lnTo>
                        <a:pt x="35" y="37"/>
                      </a:lnTo>
                      <a:close/>
                      <a:moveTo>
                        <a:pt x="44" y="44"/>
                      </a:move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lnTo>
                        <a:pt x="44" y="44"/>
                      </a:lnTo>
                      <a:close/>
                      <a:moveTo>
                        <a:pt x="37" y="28"/>
                      </a:move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lnTo>
                        <a:pt x="37" y="28"/>
                      </a:lnTo>
                      <a:close/>
                      <a:moveTo>
                        <a:pt x="22" y="19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lnTo>
                        <a:pt x="22" y="19"/>
                      </a:lnTo>
                      <a:close/>
                      <a:moveTo>
                        <a:pt x="21" y="30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lnTo>
                        <a:pt x="21" y="30"/>
                      </a:lnTo>
                      <a:close/>
                      <a:moveTo>
                        <a:pt x="20" y="40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lnTo>
                        <a:pt x="20" y="40"/>
                      </a:lnTo>
                      <a:close/>
                      <a:moveTo>
                        <a:pt x="54" y="52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9" y="45"/>
                        <a:pt x="49" y="45"/>
                        <a:pt x="49" y="45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lnTo>
                        <a:pt x="54" y="52"/>
                      </a:lnTo>
                      <a:close/>
                      <a:moveTo>
                        <a:pt x="59" y="42"/>
                      </a:move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lnTo>
                        <a:pt x="59" y="42"/>
                      </a:lnTo>
                      <a:close/>
                      <a:moveTo>
                        <a:pt x="64" y="33"/>
                      </a:move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66" y="28"/>
                        <a:pt x="66" y="28"/>
                        <a:pt x="66" y="28"/>
                      </a:cubicBezTo>
                      <a:lnTo>
                        <a:pt x="64" y="33"/>
                      </a:lnTo>
                      <a:close/>
                      <a:moveTo>
                        <a:pt x="9" y="66"/>
                      </a:moveTo>
                      <a:cubicBezTo>
                        <a:pt x="8" y="70"/>
                        <a:pt x="11" y="74"/>
                        <a:pt x="15" y="75"/>
                      </a:cubicBezTo>
                      <a:cubicBezTo>
                        <a:pt x="19" y="76"/>
                        <a:pt x="23" y="73"/>
                        <a:pt x="24" y="69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5" y="65"/>
                        <a:pt x="22" y="61"/>
                        <a:pt x="18" y="60"/>
                      </a:cubicBezTo>
                      <a:cubicBezTo>
                        <a:pt x="14" y="59"/>
                        <a:pt x="10" y="62"/>
                        <a:pt x="9" y="66"/>
                      </a:cubicBezTo>
                      <a:close/>
                      <a:moveTo>
                        <a:pt x="39" y="72"/>
                      </a:moveTo>
                      <a:cubicBezTo>
                        <a:pt x="38" y="76"/>
                        <a:pt x="41" y="80"/>
                        <a:pt x="45" y="81"/>
                      </a:cubicBezTo>
                      <a:cubicBezTo>
                        <a:pt x="49" y="81"/>
                        <a:pt x="53" y="79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0"/>
                        <a:pt x="52" y="66"/>
                        <a:pt x="48" y="66"/>
                      </a:cubicBezTo>
                      <a:cubicBezTo>
                        <a:pt x="43" y="65"/>
                        <a:pt x="39" y="68"/>
                        <a:pt x="39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" name="isḷíďe">
                  <a:extLst>
                    <a:ext uri="{FF2B5EF4-FFF2-40B4-BE49-F238E27FC236}">
                      <a16:creationId xmlns:a16="http://schemas.microsoft.com/office/drawing/2014/main" id="{C699C99E-ECD1-40C0-9AB4-610AFB34190E}"/>
                    </a:ext>
                  </a:extLst>
                </p:cNvPr>
                <p:cNvSpPr/>
                <p:nvPr/>
              </p:nvSpPr>
              <p:spPr bwMode="auto">
                <a:xfrm>
                  <a:off x="10975090" y="4354682"/>
                  <a:ext cx="150715" cy="152672"/>
                </a:xfrm>
                <a:custGeom>
                  <a:avLst/>
                  <a:gdLst>
                    <a:gd name="T0" fmla="*/ 24 w 47"/>
                    <a:gd name="T1" fmla="*/ 0 h 48"/>
                    <a:gd name="T2" fmla="*/ 0 w 47"/>
                    <a:gd name="T3" fmla="*/ 24 h 48"/>
                    <a:gd name="T4" fmla="*/ 24 w 47"/>
                    <a:gd name="T5" fmla="*/ 48 h 48"/>
                    <a:gd name="T6" fmla="*/ 47 w 47"/>
                    <a:gd name="T7" fmla="*/ 24 h 48"/>
                    <a:gd name="T8" fmla="*/ 24 w 47"/>
                    <a:gd name="T9" fmla="*/ 0 h 48"/>
                    <a:gd name="T10" fmla="*/ 6 w 47"/>
                    <a:gd name="T11" fmla="*/ 24 h 48"/>
                    <a:gd name="T12" fmla="*/ 24 w 47"/>
                    <a:gd name="T13" fmla="*/ 6 h 48"/>
                    <a:gd name="T14" fmla="*/ 24 w 47"/>
                    <a:gd name="T15" fmla="*/ 42 h 48"/>
                    <a:gd name="T16" fmla="*/ 6 w 47"/>
                    <a:gd name="T17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8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ubicBezTo>
                        <a:pt x="37" y="48"/>
                        <a:pt x="47" y="37"/>
                        <a:pt x="47" y="24"/>
                      </a:cubicBezTo>
                      <a:cubicBezTo>
                        <a:pt x="47" y="11"/>
                        <a:pt x="37" y="0"/>
                        <a:pt x="24" y="0"/>
                      </a:cubicBezTo>
                      <a:close/>
                      <a:moveTo>
                        <a:pt x="6" y="24"/>
                      </a:moveTo>
                      <a:cubicBezTo>
                        <a:pt x="6" y="14"/>
                        <a:pt x="14" y="6"/>
                        <a:pt x="24" y="6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14" y="42"/>
                        <a:pt x="6" y="34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$lîḑê">
                  <a:extLst>
                    <a:ext uri="{FF2B5EF4-FFF2-40B4-BE49-F238E27FC236}">
                      <a16:creationId xmlns:a16="http://schemas.microsoft.com/office/drawing/2014/main" id="{CE8AC508-5A35-4840-B64E-306A7A365921}"/>
                    </a:ext>
                  </a:extLst>
                </p:cNvPr>
                <p:cNvSpPr/>
                <p:nvPr/>
              </p:nvSpPr>
              <p:spPr bwMode="auto">
                <a:xfrm>
                  <a:off x="10642344" y="3839905"/>
                  <a:ext cx="379722" cy="369934"/>
                </a:xfrm>
                <a:custGeom>
                  <a:avLst/>
                  <a:gdLst>
                    <a:gd name="T0" fmla="*/ 22 w 119"/>
                    <a:gd name="T1" fmla="*/ 19 h 116"/>
                    <a:gd name="T2" fmla="*/ 58 w 119"/>
                    <a:gd name="T3" fmla="*/ 33 h 116"/>
                    <a:gd name="T4" fmla="*/ 62 w 119"/>
                    <a:gd name="T5" fmla="*/ 12 h 116"/>
                    <a:gd name="T6" fmla="*/ 82 w 119"/>
                    <a:gd name="T7" fmla="*/ 3 h 116"/>
                    <a:gd name="T8" fmla="*/ 91 w 119"/>
                    <a:gd name="T9" fmla="*/ 23 h 116"/>
                    <a:gd name="T10" fmla="*/ 95 w 119"/>
                    <a:gd name="T11" fmla="*/ 49 h 116"/>
                    <a:gd name="T12" fmla="*/ 95 w 119"/>
                    <a:gd name="T13" fmla="*/ 50 h 116"/>
                    <a:gd name="T14" fmla="*/ 99 w 119"/>
                    <a:gd name="T15" fmla="*/ 41 h 116"/>
                    <a:gd name="T16" fmla="*/ 119 w 119"/>
                    <a:gd name="T17" fmla="*/ 49 h 116"/>
                    <a:gd name="T18" fmla="*/ 93 w 119"/>
                    <a:gd name="T19" fmla="*/ 116 h 116"/>
                    <a:gd name="T20" fmla="*/ 73 w 119"/>
                    <a:gd name="T21" fmla="*/ 109 h 116"/>
                    <a:gd name="T22" fmla="*/ 75 w 119"/>
                    <a:gd name="T23" fmla="*/ 103 h 116"/>
                    <a:gd name="T24" fmla="*/ 63 w 119"/>
                    <a:gd name="T25" fmla="*/ 103 h 116"/>
                    <a:gd name="T26" fmla="*/ 53 w 119"/>
                    <a:gd name="T27" fmla="*/ 106 h 116"/>
                    <a:gd name="T28" fmla="*/ 35 w 119"/>
                    <a:gd name="T29" fmla="*/ 102 h 116"/>
                    <a:gd name="T30" fmla="*/ 30 w 119"/>
                    <a:gd name="T31" fmla="*/ 100 h 116"/>
                    <a:gd name="T32" fmla="*/ 28 w 119"/>
                    <a:gd name="T33" fmla="*/ 99 h 116"/>
                    <a:gd name="T34" fmla="*/ 21 w 119"/>
                    <a:gd name="T35" fmla="*/ 83 h 116"/>
                    <a:gd name="T36" fmla="*/ 22 w 119"/>
                    <a:gd name="T37" fmla="*/ 80 h 116"/>
                    <a:gd name="T38" fmla="*/ 22 w 119"/>
                    <a:gd name="T39" fmla="*/ 70 h 116"/>
                    <a:gd name="T40" fmla="*/ 24 w 119"/>
                    <a:gd name="T41" fmla="*/ 67 h 116"/>
                    <a:gd name="T42" fmla="*/ 24 w 119"/>
                    <a:gd name="T43" fmla="*/ 57 h 116"/>
                    <a:gd name="T44" fmla="*/ 27 w 119"/>
                    <a:gd name="T45" fmla="*/ 52 h 116"/>
                    <a:gd name="T46" fmla="*/ 11 w 119"/>
                    <a:gd name="T47" fmla="*/ 46 h 116"/>
                    <a:gd name="T48" fmla="*/ 3 w 119"/>
                    <a:gd name="T49" fmla="*/ 28 h 116"/>
                    <a:gd name="T50" fmla="*/ 22 w 119"/>
                    <a:gd name="T51" fmla="*/ 19 h 116"/>
                    <a:gd name="T52" fmla="*/ 86 w 119"/>
                    <a:gd name="T53" fmla="*/ 106 h 116"/>
                    <a:gd name="T54" fmla="*/ 90 w 119"/>
                    <a:gd name="T55" fmla="*/ 104 h 116"/>
                    <a:gd name="T56" fmla="*/ 88 w 119"/>
                    <a:gd name="T57" fmla="*/ 99 h 116"/>
                    <a:gd name="T58" fmla="*/ 84 w 119"/>
                    <a:gd name="T59" fmla="*/ 101 h 116"/>
                    <a:gd name="T60" fmla="*/ 86 w 119"/>
                    <a:gd name="T61" fmla="*/ 106 h 116"/>
                    <a:gd name="T62" fmla="*/ 15 w 119"/>
                    <a:gd name="T63" fmla="*/ 40 h 116"/>
                    <a:gd name="T64" fmla="*/ 41 w 119"/>
                    <a:gd name="T65" fmla="*/ 50 h 116"/>
                    <a:gd name="T66" fmla="*/ 42 w 119"/>
                    <a:gd name="T67" fmla="*/ 50 h 116"/>
                    <a:gd name="T68" fmla="*/ 39 w 119"/>
                    <a:gd name="T69" fmla="*/ 57 h 116"/>
                    <a:gd name="T70" fmla="*/ 38 w 119"/>
                    <a:gd name="T71" fmla="*/ 57 h 116"/>
                    <a:gd name="T72" fmla="*/ 31 w 119"/>
                    <a:gd name="T73" fmla="*/ 60 h 116"/>
                    <a:gd name="T74" fmla="*/ 32 w 119"/>
                    <a:gd name="T75" fmla="*/ 66 h 116"/>
                    <a:gd name="T76" fmla="*/ 34 w 119"/>
                    <a:gd name="T77" fmla="*/ 68 h 116"/>
                    <a:gd name="T78" fmla="*/ 31 w 119"/>
                    <a:gd name="T79" fmla="*/ 70 h 116"/>
                    <a:gd name="T80" fmla="*/ 30 w 119"/>
                    <a:gd name="T81" fmla="*/ 73 h 116"/>
                    <a:gd name="T82" fmla="*/ 30 w 119"/>
                    <a:gd name="T83" fmla="*/ 78 h 116"/>
                    <a:gd name="T84" fmla="*/ 32 w 119"/>
                    <a:gd name="T85" fmla="*/ 81 h 116"/>
                    <a:gd name="T86" fmla="*/ 30 w 119"/>
                    <a:gd name="T87" fmla="*/ 83 h 116"/>
                    <a:gd name="T88" fmla="*/ 28 w 119"/>
                    <a:gd name="T89" fmla="*/ 85 h 116"/>
                    <a:gd name="T90" fmla="*/ 31 w 119"/>
                    <a:gd name="T91" fmla="*/ 93 h 116"/>
                    <a:gd name="T92" fmla="*/ 33 w 119"/>
                    <a:gd name="T93" fmla="*/ 93 h 116"/>
                    <a:gd name="T94" fmla="*/ 38 w 119"/>
                    <a:gd name="T95" fmla="*/ 95 h 116"/>
                    <a:gd name="T96" fmla="*/ 60 w 119"/>
                    <a:gd name="T97" fmla="*/ 96 h 116"/>
                    <a:gd name="T98" fmla="*/ 78 w 119"/>
                    <a:gd name="T99" fmla="*/ 95 h 116"/>
                    <a:gd name="T100" fmla="*/ 92 w 119"/>
                    <a:gd name="T101" fmla="*/ 59 h 116"/>
                    <a:gd name="T102" fmla="*/ 88 w 119"/>
                    <a:gd name="T103" fmla="*/ 55 h 116"/>
                    <a:gd name="T104" fmla="*/ 83 w 119"/>
                    <a:gd name="T105" fmla="*/ 20 h 116"/>
                    <a:gd name="T106" fmla="*/ 79 w 119"/>
                    <a:gd name="T107" fmla="*/ 12 h 116"/>
                    <a:gd name="T108" fmla="*/ 70 w 119"/>
                    <a:gd name="T109" fmla="*/ 15 h 116"/>
                    <a:gd name="T110" fmla="*/ 67 w 119"/>
                    <a:gd name="T111" fmla="*/ 37 h 116"/>
                    <a:gd name="T112" fmla="*/ 66 w 119"/>
                    <a:gd name="T113" fmla="*/ 44 h 116"/>
                    <a:gd name="T114" fmla="*/ 20 w 119"/>
                    <a:gd name="T115" fmla="*/ 26 h 116"/>
                    <a:gd name="T116" fmla="*/ 10 w 119"/>
                    <a:gd name="T117" fmla="*/ 31 h 116"/>
                    <a:gd name="T118" fmla="*/ 15 w 119"/>
                    <a:gd name="T119" fmla="*/ 4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9" h="116">
                      <a:moveTo>
                        <a:pt x="22" y="19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9" y="24"/>
                        <a:pt x="59" y="21"/>
                        <a:pt x="62" y="12"/>
                      </a:cubicBezTo>
                      <a:cubicBezTo>
                        <a:pt x="65" y="4"/>
                        <a:pt x="74" y="0"/>
                        <a:pt x="82" y="3"/>
                      </a:cubicBezTo>
                      <a:cubicBezTo>
                        <a:pt x="90" y="6"/>
                        <a:pt x="94" y="15"/>
                        <a:pt x="91" y="23"/>
                      </a:cubicBezTo>
                      <a:cubicBezTo>
                        <a:pt x="87" y="34"/>
                        <a:pt x="89" y="41"/>
                        <a:pt x="95" y="49"/>
                      </a:cubicBezTo>
                      <a:cubicBezTo>
                        <a:pt x="95" y="50"/>
                        <a:pt x="95" y="50"/>
                        <a:pt x="95" y="50"/>
                      </a:cubicBezTo>
                      <a:cubicBezTo>
                        <a:pt x="99" y="41"/>
                        <a:pt x="99" y="41"/>
                        <a:pt x="99" y="41"/>
                      </a:cubicBezTo>
                      <a:cubicBezTo>
                        <a:pt x="119" y="49"/>
                        <a:pt x="119" y="49"/>
                        <a:pt x="119" y="49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73" y="109"/>
                        <a:pt x="73" y="109"/>
                        <a:pt x="73" y="109"/>
                      </a:cubicBezTo>
                      <a:cubicBezTo>
                        <a:pt x="75" y="103"/>
                        <a:pt x="75" y="103"/>
                        <a:pt x="75" y="103"/>
                      </a:cubicBezTo>
                      <a:cubicBezTo>
                        <a:pt x="68" y="101"/>
                        <a:pt x="66" y="102"/>
                        <a:pt x="63" y="103"/>
                      </a:cubicBezTo>
                      <a:cubicBezTo>
                        <a:pt x="60" y="104"/>
                        <a:pt x="57" y="106"/>
                        <a:pt x="53" y="106"/>
                      </a:cubicBezTo>
                      <a:cubicBezTo>
                        <a:pt x="48" y="106"/>
                        <a:pt x="42" y="105"/>
                        <a:pt x="35" y="102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1" y="97"/>
                        <a:pt x="18" y="89"/>
                        <a:pt x="21" y="83"/>
                      </a:cubicBezTo>
                      <a:cubicBezTo>
                        <a:pt x="21" y="82"/>
                        <a:pt x="22" y="81"/>
                        <a:pt x="22" y="80"/>
                      </a:cubicBezTo>
                      <a:cubicBezTo>
                        <a:pt x="21" y="77"/>
                        <a:pt x="21" y="73"/>
                        <a:pt x="22" y="70"/>
                      </a:cubicBezTo>
                      <a:cubicBezTo>
                        <a:pt x="23" y="69"/>
                        <a:pt x="23" y="68"/>
                        <a:pt x="24" y="67"/>
                      </a:cubicBezTo>
                      <a:cubicBezTo>
                        <a:pt x="23" y="64"/>
                        <a:pt x="23" y="60"/>
                        <a:pt x="24" y="57"/>
                      </a:cubicBezTo>
                      <a:cubicBezTo>
                        <a:pt x="25" y="55"/>
                        <a:pt x="26" y="54"/>
                        <a:pt x="27" y="52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4" y="44"/>
                        <a:pt x="0" y="35"/>
                        <a:pt x="3" y="28"/>
                      </a:cubicBezTo>
                      <a:cubicBezTo>
                        <a:pt x="6" y="20"/>
                        <a:pt x="14" y="16"/>
                        <a:pt x="22" y="19"/>
                      </a:cubicBezTo>
                      <a:close/>
                      <a:moveTo>
                        <a:pt x="86" y="106"/>
                      </a:moveTo>
                      <a:cubicBezTo>
                        <a:pt x="88" y="106"/>
                        <a:pt x="90" y="106"/>
                        <a:pt x="90" y="104"/>
                      </a:cubicBezTo>
                      <a:cubicBezTo>
                        <a:pt x="91" y="102"/>
                        <a:pt x="90" y="100"/>
                        <a:pt x="88" y="99"/>
                      </a:cubicBezTo>
                      <a:cubicBezTo>
                        <a:pt x="86" y="98"/>
                        <a:pt x="84" y="99"/>
                        <a:pt x="84" y="101"/>
                      </a:cubicBezTo>
                      <a:cubicBezTo>
                        <a:pt x="83" y="103"/>
                        <a:pt x="84" y="105"/>
                        <a:pt x="86" y="106"/>
                      </a:cubicBezTo>
                      <a:close/>
                      <a:moveTo>
                        <a:pt x="15" y="40"/>
                      </a:move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6" y="56"/>
                        <a:pt x="32" y="57"/>
                        <a:pt x="31" y="60"/>
                      </a:cubicBezTo>
                      <a:cubicBezTo>
                        <a:pt x="31" y="62"/>
                        <a:pt x="31" y="64"/>
                        <a:pt x="32" y="66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1"/>
                        <a:pt x="30" y="72"/>
                        <a:pt x="30" y="73"/>
                      </a:cubicBezTo>
                      <a:cubicBezTo>
                        <a:pt x="29" y="75"/>
                        <a:pt x="29" y="77"/>
                        <a:pt x="30" y="78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0" y="83"/>
                        <a:pt x="30" y="83"/>
                        <a:pt x="30" y="83"/>
                      </a:cubicBezTo>
                      <a:cubicBezTo>
                        <a:pt x="29" y="84"/>
                        <a:pt x="28" y="85"/>
                        <a:pt x="28" y="85"/>
                      </a:cubicBezTo>
                      <a:cubicBezTo>
                        <a:pt x="27" y="88"/>
                        <a:pt x="28" y="92"/>
                        <a:pt x="31" y="93"/>
                      </a:cubicBezTo>
                      <a:cubicBezTo>
                        <a:pt x="33" y="93"/>
                        <a:pt x="33" y="93"/>
                        <a:pt x="33" y="93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51" y="100"/>
                        <a:pt x="56" y="97"/>
                        <a:pt x="60" y="96"/>
                      </a:cubicBezTo>
                      <a:cubicBezTo>
                        <a:pt x="64" y="94"/>
                        <a:pt x="68" y="92"/>
                        <a:pt x="78" y="95"/>
                      </a:cubicBezTo>
                      <a:cubicBezTo>
                        <a:pt x="92" y="59"/>
                        <a:pt x="92" y="59"/>
                        <a:pt x="92" y="59"/>
                      </a:cubicBezTo>
                      <a:cubicBezTo>
                        <a:pt x="90" y="58"/>
                        <a:pt x="89" y="56"/>
                        <a:pt x="88" y="55"/>
                      </a:cubicBezTo>
                      <a:cubicBezTo>
                        <a:pt x="81" y="43"/>
                        <a:pt x="78" y="34"/>
                        <a:pt x="83" y="20"/>
                      </a:cubicBezTo>
                      <a:cubicBezTo>
                        <a:pt x="85" y="17"/>
                        <a:pt x="83" y="13"/>
                        <a:pt x="79" y="12"/>
                      </a:cubicBezTo>
                      <a:cubicBezTo>
                        <a:pt x="76" y="10"/>
                        <a:pt x="72" y="12"/>
                        <a:pt x="70" y="15"/>
                      </a:cubicBezTo>
                      <a:cubicBezTo>
                        <a:pt x="67" y="24"/>
                        <a:pt x="67" y="27"/>
                        <a:pt x="67" y="37"/>
                      </a:cubicBezTo>
                      <a:cubicBezTo>
                        <a:pt x="67" y="39"/>
                        <a:pt x="66" y="42"/>
                        <a:pt x="66" y="44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6" y="25"/>
                        <a:pt x="12" y="27"/>
                        <a:pt x="10" y="31"/>
                      </a:cubicBezTo>
                      <a:cubicBezTo>
                        <a:pt x="9" y="34"/>
                        <a:pt x="11" y="38"/>
                        <a:pt x="15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ŝḻíďe">
                  <a:extLst>
                    <a:ext uri="{FF2B5EF4-FFF2-40B4-BE49-F238E27FC236}">
                      <a16:creationId xmlns:a16="http://schemas.microsoft.com/office/drawing/2014/main" id="{759236C0-E98E-4585-9C22-9A59926F82FB}"/>
                    </a:ext>
                  </a:extLst>
                </p:cNvPr>
                <p:cNvSpPr/>
                <p:nvPr/>
              </p:nvSpPr>
              <p:spPr bwMode="auto">
                <a:xfrm>
                  <a:off x="10495545" y="4229413"/>
                  <a:ext cx="459973" cy="403210"/>
                </a:xfrm>
                <a:custGeom>
                  <a:avLst/>
                  <a:gdLst>
                    <a:gd name="T0" fmla="*/ 144 w 144"/>
                    <a:gd name="T1" fmla="*/ 41 h 126"/>
                    <a:gd name="T2" fmla="*/ 102 w 144"/>
                    <a:gd name="T3" fmla="*/ 0 h 126"/>
                    <a:gd name="T4" fmla="*/ 72 w 144"/>
                    <a:gd name="T5" fmla="*/ 14 h 126"/>
                    <a:gd name="T6" fmla="*/ 41 w 144"/>
                    <a:gd name="T7" fmla="*/ 0 h 126"/>
                    <a:gd name="T8" fmla="*/ 0 w 144"/>
                    <a:gd name="T9" fmla="*/ 41 h 126"/>
                    <a:gd name="T10" fmla="*/ 13 w 144"/>
                    <a:gd name="T11" fmla="*/ 72 h 126"/>
                    <a:gd name="T12" fmla="*/ 13 w 144"/>
                    <a:gd name="T13" fmla="*/ 72 h 126"/>
                    <a:gd name="T14" fmla="*/ 58 w 144"/>
                    <a:gd name="T15" fmla="*/ 117 h 126"/>
                    <a:gd name="T16" fmla="*/ 72 w 144"/>
                    <a:gd name="T17" fmla="*/ 126 h 126"/>
                    <a:gd name="T18" fmla="*/ 85 w 144"/>
                    <a:gd name="T19" fmla="*/ 117 h 126"/>
                    <a:gd name="T20" fmla="*/ 130 w 144"/>
                    <a:gd name="T21" fmla="*/ 72 h 126"/>
                    <a:gd name="T22" fmla="*/ 130 w 144"/>
                    <a:gd name="T23" fmla="*/ 72 h 126"/>
                    <a:gd name="T24" fmla="*/ 144 w 144"/>
                    <a:gd name="T25" fmla="*/ 41 h 126"/>
                    <a:gd name="T26" fmla="*/ 118 w 144"/>
                    <a:gd name="T27" fmla="*/ 59 h 126"/>
                    <a:gd name="T28" fmla="*/ 73 w 144"/>
                    <a:gd name="T29" fmla="*/ 104 h 126"/>
                    <a:gd name="T30" fmla="*/ 72 w 144"/>
                    <a:gd name="T31" fmla="*/ 105 h 126"/>
                    <a:gd name="T32" fmla="*/ 71 w 144"/>
                    <a:gd name="T33" fmla="*/ 104 h 126"/>
                    <a:gd name="T34" fmla="*/ 25 w 144"/>
                    <a:gd name="T35" fmla="*/ 59 h 126"/>
                    <a:gd name="T36" fmla="*/ 18 w 144"/>
                    <a:gd name="T37" fmla="*/ 41 h 126"/>
                    <a:gd name="T38" fmla="*/ 41 w 144"/>
                    <a:gd name="T39" fmla="*/ 18 h 126"/>
                    <a:gd name="T40" fmla="*/ 58 w 144"/>
                    <a:gd name="T41" fmla="*/ 26 h 126"/>
                    <a:gd name="T42" fmla="*/ 72 w 144"/>
                    <a:gd name="T43" fmla="*/ 40 h 126"/>
                    <a:gd name="T44" fmla="*/ 85 w 144"/>
                    <a:gd name="T45" fmla="*/ 26 h 126"/>
                    <a:gd name="T46" fmla="*/ 102 w 144"/>
                    <a:gd name="T47" fmla="*/ 18 h 126"/>
                    <a:gd name="T48" fmla="*/ 126 w 144"/>
                    <a:gd name="T49" fmla="*/ 41 h 126"/>
                    <a:gd name="T50" fmla="*/ 118 w 144"/>
                    <a:gd name="T51" fmla="*/ 5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" h="126">
                      <a:moveTo>
                        <a:pt x="144" y="41"/>
                      </a:moveTo>
                      <a:cubicBezTo>
                        <a:pt x="144" y="19"/>
                        <a:pt x="125" y="0"/>
                        <a:pt x="102" y="0"/>
                      </a:cubicBezTo>
                      <a:cubicBezTo>
                        <a:pt x="90" y="0"/>
                        <a:pt x="79" y="5"/>
                        <a:pt x="72" y="14"/>
                      </a:cubicBezTo>
                      <a:cubicBezTo>
                        <a:pt x="64" y="5"/>
                        <a:pt x="53" y="0"/>
                        <a:pt x="41" y="0"/>
                      </a:cubicBezTo>
                      <a:cubicBezTo>
                        <a:pt x="18" y="0"/>
                        <a:pt x="0" y="19"/>
                        <a:pt x="0" y="41"/>
                      </a:cubicBezTo>
                      <a:cubicBezTo>
                        <a:pt x="0" y="54"/>
                        <a:pt x="5" y="65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58" y="117"/>
                        <a:pt x="58" y="117"/>
                        <a:pt x="58" y="117"/>
                      </a:cubicBezTo>
                      <a:cubicBezTo>
                        <a:pt x="63" y="122"/>
                        <a:pt x="67" y="126"/>
                        <a:pt x="72" y="126"/>
                      </a:cubicBezTo>
                      <a:cubicBezTo>
                        <a:pt x="76" y="126"/>
                        <a:pt x="81" y="122"/>
                        <a:pt x="85" y="117"/>
                      </a:cubicBezTo>
                      <a:cubicBezTo>
                        <a:pt x="130" y="72"/>
                        <a:pt x="130" y="72"/>
                        <a:pt x="130" y="72"/>
                      </a:cubicBezTo>
                      <a:cubicBezTo>
                        <a:pt x="130" y="72"/>
                        <a:pt x="130" y="72"/>
                        <a:pt x="130" y="72"/>
                      </a:cubicBezTo>
                      <a:cubicBezTo>
                        <a:pt x="139" y="65"/>
                        <a:pt x="144" y="54"/>
                        <a:pt x="144" y="41"/>
                      </a:cubicBezTo>
                      <a:close/>
                      <a:moveTo>
                        <a:pt x="118" y="59"/>
                      </a:moveTo>
                      <a:cubicBezTo>
                        <a:pt x="73" y="104"/>
                        <a:pt x="73" y="104"/>
                        <a:pt x="73" y="104"/>
                      </a:cubicBezTo>
                      <a:cubicBezTo>
                        <a:pt x="72" y="105"/>
                        <a:pt x="72" y="105"/>
                        <a:pt x="72" y="105"/>
                      </a:cubicBezTo>
                      <a:cubicBezTo>
                        <a:pt x="72" y="105"/>
                        <a:pt x="71" y="105"/>
                        <a:pt x="71" y="104"/>
                      </a:cubicBezTo>
                      <a:cubicBezTo>
                        <a:pt x="25" y="59"/>
                        <a:pt x="25" y="59"/>
                        <a:pt x="25" y="59"/>
                      </a:cubicBezTo>
                      <a:cubicBezTo>
                        <a:pt x="20" y="54"/>
                        <a:pt x="18" y="48"/>
                        <a:pt x="18" y="41"/>
                      </a:cubicBezTo>
                      <a:cubicBezTo>
                        <a:pt x="18" y="29"/>
                        <a:pt x="28" y="18"/>
                        <a:pt x="41" y="18"/>
                      </a:cubicBezTo>
                      <a:cubicBezTo>
                        <a:pt x="48" y="18"/>
                        <a:pt x="54" y="21"/>
                        <a:pt x="58" y="26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90" y="21"/>
                        <a:pt x="96" y="18"/>
                        <a:pt x="102" y="18"/>
                      </a:cubicBezTo>
                      <a:cubicBezTo>
                        <a:pt x="115" y="18"/>
                        <a:pt x="126" y="29"/>
                        <a:pt x="126" y="41"/>
                      </a:cubicBezTo>
                      <a:cubicBezTo>
                        <a:pt x="126" y="48"/>
                        <a:pt x="123" y="54"/>
                        <a:pt x="11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" name="ïṣliḑe">
                  <a:extLst>
                    <a:ext uri="{FF2B5EF4-FFF2-40B4-BE49-F238E27FC236}">
                      <a16:creationId xmlns:a16="http://schemas.microsoft.com/office/drawing/2014/main" id="{EEBA5F87-4DC2-4F91-90A1-2E903645E6F2}"/>
                    </a:ext>
                  </a:extLst>
                </p:cNvPr>
                <p:cNvSpPr/>
                <p:nvPr/>
              </p:nvSpPr>
              <p:spPr bwMode="auto">
                <a:xfrm>
                  <a:off x="10558179" y="4663940"/>
                  <a:ext cx="195733" cy="195733"/>
                </a:xfrm>
                <a:custGeom>
                  <a:avLst/>
                  <a:gdLst>
                    <a:gd name="T0" fmla="*/ 31 w 61"/>
                    <a:gd name="T1" fmla="*/ 0 h 61"/>
                    <a:gd name="T2" fmla="*/ 0 w 61"/>
                    <a:gd name="T3" fmla="*/ 30 h 61"/>
                    <a:gd name="T4" fmla="*/ 31 w 61"/>
                    <a:gd name="T5" fmla="*/ 61 h 61"/>
                    <a:gd name="T6" fmla="*/ 61 w 61"/>
                    <a:gd name="T7" fmla="*/ 30 h 61"/>
                    <a:gd name="T8" fmla="*/ 31 w 61"/>
                    <a:gd name="T9" fmla="*/ 0 h 61"/>
                    <a:gd name="T10" fmla="*/ 31 w 61"/>
                    <a:gd name="T11" fmla="*/ 55 h 61"/>
                    <a:gd name="T12" fmla="*/ 6 w 61"/>
                    <a:gd name="T13" fmla="*/ 30 h 61"/>
                    <a:gd name="T14" fmla="*/ 31 w 61"/>
                    <a:gd name="T15" fmla="*/ 6 h 61"/>
                    <a:gd name="T16" fmla="*/ 55 w 61"/>
                    <a:gd name="T17" fmla="*/ 30 h 61"/>
                    <a:gd name="T18" fmla="*/ 31 w 61"/>
                    <a:gd name="T19" fmla="*/ 55 h 61"/>
                    <a:gd name="T20" fmla="*/ 27 w 61"/>
                    <a:gd name="T21" fmla="*/ 15 h 61"/>
                    <a:gd name="T22" fmla="*/ 34 w 61"/>
                    <a:gd name="T23" fmla="*/ 15 h 61"/>
                    <a:gd name="T24" fmla="*/ 34 w 61"/>
                    <a:gd name="T25" fmla="*/ 23 h 61"/>
                    <a:gd name="T26" fmla="*/ 27 w 61"/>
                    <a:gd name="T27" fmla="*/ 23 h 61"/>
                    <a:gd name="T28" fmla="*/ 27 w 61"/>
                    <a:gd name="T29" fmla="*/ 15 h 61"/>
                    <a:gd name="T30" fmla="*/ 38 w 61"/>
                    <a:gd name="T31" fmla="*/ 46 h 61"/>
                    <a:gd name="T32" fmla="*/ 23 w 61"/>
                    <a:gd name="T33" fmla="*/ 46 h 61"/>
                    <a:gd name="T34" fmla="*/ 23 w 61"/>
                    <a:gd name="T35" fmla="*/ 42 h 61"/>
                    <a:gd name="T36" fmla="*/ 27 w 61"/>
                    <a:gd name="T37" fmla="*/ 42 h 61"/>
                    <a:gd name="T38" fmla="*/ 27 w 61"/>
                    <a:gd name="T39" fmla="*/ 30 h 61"/>
                    <a:gd name="T40" fmla="*/ 23 w 61"/>
                    <a:gd name="T41" fmla="*/ 30 h 61"/>
                    <a:gd name="T42" fmla="*/ 23 w 61"/>
                    <a:gd name="T43" fmla="*/ 27 h 61"/>
                    <a:gd name="T44" fmla="*/ 34 w 61"/>
                    <a:gd name="T45" fmla="*/ 27 h 61"/>
                    <a:gd name="T46" fmla="*/ 34 w 61"/>
                    <a:gd name="T47" fmla="*/ 42 h 61"/>
                    <a:gd name="T48" fmla="*/ 38 w 61"/>
                    <a:gd name="T49" fmla="*/ 42 h 61"/>
                    <a:gd name="T50" fmla="*/ 38 w 61"/>
                    <a:gd name="T51" fmla="*/ 4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61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47"/>
                        <a:pt x="14" y="61"/>
                        <a:pt x="31" y="61"/>
                      </a:cubicBezTo>
                      <a:cubicBezTo>
                        <a:pt x="47" y="61"/>
                        <a:pt x="61" y="47"/>
                        <a:pt x="61" y="30"/>
                      </a:cubicBezTo>
                      <a:cubicBezTo>
                        <a:pt x="61" y="14"/>
                        <a:pt x="47" y="0"/>
                        <a:pt x="31" y="0"/>
                      </a:cubicBezTo>
                      <a:close/>
                      <a:moveTo>
                        <a:pt x="31" y="55"/>
                      </a:moveTo>
                      <a:cubicBezTo>
                        <a:pt x="17" y="55"/>
                        <a:pt x="6" y="44"/>
                        <a:pt x="6" y="30"/>
                      </a:cubicBezTo>
                      <a:cubicBezTo>
                        <a:pt x="6" y="17"/>
                        <a:pt x="17" y="6"/>
                        <a:pt x="31" y="6"/>
                      </a:cubicBezTo>
                      <a:cubicBezTo>
                        <a:pt x="44" y="6"/>
                        <a:pt x="55" y="17"/>
                        <a:pt x="55" y="30"/>
                      </a:cubicBezTo>
                      <a:cubicBezTo>
                        <a:pt x="55" y="44"/>
                        <a:pt x="44" y="55"/>
                        <a:pt x="31" y="55"/>
                      </a:cubicBezTo>
                      <a:close/>
                      <a:moveTo>
                        <a:pt x="27" y="15"/>
                      </a:move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15"/>
                      </a:lnTo>
                      <a:close/>
                      <a:moveTo>
                        <a:pt x="38" y="46"/>
                      </a:move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lnTo>
                        <a:pt x="3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" name="iṥļîḍê">
                  <a:extLst>
                    <a:ext uri="{FF2B5EF4-FFF2-40B4-BE49-F238E27FC236}">
                      <a16:creationId xmlns:a16="http://schemas.microsoft.com/office/drawing/2014/main" id="{26DE0966-C80E-4A76-92CF-C924F8C2BB5F}"/>
                    </a:ext>
                  </a:extLst>
                </p:cNvPr>
                <p:cNvSpPr/>
                <p:nvPr/>
              </p:nvSpPr>
              <p:spPr bwMode="auto">
                <a:xfrm>
                  <a:off x="10607112" y="4990815"/>
                  <a:ext cx="299472" cy="301429"/>
                </a:xfrm>
                <a:custGeom>
                  <a:avLst/>
                  <a:gdLst>
                    <a:gd name="T0" fmla="*/ 85 w 94"/>
                    <a:gd name="T1" fmla="*/ 20 h 94"/>
                    <a:gd name="T2" fmla="*/ 37 w 94"/>
                    <a:gd name="T3" fmla="*/ 2 h 94"/>
                    <a:gd name="T4" fmla="*/ 20 w 94"/>
                    <a:gd name="T5" fmla="*/ 10 h 94"/>
                    <a:gd name="T6" fmla="*/ 2 w 94"/>
                    <a:gd name="T7" fmla="*/ 57 h 94"/>
                    <a:gd name="T8" fmla="*/ 10 w 94"/>
                    <a:gd name="T9" fmla="*/ 74 h 94"/>
                    <a:gd name="T10" fmla="*/ 57 w 94"/>
                    <a:gd name="T11" fmla="*/ 92 h 94"/>
                    <a:gd name="T12" fmla="*/ 74 w 94"/>
                    <a:gd name="T13" fmla="*/ 84 h 94"/>
                    <a:gd name="T14" fmla="*/ 92 w 94"/>
                    <a:gd name="T15" fmla="*/ 37 h 94"/>
                    <a:gd name="T16" fmla="*/ 85 w 94"/>
                    <a:gd name="T17" fmla="*/ 20 h 94"/>
                    <a:gd name="T18" fmla="*/ 36 w 94"/>
                    <a:gd name="T19" fmla="*/ 38 h 94"/>
                    <a:gd name="T20" fmla="*/ 62 w 94"/>
                    <a:gd name="T21" fmla="*/ 47 h 94"/>
                    <a:gd name="T22" fmla="*/ 61 w 94"/>
                    <a:gd name="T23" fmla="*/ 52 h 94"/>
                    <a:gd name="T24" fmla="*/ 42 w 94"/>
                    <a:gd name="T25" fmla="*/ 61 h 94"/>
                    <a:gd name="T26" fmla="*/ 33 w 94"/>
                    <a:gd name="T27" fmla="*/ 42 h 94"/>
                    <a:gd name="T28" fmla="*/ 36 w 94"/>
                    <a:gd name="T29" fmla="*/ 38 h 94"/>
                    <a:gd name="T30" fmla="*/ 76 w 94"/>
                    <a:gd name="T31" fmla="*/ 53 h 94"/>
                    <a:gd name="T32" fmla="*/ 69 w 94"/>
                    <a:gd name="T33" fmla="*/ 71 h 94"/>
                    <a:gd name="T34" fmla="*/ 66 w 94"/>
                    <a:gd name="T35" fmla="*/ 80 h 94"/>
                    <a:gd name="T36" fmla="*/ 59 w 94"/>
                    <a:gd name="T37" fmla="*/ 82 h 94"/>
                    <a:gd name="T38" fmla="*/ 15 w 94"/>
                    <a:gd name="T39" fmla="*/ 65 h 94"/>
                    <a:gd name="T40" fmla="*/ 12 w 94"/>
                    <a:gd name="T41" fmla="*/ 59 h 94"/>
                    <a:gd name="T42" fmla="*/ 15 w 94"/>
                    <a:gd name="T43" fmla="*/ 50 h 94"/>
                    <a:gd name="T44" fmla="*/ 22 w 94"/>
                    <a:gd name="T45" fmla="*/ 32 h 94"/>
                    <a:gd name="T46" fmla="*/ 22 w 94"/>
                    <a:gd name="T47" fmla="*/ 32 h 94"/>
                    <a:gd name="T48" fmla="*/ 29 w 94"/>
                    <a:gd name="T49" fmla="*/ 35 h 94"/>
                    <a:gd name="T50" fmla="*/ 27 w 94"/>
                    <a:gd name="T51" fmla="*/ 39 h 94"/>
                    <a:gd name="T52" fmla="*/ 39 w 94"/>
                    <a:gd name="T53" fmla="*/ 67 h 94"/>
                    <a:gd name="T54" fmla="*/ 67 w 94"/>
                    <a:gd name="T55" fmla="*/ 55 h 94"/>
                    <a:gd name="T56" fmla="*/ 69 w 94"/>
                    <a:gd name="T57" fmla="*/ 50 h 94"/>
                    <a:gd name="T58" fmla="*/ 76 w 94"/>
                    <a:gd name="T59" fmla="*/ 53 h 94"/>
                    <a:gd name="T60" fmla="*/ 82 w 94"/>
                    <a:gd name="T61" fmla="*/ 37 h 94"/>
                    <a:gd name="T62" fmla="*/ 79 w 94"/>
                    <a:gd name="T63" fmla="*/ 38 h 94"/>
                    <a:gd name="T64" fmla="*/ 74 w 94"/>
                    <a:gd name="T65" fmla="*/ 37 h 94"/>
                    <a:gd name="T66" fmla="*/ 73 w 94"/>
                    <a:gd name="T67" fmla="*/ 34 h 94"/>
                    <a:gd name="T68" fmla="*/ 74 w 94"/>
                    <a:gd name="T69" fmla="*/ 29 h 94"/>
                    <a:gd name="T70" fmla="*/ 77 w 94"/>
                    <a:gd name="T71" fmla="*/ 28 h 94"/>
                    <a:gd name="T72" fmla="*/ 82 w 94"/>
                    <a:gd name="T73" fmla="*/ 29 h 94"/>
                    <a:gd name="T74" fmla="*/ 83 w 94"/>
                    <a:gd name="T75" fmla="*/ 33 h 94"/>
                    <a:gd name="T76" fmla="*/ 82 w 94"/>
                    <a:gd name="T77" fmla="*/ 3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4">
                      <a:moveTo>
                        <a:pt x="85" y="20"/>
                      </a:move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0" y="0"/>
                        <a:pt x="23" y="3"/>
                        <a:pt x="20" y="10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0" y="64"/>
                        <a:pt x="3" y="71"/>
                        <a:pt x="10" y="74"/>
                      </a:cubicBezTo>
                      <a:cubicBezTo>
                        <a:pt x="57" y="92"/>
                        <a:pt x="57" y="92"/>
                        <a:pt x="57" y="92"/>
                      </a:cubicBezTo>
                      <a:cubicBezTo>
                        <a:pt x="64" y="94"/>
                        <a:pt x="71" y="91"/>
                        <a:pt x="74" y="84"/>
                      </a:cubicBezTo>
                      <a:cubicBezTo>
                        <a:pt x="92" y="37"/>
                        <a:pt x="92" y="37"/>
                        <a:pt x="92" y="37"/>
                      </a:cubicBezTo>
                      <a:cubicBezTo>
                        <a:pt x="94" y="30"/>
                        <a:pt x="91" y="23"/>
                        <a:pt x="85" y="20"/>
                      </a:cubicBezTo>
                      <a:close/>
                      <a:moveTo>
                        <a:pt x="36" y="38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2" y="49"/>
                        <a:pt x="61" y="51"/>
                        <a:pt x="61" y="52"/>
                      </a:cubicBezTo>
                      <a:cubicBezTo>
                        <a:pt x="58" y="60"/>
                        <a:pt x="49" y="64"/>
                        <a:pt x="42" y="61"/>
                      </a:cubicBezTo>
                      <a:cubicBezTo>
                        <a:pt x="34" y="58"/>
                        <a:pt x="31" y="49"/>
                        <a:pt x="33" y="42"/>
                      </a:cubicBezTo>
                      <a:cubicBezTo>
                        <a:pt x="34" y="40"/>
                        <a:pt x="35" y="39"/>
                        <a:pt x="36" y="38"/>
                      </a:cubicBezTo>
                      <a:close/>
                      <a:moveTo>
                        <a:pt x="76" y="53"/>
                      </a:move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65" y="82"/>
                        <a:pt x="62" y="83"/>
                        <a:pt x="59" y="82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2" y="64"/>
                        <a:pt x="11" y="62"/>
                        <a:pt x="12" y="59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8" y="36"/>
                        <a:pt x="27" y="38"/>
                        <a:pt x="27" y="39"/>
                      </a:cubicBezTo>
                      <a:cubicBezTo>
                        <a:pt x="23" y="51"/>
                        <a:pt x="28" y="63"/>
                        <a:pt x="39" y="67"/>
                      </a:cubicBezTo>
                      <a:cubicBezTo>
                        <a:pt x="51" y="72"/>
                        <a:pt x="63" y="66"/>
                        <a:pt x="67" y="55"/>
                      </a:cubicBezTo>
                      <a:cubicBezTo>
                        <a:pt x="68" y="53"/>
                        <a:pt x="68" y="52"/>
                        <a:pt x="69" y="50"/>
                      </a:cubicBezTo>
                      <a:cubicBezTo>
                        <a:pt x="76" y="53"/>
                        <a:pt x="76" y="53"/>
                        <a:pt x="76" y="53"/>
                      </a:cubicBezTo>
                      <a:close/>
                      <a:moveTo>
                        <a:pt x="82" y="37"/>
                      </a:moveTo>
                      <a:cubicBezTo>
                        <a:pt x="81" y="38"/>
                        <a:pt x="80" y="39"/>
                        <a:pt x="79" y="38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3" y="36"/>
                        <a:pt x="72" y="35"/>
                        <a:pt x="73" y="34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5" y="28"/>
                        <a:pt x="76" y="27"/>
                        <a:pt x="77" y="28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30"/>
                        <a:pt x="84" y="31"/>
                        <a:pt x="83" y="33"/>
                      </a:cubicBezTo>
                      <a:lnTo>
                        <a:pt x="82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s1íḍé">
                  <a:extLst>
                    <a:ext uri="{FF2B5EF4-FFF2-40B4-BE49-F238E27FC236}">
                      <a16:creationId xmlns:a16="http://schemas.microsoft.com/office/drawing/2014/main" id="{03E03E74-0017-4221-9245-4BE578AEA5E3}"/>
                    </a:ext>
                  </a:extLst>
                </p:cNvPr>
                <p:cNvSpPr/>
                <p:nvPr/>
              </p:nvSpPr>
              <p:spPr bwMode="auto">
                <a:xfrm>
                  <a:off x="10793059" y="3628514"/>
                  <a:ext cx="168330" cy="168330"/>
                </a:xfrm>
                <a:custGeom>
                  <a:avLst/>
                  <a:gdLst>
                    <a:gd name="T0" fmla="*/ 44 w 53"/>
                    <a:gd name="T1" fmla="*/ 0 h 53"/>
                    <a:gd name="T2" fmla="*/ 9 w 53"/>
                    <a:gd name="T3" fmla="*/ 0 h 53"/>
                    <a:gd name="T4" fmla="*/ 0 w 53"/>
                    <a:gd name="T5" fmla="*/ 9 h 53"/>
                    <a:gd name="T6" fmla="*/ 0 w 53"/>
                    <a:gd name="T7" fmla="*/ 44 h 53"/>
                    <a:gd name="T8" fmla="*/ 9 w 53"/>
                    <a:gd name="T9" fmla="*/ 53 h 53"/>
                    <a:gd name="T10" fmla="*/ 44 w 53"/>
                    <a:gd name="T11" fmla="*/ 53 h 53"/>
                    <a:gd name="T12" fmla="*/ 53 w 53"/>
                    <a:gd name="T13" fmla="*/ 44 h 53"/>
                    <a:gd name="T14" fmla="*/ 53 w 53"/>
                    <a:gd name="T15" fmla="*/ 9 h 53"/>
                    <a:gd name="T16" fmla="*/ 44 w 53"/>
                    <a:gd name="T17" fmla="*/ 0 h 53"/>
                    <a:gd name="T18" fmla="*/ 20 w 53"/>
                    <a:gd name="T19" fmla="*/ 43 h 53"/>
                    <a:gd name="T20" fmla="*/ 13 w 53"/>
                    <a:gd name="T21" fmla="*/ 43 h 53"/>
                    <a:gd name="T22" fmla="*/ 13 w 53"/>
                    <a:gd name="T23" fmla="*/ 20 h 53"/>
                    <a:gd name="T24" fmla="*/ 20 w 53"/>
                    <a:gd name="T25" fmla="*/ 20 h 53"/>
                    <a:gd name="T26" fmla="*/ 20 w 53"/>
                    <a:gd name="T27" fmla="*/ 43 h 53"/>
                    <a:gd name="T28" fmla="*/ 17 w 53"/>
                    <a:gd name="T29" fmla="*/ 16 h 53"/>
                    <a:gd name="T30" fmla="*/ 13 w 53"/>
                    <a:gd name="T31" fmla="*/ 13 h 53"/>
                    <a:gd name="T32" fmla="*/ 17 w 53"/>
                    <a:gd name="T33" fmla="*/ 10 h 53"/>
                    <a:gd name="T34" fmla="*/ 20 w 53"/>
                    <a:gd name="T35" fmla="*/ 13 h 53"/>
                    <a:gd name="T36" fmla="*/ 17 w 53"/>
                    <a:gd name="T37" fmla="*/ 16 h 53"/>
                    <a:gd name="T38" fmla="*/ 43 w 53"/>
                    <a:gd name="T39" fmla="*/ 43 h 53"/>
                    <a:gd name="T40" fmla="*/ 37 w 53"/>
                    <a:gd name="T41" fmla="*/ 43 h 53"/>
                    <a:gd name="T42" fmla="*/ 37 w 53"/>
                    <a:gd name="T43" fmla="*/ 30 h 53"/>
                    <a:gd name="T44" fmla="*/ 33 w 53"/>
                    <a:gd name="T45" fmla="*/ 26 h 53"/>
                    <a:gd name="T46" fmla="*/ 30 w 53"/>
                    <a:gd name="T47" fmla="*/ 30 h 53"/>
                    <a:gd name="T48" fmla="*/ 30 w 53"/>
                    <a:gd name="T49" fmla="*/ 43 h 53"/>
                    <a:gd name="T50" fmla="*/ 23 w 53"/>
                    <a:gd name="T51" fmla="*/ 43 h 53"/>
                    <a:gd name="T52" fmla="*/ 23 w 53"/>
                    <a:gd name="T53" fmla="*/ 20 h 53"/>
                    <a:gd name="T54" fmla="*/ 30 w 53"/>
                    <a:gd name="T55" fmla="*/ 20 h 53"/>
                    <a:gd name="T56" fmla="*/ 30 w 53"/>
                    <a:gd name="T57" fmla="*/ 24 h 53"/>
                    <a:gd name="T58" fmla="*/ 36 w 53"/>
                    <a:gd name="T59" fmla="*/ 20 h 53"/>
                    <a:gd name="T60" fmla="*/ 43 w 53"/>
                    <a:gd name="T61" fmla="*/ 28 h 53"/>
                    <a:gd name="T62" fmla="*/ 43 w 53"/>
                    <a:gd name="T63" fmla="*/ 4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" h="53">
                      <a:moveTo>
                        <a:pt x="44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9"/>
                        <a:pt x="4" y="53"/>
                        <a:pt x="9" y="53"/>
                      </a:cubicBezTo>
                      <a:cubicBezTo>
                        <a:pt x="44" y="53"/>
                        <a:pt x="44" y="53"/>
                        <a:pt x="44" y="53"/>
                      </a:cubicBezTo>
                      <a:cubicBezTo>
                        <a:pt x="49" y="53"/>
                        <a:pt x="53" y="49"/>
                        <a:pt x="53" y="44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4"/>
                        <a:pt x="49" y="0"/>
                        <a:pt x="44" y="0"/>
                      </a:cubicBezTo>
                      <a:close/>
                      <a:moveTo>
                        <a:pt x="20" y="43"/>
                      </a:move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lnTo>
                        <a:pt x="20" y="43"/>
                      </a:lnTo>
                      <a:close/>
                      <a:moveTo>
                        <a:pt x="17" y="16"/>
                      </a:moveTo>
                      <a:cubicBezTo>
                        <a:pt x="15" y="16"/>
                        <a:pt x="13" y="15"/>
                        <a:pt x="13" y="13"/>
                      </a:cubicBezTo>
                      <a:cubicBezTo>
                        <a:pt x="13" y="11"/>
                        <a:pt x="15" y="10"/>
                        <a:pt x="17" y="10"/>
                      </a:cubicBezTo>
                      <a:cubicBezTo>
                        <a:pt x="18" y="10"/>
                        <a:pt x="20" y="11"/>
                        <a:pt x="20" y="13"/>
                      </a:cubicBezTo>
                      <a:cubicBezTo>
                        <a:pt x="20" y="15"/>
                        <a:pt x="18" y="16"/>
                        <a:pt x="17" y="16"/>
                      </a:cubicBezTo>
                      <a:close/>
                      <a:moveTo>
                        <a:pt x="43" y="43"/>
                      </a:move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28"/>
                        <a:pt x="35" y="26"/>
                        <a:pt x="33" y="26"/>
                      </a:cubicBezTo>
                      <a:cubicBezTo>
                        <a:pt x="31" y="26"/>
                        <a:pt x="30" y="28"/>
                        <a:pt x="30" y="30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1" y="22"/>
                        <a:pt x="33" y="20"/>
                        <a:pt x="36" y="20"/>
                      </a:cubicBezTo>
                      <a:cubicBezTo>
                        <a:pt x="40" y="20"/>
                        <a:pt x="43" y="23"/>
                        <a:pt x="43" y="28"/>
                      </a:cubicBezTo>
                      <a:lnTo>
                        <a:pt x="43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ṣḷídè">
                  <a:extLst>
                    <a:ext uri="{FF2B5EF4-FFF2-40B4-BE49-F238E27FC236}">
                      <a16:creationId xmlns:a16="http://schemas.microsoft.com/office/drawing/2014/main" id="{81E83EC0-147A-4A79-9313-0E9A4FD3BCA2}"/>
                    </a:ext>
                  </a:extLst>
                </p:cNvPr>
                <p:cNvSpPr/>
                <p:nvPr/>
              </p:nvSpPr>
              <p:spPr bwMode="auto">
                <a:xfrm>
                  <a:off x="10646259" y="3395591"/>
                  <a:ext cx="309258" cy="193775"/>
                </a:xfrm>
                <a:custGeom>
                  <a:avLst/>
                  <a:gdLst>
                    <a:gd name="T0" fmla="*/ 49 w 158"/>
                    <a:gd name="T1" fmla="*/ 70 h 99"/>
                    <a:gd name="T2" fmla="*/ 49 w 158"/>
                    <a:gd name="T3" fmla="*/ 39 h 99"/>
                    <a:gd name="T4" fmla="*/ 78 w 158"/>
                    <a:gd name="T5" fmla="*/ 39 h 99"/>
                    <a:gd name="T6" fmla="*/ 39 w 158"/>
                    <a:gd name="T7" fmla="*/ 0 h 99"/>
                    <a:gd name="T8" fmla="*/ 0 w 158"/>
                    <a:gd name="T9" fmla="*/ 39 h 99"/>
                    <a:gd name="T10" fmla="*/ 29 w 158"/>
                    <a:gd name="T11" fmla="*/ 39 h 99"/>
                    <a:gd name="T12" fmla="*/ 29 w 158"/>
                    <a:gd name="T13" fmla="*/ 89 h 99"/>
                    <a:gd name="T14" fmla="*/ 88 w 158"/>
                    <a:gd name="T15" fmla="*/ 89 h 99"/>
                    <a:gd name="T16" fmla="*/ 68 w 158"/>
                    <a:gd name="T17" fmla="*/ 70 h 99"/>
                    <a:gd name="T18" fmla="*/ 49 w 158"/>
                    <a:gd name="T19" fmla="*/ 70 h 99"/>
                    <a:gd name="T20" fmla="*/ 129 w 158"/>
                    <a:gd name="T21" fmla="*/ 58 h 99"/>
                    <a:gd name="T22" fmla="*/ 129 w 158"/>
                    <a:gd name="T23" fmla="*/ 9 h 99"/>
                    <a:gd name="T24" fmla="*/ 68 w 158"/>
                    <a:gd name="T25" fmla="*/ 9 h 99"/>
                    <a:gd name="T26" fmla="*/ 88 w 158"/>
                    <a:gd name="T27" fmla="*/ 29 h 99"/>
                    <a:gd name="T28" fmla="*/ 107 w 158"/>
                    <a:gd name="T29" fmla="*/ 29 h 99"/>
                    <a:gd name="T30" fmla="*/ 107 w 158"/>
                    <a:gd name="T31" fmla="*/ 58 h 99"/>
                    <a:gd name="T32" fmla="*/ 78 w 158"/>
                    <a:gd name="T33" fmla="*/ 58 h 99"/>
                    <a:gd name="T34" fmla="*/ 119 w 158"/>
                    <a:gd name="T35" fmla="*/ 99 h 99"/>
                    <a:gd name="T36" fmla="*/ 158 w 158"/>
                    <a:gd name="T37" fmla="*/ 58 h 99"/>
                    <a:gd name="T38" fmla="*/ 129 w 158"/>
                    <a:gd name="T39" fmla="*/ 58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8" h="99">
                      <a:moveTo>
                        <a:pt x="49" y="70"/>
                      </a:moveTo>
                      <a:lnTo>
                        <a:pt x="49" y="39"/>
                      </a:lnTo>
                      <a:lnTo>
                        <a:pt x="78" y="39"/>
                      </a:lnTo>
                      <a:lnTo>
                        <a:pt x="39" y="0"/>
                      </a:lnTo>
                      <a:lnTo>
                        <a:pt x="0" y="39"/>
                      </a:lnTo>
                      <a:lnTo>
                        <a:pt x="29" y="39"/>
                      </a:lnTo>
                      <a:lnTo>
                        <a:pt x="29" y="89"/>
                      </a:lnTo>
                      <a:lnTo>
                        <a:pt x="88" y="89"/>
                      </a:lnTo>
                      <a:lnTo>
                        <a:pt x="68" y="70"/>
                      </a:lnTo>
                      <a:lnTo>
                        <a:pt x="49" y="70"/>
                      </a:lnTo>
                      <a:close/>
                      <a:moveTo>
                        <a:pt x="129" y="58"/>
                      </a:moveTo>
                      <a:lnTo>
                        <a:pt x="129" y="9"/>
                      </a:lnTo>
                      <a:lnTo>
                        <a:pt x="68" y="9"/>
                      </a:lnTo>
                      <a:lnTo>
                        <a:pt x="88" y="29"/>
                      </a:lnTo>
                      <a:lnTo>
                        <a:pt x="107" y="29"/>
                      </a:lnTo>
                      <a:lnTo>
                        <a:pt x="107" y="58"/>
                      </a:lnTo>
                      <a:lnTo>
                        <a:pt x="78" y="58"/>
                      </a:lnTo>
                      <a:lnTo>
                        <a:pt x="119" y="99"/>
                      </a:lnTo>
                      <a:lnTo>
                        <a:pt x="158" y="58"/>
                      </a:lnTo>
                      <a:lnTo>
                        <a:pt x="129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" name="iṥ1ïdé">
                  <a:extLst>
                    <a:ext uri="{FF2B5EF4-FFF2-40B4-BE49-F238E27FC236}">
                      <a16:creationId xmlns:a16="http://schemas.microsoft.com/office/drawing/2014/main" id="{79949D6C-76FF-41F6-9645-8BCFB0802945}"/>
                    </a:ext>
                  </a:extLst>
                </p:cNvPr>
                <p:cNvSpPr/>
                <p:nvPr/>
              </p:nvSpPr>
              <p:spPr bwMode="auto">
                <a:xfrm>
                  <a:off x="10910498" y="2367994"/>
                  <a:ext cx="321002" cy="322959"/>
                </a:xfrm>
                <a:custGeom>
                  <a:avLst/>
                  <a:gdLst>
                    <a:gd name="T0" fmla="*/ 96 w 100"/>
                    <a:gd name="T1" fmla="*/ 85 h 101"/>
                    <a:gd name="T2" fmla="*/ 73 w 100"/>
                    <a:gd name="T3" fmla="*/ 65 h 101"/>
                    <a:gd name="T4" fmla="*/ 66 w 100"/>
                    <a:gd name="T5" fmla="*/ 62 h 101"/>
                    <a:gd name="T6" fmla="*/ 74 w 100"/>
                    <a:gd name="T7" fmla="*/ 37 h 101"/>
                    <a:gd name="T8" fmla="*/ 37 w 100"/>
                    <a:gd name="T9" fmla="*/ 0 h 101"/>
                    <a:gd name="T10" fmla="*/ 0 w 100"/>
                    <a:gd name="T11" fmla="*/ 37 h 101"/>
                    <a:gd name="T12" fmla="*/ 37 w 100"/>
                    <a:gd name="T13" fmla="*/ 75 h 101"/>
                    <a:gd name="T14" fmla="*/ 61 w 100"/>
                    <a:gd name="T15" fmla="*/ 66 h 101"/>
                    <a:gd name="T16" fmla="*/ 64 w 100"/>
                    <a:gd name="T17" fmla="*/ 73 h 101"/>
                    <a:gd name="T18" fmla="*/ 84 w 100"/>
                    <a:gd name="T19" fmla="*/ 96 h 101"/>
                    <a:gd name="T20" fmla="*/ 97 w 100"/>
                    <a:gd name="T21" fmla="*/ 97 h 101"/>
                    <a:gd name="T22" fmla="*/ 96 w 100"/>
                    <a:gd name="T23" fmla="*/ 85 h 101"/>
                    <a:gd name="T24" fmla="*/ 37 w 100"/>
                    <a:gd name="T25" fmla="*/ 62 h 101"/>
                    <a:gd name="T26" fmla="*/ 12 w 100"/>
                    <a:gd name="T27" fmla="*/ 37 h 101"/>
                    <a:gd name="T28" fmla="*/ 37 w 100"/>
                    <a:gd name="T29" fmla="*/ 12 h 101"/>
                    <a:gd name="T30" fmla="*/ 62 w 100"/>
                    <a:gd name="T31" fmla="*/ 37 h 101"/>
                    <a:gd name="T32" fmla="*/ 37 w 100"/>
                    <a:gd name="T33" fmla="*/ 6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01">
                      <a:moveTo>
                        <a:pt x="96" y="85"/>
                      </a:moveTo>
                      <a:cubicBezTo>
                        <a:pt x="73" y="65"/>
                        <a:pt x="73" y="65"/>
                        <a:pt x="73" y="65"/>
                      </a:cubicBezTo>
                      <a:cubicBezTo>
                        <a:pt x="70" y="62"/>
                        <a:pt x="68" y="61"/>
                        <a:pt x="66" y="62"/>
                      </a:cubicBezTo>
                      <a:cubicBezTo>
                        <a:pt x="71" y="55"/>
                        <a:pt x="74" y="47"/>
                        <a:pt x="74" y="37"/>
                      </a:cubicBez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5"/>
                        <a:pt x="37" y="75"/>
                      </a:cubicBezTo>
                      <a:cubicBezTo>
                        <a:pt x="46" y="75"/>
                        <a:pt x="55" y="71"/>
                        <a:pt x="61" y="66"/>
                      </a:cubicBezTo>
                      <a:cubicBezTo>
                        <a:pt x="61" y="68"/>
                        <a:pt x="62" y="70"/>
                        <a:pt x="64" y="73"/>
                      </a:cubicBez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88" y="100"/>
                        <a:pt x="94" y="101"/>
                        <a:pt x="97" y="97"/>
                      </a:cubicBezTo>
                      <a:cubicBezTo>
                        <a:pt x="100" y="94"/>
                        <a:pt x="100" y="88"/>
                        <a:pt x="96" y="85"/>
                      </a:cubicBezTo>
                      <a:close/>
                      <a:moveTo>
                        <a:pt x="37" y="62"/>
                      </a:moveTo>
                      <a:cubicBezTo>
                        <a:pt x="23" y="62"/>
                        <a:pt x="12" y="51"/>
                        <a:pt x="12" y="37"/>
                      </a:cubicBezTo>
                      <a:cubicBezTo>
                        <a:pt x="12" y="24"/>
                        <a:pt x="23" y="12"/>
                        <a:pt x="37" y="12"/>
                      </a:cubicBezTo>
                      <a:cubicBezTo>
                        <a:pt x="51" y="12"/>
                        <a:pt x="62" y="24"/>
                        <a:pt x="62" y="37"/>
                      </a:cubicBezTo>
                      <a:cubicBezTo>
                        <a:pt x="62" y="51"/>
                        <a:pt x="51" y="62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ṣḻîḑé">
                  <a:extLst>
                    <a:ext uri="{FF2B5EF4-FFF2-40B4-BE49-F238E27FC236}">
                      <a16:creationId xmlns:a16="http://schemas.microsoft.com/office/drawing/2014/main" id="{5E17C391-990B-4D54-967D-8BC545A020FD}"/>
                    </a:ext>
                  </a:extLst>
                </p:cNvPr>
                <p:cNvSpPr/>
                <p:nvPr/>
              </p:nvSpPr>
              <p:spPr bwMode="auto">
                <a:xfrm>
                  <a:off x="10581667" y="2328848"/>
                  <a:ext cx="395380" cy="383636"/>
                </a:xfrm>
                <a:custGeom>
                  <a:avLst/>
                  <a:gdLst>
                    <a:gd name="T0" fmla="*/ 78 w 124"/>
                    <a:gd name="T1" fmla="*/ 84 h 120"/>
                    <a:gd name="T2" fmla="*/ 75 w 124"/>
                    <a:gd name="T3" fmla="*/ 75 h 120"/>
                    <a:gd name="T4" fmla="*/ 86 w 124"/>
                    <a:gd name="T5" fmla="*/ 54 h 120"/>
                    <a:gd name="T6" fmla="*/ 89 w 124"/>
                    <a:gd name="T7" fmla="*/ 37 h 120"/>
                    <a:gd name="T8" fmla="*/ 62 w 124"/>
                    <a:gd name="T9" fmla="*/ 0 h 120"/>
                    <a:gd name="T10" fmla="*/ 36 w 124"/>
                    <a:gd name="T11" fmla="*/ 37 h 120"/>
                    <a:gd name="T12" fmla="*/ 39 w 124"/>
                    <a:gd name="T13" fmla="*/ 54 h 120"/>
                    <a:gd name="T14" fmla="*/ 50 w 124"/>
                    <a:gd name="T15" fmla="*/ 75 h 120"/>
                    <a:gd name="T16" fmla="*/ 47 w 124"/>
                    <a:gd name="T17" fmla="*/ 84 h 120"/>
                    <a:gd name="T18" fmla="*/ 0 w 124"/>
                    <a:gd name="T19" fmla="*/ 120 h 120"/>
                    <a:gd name="T20" fmla="*/ 62 w 124"/>
                    <a:gd name="T21" fmla="*/ 120 h 120"/>
                    <a:gd name="T22" fmla="*/ 124 w 124"/>
                    <a:gd name="T23" fmla="*/ 120 h 120"/>
                    <a:gd name="T24" fmla="*/ 78 w 124"/>
                    <a:gd name="T25" fmla="*/ 8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120">
                      <a:moveTo>
                        <a:pt x="78" y="84"/>
                      </a:moveTo>
                      <a:cubicBezTo>
                        <a:pt x="75" y="84"/>
                        <a:pt x="75" y="75"/>
                        <a:pt x="75" y="75"/>
                      </a:cubicBezTo>
                      <a:cubicBezTo>
                        <a:pt x="75" y="75"/>
                        <a:pt x="84" y="66"/>
                        <a:pt x="86" y="54"/>
                      </a:cubicBezTo>
                      <a:cubicBezTo>
                        <a:pt x="91" y="54"/>
                        <a:pt x="94" y="42"/>
                        <a:pt x="89" y="37"/>
                      </a:cubicBezTo>
                      <a:cubicBezTo>
                        <a:pt x="89" y="32"/>
                        <a:pt x="96" y="0"/>
                        <a:pt x="62" y="0"/>
                      </a:cubicBezTo>
                      <a:cubicBezTo>
                        <a:pt x="29" y="0"/>
                        <a:pt x="36" y="32"/>
                        <a:pt x="36" y="37"/>
                      </a:cubicBezTo>
                      <a:cubicBezTo>
                        <a:pt x="31" y="42"/>
                        <a:pt x="34" y="54"/>
                        <a:pt x="39" y="54"/>
                      </a:cubicBezTo>
                      <a:cubicBezTo>
                        <a:pt x="41" y="66"/>
                        <a:pt x="50" y="75"/>
                        <a:pt x="50" y="75"/>
                      </a:cubicBezTo>
                      <a:cubicBezTo>
                        <a:pt x="50" y="75"/>
                        <a:pt x="50" y="84"/>
                        <a:pt x="47" y="84"/>
                      </a:cubicBezTo>
                      <a:cubicBezTo>
                        <a:pt x="37" y="86"/>
                        <a:pt x="0" y="102"/>
                        <a:pt x="0" y="120"/>
                      </a:cubicBezTo>
                      <a:cubicBezTo>
                        <a:pt x="62" y="120"/>
                        <a:pt x="62" y="120"/>
                        <a:pt x="62" y="120"/>
                      </a:cubicBezTo>
                      <a:cubicBezTo>
                        <a:pt x="124" y="120"/>
                        <a:pt x="124" y="120"/>
                        <a:pt x="124" y="120"/>
                      </a:cubicBezTo>
                      <a:cubicBezTo>
                        <a:pt x="124" y="102"/>
                        <a:pt x="88" y="86"/>
                        <a:pt x="78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" name="ísļîḍè">
                  <a:extLst>
                    <a:ext uri="{FF2B5EF4-FFF2-40B4-BE49-F238E27FC236}">
                      <a16:creationId xmlns:a16="http://schemas.microsoft.com/office/drawing/2014/main" id="{C486699A-923E-4480-8B36-08FE341BA5D1}"/>
                    </a:ext>
                  </a:extLst>
                </p:cNvPr>
                <p:cNvSpPr/>
                <p:nvPr/>
              </p:nvSpPr>
              <p:spPr bwMode="auto">
                <a:xfrm>
                  <a:off x="10658002" y="5303987"/>
                  <a:ext cx="131142" cy="207477"/>
                </a:xfrm>
                <a:custGeom>
                  <a:avLst/>
                  <a:gdLst>
                    <a:gd name="T0" fmla="*/ 21 w 41"/>
                    <a:gd name="T1" fmla="*/ 0 h 65"/>
                    <a:gd name="T2" fmla="*/ 0 w 41"/>
                    <a:gd name="T3" fmla="*/ 20 h 65"/>
                    <a:gd name="T4" fmla="*/ 21 w 41"/>
                    <a:gd name="T5" fmla="*/ 65 h 65"/>
                    <a:gd name="T6" fmla="*/ 41 w 41"/>
                    <a:gd name="T7" fmla="*/ 20 h 65"/>
                    <a:gd name="T8" fmla="*/ 21 w 41"/>
                    <a:gd name="T9" fmla="*/ 0 h 65"/>
                    <a:gd name="T10" fmla="*/ 21 w 41"/>
                    <a:gd name="T11" fmla="*/ 33 h 65"/>
                    <a:gd name="T12" fmla="*/ 8 w 41"/>
                    <a:gd name="T13" fmla="*/ 20 h 65"/>
                    <a:gd name="T14" fmla="*/ 21 w 41"/>
                    <a:gd name="T15" fmla="*/ 8 h 65"/>
                    <a:gd name="T16" fmla="*/ 33 w 41"/>
                    <a:gd name="T17" fmla="*/ 20 h 65"/>
                    <a:gd name="T18" fmla="*/ 21 w 41"/>
                    <a:gd name="T19" fmla="*/ 33 h 65"/>
                    <a:gd name="T20" fmla="*/ 13 w 41"/>
                    <a:gd name="T21" fmla="*/ 20 h 65"/>
                    <a:gd name="T22" fmla="*/ 21 w 41"/>
                    <a:gd name="T23" fmla="*/ 28 h 65"/>
                    <a:gd name="T24" fmla="*/ 29 w 41"/>
                    <a:gd name="T25" fmla="*/ 20 h 65"/>
                    <a:gd name="T26" fmla="*/ 21 w 41"/>
                    <a:gd name="T27" fmla="*/ 12 h 65"/>
                    <a:gd name="T28" fmla="*/ 13 w 41"/>
                    <a:gd name="T29" fmla="*/ 2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" h="65">
                      <a:moveTo>
                        <a:pt x="21" y="0"/>
                      </a:move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41"/>
                        <a:pt x="21" y="65"/>
                        <a:pt x="21" y="65"/>
                      </a:cubicBezTo>
                      <a:cubicBezTo>
                        <a:pt x="21" y="65"/>
                        <a:pt x="41" y="41"/>
                        <a:pt x="41" y="20"/>
                      </a:cubicBezTo>
                      <a:cubicBezTo>
                        <a:pt x="41" y="9"/>
                        <a:pt x="32" y="0"/>
                        <a:pt x="21" y="0"/>
                      </a:cubicBezTo>
                      <a:close/>
                      <a:moveTo>
                        <a:pt x="21" y="33"/>
                      </a:moveTo>
                      <a:cubicBezTo>
                        <a:pt x="14" y="33"/>
                        <a:pt x="8" y="27"/>
                        <a:pt x="8" y="20"/>
                      </a:cubicBezTo>
                      <a:cubicBezTo>
                        <a:pt x="8" y="13"/>
                        <a:pt x="14" y="8"/>
                        <a:pt x="21" y="8"/>
                      </a:cubicBezTo>
                      <a:cubicBezTo>
                        <a:pt x="28" y="8"/>
                        <a:pt x="33" y="13"/>
                        <a:pt x="33" y="20"/>
                      </a:cubicBezTo>
                      <a:cubicBezTo>
                        <a:pt x="33" y="27"/>
                        <a:pt x="28" y="33"/>
                        <a:pt x="21" y="33"/>
                      </a:cubicBezTo>
                      <a:close/>
                      <a:moveTo>
                        <a:pt x="13" y="20"/>
                      </a:moveTo>
                      <a:cubicBezTo>
                        <a:pt x="13" y="25"/>
                        <a:pt x="16" y="28"/>
                        <a:pt x="21" y="28"/>
                      </a:cubicBezTo>
                      <a:cubicBezTo>
                        <a:pt x="25" y="28"/>
                        <a:pt x="29" y="25"/>
                        <a:pt x="29" y="20"/>
                      </a:cubicBezTo>
                      <a:cubicBezTo>
                        <a:pt x="29" y="16"/>
                        <a:pt x="25" y="12"/>
                        <a:pt x="21" y="12"/>
                      </a:cubicBezTo>
                      <a:cubicBezTo>
                        <a:pt x="16" y="12"/>
                        <a:pt x="13" y="16"/>
                        <a:pt x="1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" name="î$ḷiḑè">
                  <a:extLst>
                    <a:ext uri="{FF2B5EF4-FFF2-40B4-BE49-F238E27FC236}">
                      <a16:creationId xmlns:a16="http://schemas.microsoft.com/office/drawing/2014/main" id="{C95151C9-0CAB-489C-914F-3A543D9F3BEC}"/>
                    </a:ext>
                  </a:extLst>
                </p:cNvPr>
                <p:cNvSpPr/>
                <p:nvPr/>
              </p:nvSpPr>
              <p:spPr bwMode="auto">
                <a:xfrm>
                  <a:off x="10515118" y="5527123"/>
                  <a:ext cx="203562" cy="275983"/>
                </a:xfrm>
                <a:custGeom>
                  <a:avLst/>
                  <a:gdLst>
                    <a:gd name="T0" fmla="*/ 58 w 64"/>
                    <a:gd name="T1" fmla="*/ 9 h 86"/>
                    <a:gd name="T2" fmla="*/ 24 w 64"/>
                    <a:gd name="T3" fmla="*/ 1 h 86"/>
                    <a:gd name="T4" fmla="*/ 16 w 64"/>
                    <a:gd name="T5" fmla="*/ 7 h 86"/>
                    <a:gd name="T6" fmla="*/ 1 w 64"/>
                    <a:gd name="T7" fmla="*/ 68 h 86"/>
                    <a:gd name="T8" fmla="*/ 6 w 64"/>
                    <a:gd name="T9" fmla="*/ 77 h 86"/>
                    <a:gd name="T10" fmla="*/ 39 w 64"/>
                    <a:gd name="T11" fmla="*/ 85 h 86"/>
                    <a:gd name="T12" fmla="*/ 48 w 64"/>
                    <a:gd name="T13" fmla="*/ 80 h 86"/>
                    <a:gd name="T14" fmla="*/ 63 w 64"/>
                    <a:gd name="T15" fmla="*/ 18 h 86"/>
                    <a:gd name="T16" fmla="*/ 58 w 64"/>
                    <a:gd name="T17" fmla="*/ 9 h 86"/>
                    <a:gd name="T18" fmla="*/ 31 w 64"/>
                    <a:gd name="T19" fmla="*/ 7 h 86"/>
                    <a:gd name="T20" fmla="*/ 50 w 64"/>
                    <a:gd name="T21" fmla="*/ 11 h 86"/>
                    <a:gd name="T22" fmla="*/ 49 w 64"/>
                    <a:gd name="T23" fmla="*/ 14 h 86"/>
                    <a:gd name="T24" fmla="*/ 30 w 64"/>
                    <a:gd name="T25" fmla="*/ 9 h 86"/>
                    <a:gd name="T26" fmla="*/ 31 w 64"/>
                    <a:gd name="T27" fmla="*/ 7 h 86"/>
                    <a:gd name="T28" fmla="*/ 24 w 64"/>
                    <a:gd name="T29" fmla="*/ 76 h 86"/>
                    <a:gd name="T30" fmla="*/ 20 w 64"/>
                    <a:gd name="T31" fmla="*/ 71 h 86"/>
                    <a:gd name="T32" fmla="*/ 26 w 64"/>
                    <a:gd name="T33" fmla="*/ 67 h 86"/>
                    <a:gd name="T34" fmla="*/ 30 w 64"/>
                    <a:gd name="T35" fmla="*/ 73 h 86"/>
                    <a:gd name="T36" fmla="*/ 24 w 64"/>
                    <a:gd name="T37" fmla="*/ 76 h 86"/>
                    <a:gd name="T38" fmla="*/ 46 w 64"/>
                    <a:gd name="T39" fmla="*/ 67 h 86"/>
                    <a:gd name="T40" fmla="*/ 8 w 64"/>
                    <a:gd name="T41" fmla="*/ 58 h 86"/>
                    <a:gd name="T42" fmla="*/ 20 w 64"/>
                    <a:gd name="T43" fmla="*/ 10 h 86"/>
                    <a:gd name="T44" fmla="*/ 58 w 64"/>
                    <a:gd name="T45" fmla="*/ 19 h 86"/>
                    <a:gd name="T46" fmla="*/ 46 w 64"/>
                    <a:gd name="T4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" h="86">
                      <a:moveTo>
                        <a:pt x="58" y="9"/>
                      </a:move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1" y="0"/>
                        <a:pt x="17" y="3"/>
                        <a:pt x="16" y="7"/>
                      </a:cubicBezTo>
                      <a:cubicBezTo>
                        <a:pt x="1" y="68"/>
                        <a:pt x="1" y="68"/>
                        <a:pt x="1" y="68"/>
                      </a:cubicBezTo>
                      <a:cubicBezTo>
                        <a:pt x="0" y="72"/>
                        <a:pt x="2" y="76"/>
                        <a:pt x="6" y="77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3" y="86"/>
                        <a:pt x="47" y="84"/>
                        <a:pt x="48" y="80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4" y="14"/>
                        <a:pt x="61" y="10"/>
                        <a:pt x="58" y="9"/>
                      </a:cubicBezTo>
                      <a:close/>
                      <a:moveTo>
                        <a:pt x="31" y="7"/>
                      </a:move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30" y="9"/>
                        <a:pt x="30" y="9"/>
                        <a:pt x="30" y="9"/>
                      </a:cubicBezTo>
                      <a:lnTo>
                        <a:pt x="31" y="7"/>
                      </a:lnTo>
                      <a:close/>
                      <a:moveTo>
                        <a:pt x="24" y="76"/>
                      </a:moveTo>
                      <a:cubicBezTo>
                        <a:pt x="21" y="76"/>
                        <a:pt x="19" y="73"/>
                        <a:pt x="20" y="71"/>
                      </a:cubicBezTo>
                      <a:cubicBezTo>
                        <a:pt x="21" y="68"/>
                        <a:pt x="23" y="66"/>
                        <a:pt x="26" y="67"/>
                      </a:cubicBezTo>
                      <a:cubicBezTo>
                        <a:pt x="29" y="68"/>
                        <a:pt x="30" y="70"/>
                        <a:pt x="30" y="73"/>
                      </a:cubicBezTo>
                      <a:cubicBezTo>
                        <a:pt x="29" y="75"/>
                        <a:pt x="26" y="77"/>
                        <a:pt x="24" y="76"/>
                      </a:cubicBezTo>
                      <a:close/>
                      <a:moveTo>
                        <a:pt x="46" y="67"/>
                      </a:move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lnTo>
                        <a:pt x="46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" name="ïSliḍè">
                  <a:extLst>
                    <a:ext uri="{FF2B5EF4-FFF2-40B4-BE49-F238E27FC236}">
                      <a16:creationId xmlns:a16="http://schemas.microsoft.com/office/drawing/2014/main" id="{9BAB3EB0-71BC-4E3A-9F35-713E6027C940}"/>
                    </a:ext>
                  </a:extLst>
                </p:cNvPr>
                <p:cNvSpPr/>
                <p:nvPr/>
              </p:nvSpPr>
              <p:spPr bwMode="auto">
                <a:xfrm>
                  <a:off x="10470099" y="3638300"/>
                  <a:ext cx="274026" cy="207477"/>
                </a:xfrm>
                <a:custGeom>
                  <a:avLst/>
                  <a:gdLst>
                    <a:gd name="T0" fmla="*/ 75 w 86"/>
                    <a:gd name="T1" fmla="*/ 11 h 65"/>
                    <a:gd name="T2" fmla="*/ 75 w 86"/>
                    <a:gd name="T3" fmla="*/ 0 h 65"/>
                    <a:gd name="T4" fmla="*/ 0 w 86"/>
                    <a:gd name="T5" fmla="*/ 0 h 65"/>
                    <a:gd name="T6" fmla="*/ 0 w 86"/>
                    <a:gd name="T7" fmla="*/ 60 h 65"/>
                    <a:gd name="T8" fmla="*/ 5 w 86"/>
                    <a:gd name="T9" fmla="*/ 65 h 65"/>
                    <a:gd name="T10" fmla="*/ 78 w 86"/>
                    <a:gd name="T11" fmla="*/ 65 h 65"/>
                    <a:gd name="T12" fmla="*/ 86 w 86"/>
                    <a:gd name="T13" fmla="*/ 57 h 65"/>
                    <a:gd name="T14" fmla="*/ 86 w 86"/>
                    <a:gd name="T15" fmla="*/ 11 h 65"/>
                    <a:gd name="T16" fmla="*/ 75 w 86"/>
                    <a:gd name="T17" fmla="*/ 11 h 65"/>
                    <a:gd name="T18" fmla="*/ 70 w 86"/>
                    <a:gd name="T19" fmla="*/ 60 h 65"/>
                    <a:gd name="T20" fmla="*/ 5 w 86"/>
                    <a:gd name="T21" fmla="*/ 60 h 65"/>
                    <a:gd name="T22" fmla="*/ 5 w 86"/>
                    <a:gd name="T23" fmla="*/ 5 h 65"/>
                    <a:gd name="T24" fmla="*/ 70 w 86"/>
                    <a:gd name="T25" fmla="*/ 5 h 65"/>
                    <a:gd name="T26" fmla="*/ 70 w 86"/>
                    <a:gd name="T27" fmla="*/ 60 h 65"/>
                    <a:gd name="T28" fmla="*/ 10 w 86"/>
                    <a:gd name="T29" fmla="*/ 16 h 65"/>
                    <a:gd name="T30" fmla="*/ 64 w 86"/>
                    <a:gd name="T31" fmla="*/ 16 h 65"/>
                    <a:gd name="T32" fmla="*/ 64 w 86"/>
                    <a:gd name="T33" fmla="*/ 22 h 65"/>
                    <a:gd name="T34" fmla="*/ 10 w 86"/>
                    <a:gd name="T35" fmla="*/ 22 h 65"/>
                    <a:gd name="T36" fmla="*/ 10 w 86"/>
                    <a:gd name="T37" fmla="*/ 16 h 65"/>
                    <a:gd name="T38" fmla="*/ 43 w 86"/>
                    <a:gd name="T39" fmla="*/ 27 h 65"/>
                    <a:gd name="T40" fmla="*/ 64 w 86"/>
                    <a:gd name="T41" fmla="*/ 27 h 65"/>
                    <a:gd name="T42" fmla="*/ 64 w 86"/>
                    <a:gd name="T43" fmla="*/ 32 h 65"/>
                    <a:gd name="T44" fmla="*/ 43 w 86"/>
                    <a:gd name="T45" fmla="*/ 32 h 65"/>
                    <a:gd name="T46" fmla="*/ 43 w 86"/>
                    <a:gd name="T47" fmla="*/ 27 h 65"/>
                    <a:gd name="T48" fmla="*/ 43 w 86"/>
                    <a:gd name="T49" fmla="*/ 38 h 65"/>
                    <a:gd name="T50" fmla="*/ 64 w 86"/>
                    <a:gd name="T51" fmla="*/ 38 h 65"/>
                    <a:gd name="T52" fmla="*/ 64 w 86"/>
                    <a:gd name="T53" fmla="*/ 43 h 65"/>
                    <a:gd name="T54" fmla="*/ 43 w 86"/>
                    <a:gd name="T55" fmla="*/ 43 h 65"/>
                    <a:gd name="T56" fmla="*/ 43 w 86"/>
                    <a:gd name="T57" fmla="*/ 38 h 65"/>
                    <a:gd name="T58" fmla="*/ 43 w 86"/>
                    <a:gd name="T59" fmla="*/ 49 h 65"/>
                    <a:gd name="T60" fmla="*/ 59 w 86"/>
                    <a:gd name="T61" fmla="*/ 49 h 65"/>
                    <a:gd name="T62" fmla="*/ 59 w 86"/>
                    <a:gd name="T63" fmla="*/ 54 h 65"/>
                    <a:gd name="T64" fmla="*/ 43 w 86"/>
                    <a:gd name="T65" fmla="*/ 54 h 65"/>
                    <a:gd name="T66" fmla="*/ 43 w 86"/>
                    <a:gd name="T67" fmla="*/ 49 h 65"/>
                    <a:gd name="T68" fmla="*/ 10 w 86"/>
                    <a:gd name="T69" fmla="*/ 27 h 65"/>
                    <a:gd name="T70" fmla="*/ 37 w 86"/>
                    <a:gd name="T71" fmla="*/ 27 h 65"/>
                    <a:gd name="T72" fmla="*/ 37 w 86"/>
                    <a:gd name="T73" fmla="*/ 54 h 65"/>
                    <a:gd name="T74" fmla="*/ 10 w 86"/>
                    <a:gd name="T75" fmla="*/ 54 h 65"/>
                    <a:gd name="T76" fmla="*/ 10 w 86"/>
                    <a:gd name="T77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6" h="65">
                      <a:moveTo>
                        <a:pt x="75" y="1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2"/>
                        <a:pt x="2" y="65"/>
                        <a:pt x="5" y="65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cubicBezTo>
                        <a:pt x="82" y="65"/>
                        <a:pt x="86" y="61"/>
                        <a:pt x="86" y="57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lnTo>
                        <a:pt x="75" y="11"/>
                      </a:lnTo>
                      <a:close/>
                      <a:moveTo>
                        <a:pt x="70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lnTo>
                        <a:pt x="70" y="60"/>
                      </a:lnTo>
                      <a:close/>
                      <a:moveTo>
                        <a:pt x="10" y="16"/>
                      </a:move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lnTo>
                        <a:pt x="10" y="16"/>
                      </a:lnTo>
                      <a:close/>
                      <a:moveTo>
                        <a:pt x="43" y="27"/>
                      </a:move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lnTo>
                        <a:pt x="43" y="27"/>
                      </a:lnTo>
                      <a:close/>
                      <a:moveTo>
                        <a:pt x="43" y="38"/>
                      </a:move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4" y="43"/>
                        <a:pt x="64" y="43"/>
                        <a:pt x="64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lnTo>
                        <a:pt x="43" y="38"/>
                      </a:lnTo>
                      <a:close/>
                      <a:moveTo>
                        <a:pt x="43" y="49"/>
                      </a:move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lnTo>
                        <a:pt x="43" y="49"/>
                      </a:lnTo>
                      <a:close/>
                      <a:moveTo>
                        <a:pt x="10" y="27"/>
                      </a:move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lnTo>
                        <a:pt x="10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ṩļïďe">
                  <a:extLst>
                    <a:ext uri="{FF2B5EF4-FFF2-40B4-BE49-F238E27FC236}">
                      <a16:creationId xmlns:a16="http://schemas.microsoft.com/office/drawing/2014/main" id="{5BE34E70-DB6E-4124-8513-CEBBA927909B}"/>
                    </a:ext>
                  </a:extLst>
                </p:cNvPr>
                <p:cNvSpPr/>
                <p:nvPr/>
              </p:nvSpPr>
              <p:spPr bwMode="auto">
                <a:xfrm>
                  <a:off x="10763698" y="2767289"/>
                  <a:ext cx="256411" cy="256409"/>
                </a:xfrm>
                <a:custGeom>
                  <a:avLst/>
                  <a:gdLst>
                    <a:gd name="T0" fmla="*/ 0 w 131"/>
                    <a:gd name="T1" fmla="*/ 131 h 131"/>
                    <a:gd name="T2" fmla="*/ 65 w 131"/>
                    <a:gd name="T3" fmla="*/ 131 h 131"/>
                    <a:gd name="T4" fmla="*/ 65 w 131"/>
                    <a:gd name="T5" fmla="*/ 0 h 131"/>
                    <a:gd name="T6" fmla="*/ 0 w 131"/>
                    <a:gd name="T7" fmla="*/ 0 h 131"/>
                    <a:gd name="T8" fmla="*/ 0 w 131"/>
                    <a:gd name="T9" fmla="*/ 131 h 131"/>
                    <a:gd name="T10" fmla="*/ 41 w 131"/>
                    <a:gd name="T11" fmla="*/ 17 h 131"/>
                    <a:gd name="T12" fmla="*/ 57 w 131"/>
                    <a:gd name="T13" fmla="*/ 17 h 131"/>
                    <a:gd name="T14" fmla="*/ 57 w 131"/>
                    <a:gd name="T15" fmla="*/ 33 h 131"/>
                    <a:gd name="T16" fmla="*/ 41 w 131"/>
                    <a:gd name="T17" fmla="*/ 33 h 131"/>
                    <a:gd name="T18" fmla="*/ 41 w 131"/>
                    <a:gd name="T19" fmla="*/ 17 h 131"/>
                    <a:gd name="T20" fmla="*/ 41 w 131"/>
                    <a:gd name="T21" fmla="*/ 49 h 131"/>
                    <a:gd name="T22" fmla="*/ 57 w 131"/>
                    <a:gd name="T23" fmla="*/ 49 h 131"/>
                    <a:gd name="T24" fmla="*/ 57 w 131"/>
                    <a:gd name="T25" fmla="*/ 66 h 131"/>
                    <a:gd name="T26" fmla="*/ 41 w 131"/>
                    <a:gd name="T27" fmla="*/ 66 h 131"/>
                    <a:gd name="T28" fmla="*/ 41 w 131"/>
                    <a:gd name="T29" fmla="*/ 49 h 131"/>
                    <a:gd name="T30" fmla="*/ 41 w 131"/>
                    <a:gd name="T31" fmla="*/ 82 h 131"/>
                    <a:gd name="T32" fmla="*/ 57 w 131"/>
                    <a:gd name="T33" fmla="*/ 82 h 131"/>
                    <a:gd name="T34" fmla="*/ 57 w 131"/>
                    <a:gd name="T35" fmla="*/ 98 h 131"/>
                    <a:gd name="T36" fmla="*/ 41 w 131"/>
                    <a:gd name="T37" fmla="*/ 98 h 131"/>
                    <a:gd name="T38" fmla="*/ 41 w 131"/>
                    <a:gd name="T39" fmla="*/ 82 h 131"/>
                    <a:gd name="T40" fmla="*/ 8 w 131"/>
                    <a:gd name="T41" fmla="*/ 17 h 131"/>
                    <a:gd name="T42" fmla="*/ 24 w 131"/>
                    <a:gd name="T43" fmla="*/ 17 h 131"/>
                    <a:gd name="T44" fmla="*/ 24 w 131"/>
                    <a:gd name="T45" fmla="*/ 33 h 131"/>
                    <a:gd name="T46" fmla="*/ 8 w 131"/>
                    <a:gd name="T47" fmla="*/ 33 h 131"/>
                    <a:gd name="T48" fmla="*/ 8 w 131"/>
                    <a:gd name="T49" fmla="*/ 17 h 131"/>
                    <a:gd name="T50" fmla="*/ 8 w 131"/>
                    <a:gd name="T51" fmla="*/ 49 h 131"/>
                    <a:gd name="T52" fmla="*/ 24 w 131"/>
                    <a:gd name="T53" fmla="*/ 49 h 131"/>
                    <a:gd name="T54" fmla="*/ 24 w 131"/>
                    <a:gd name="T55" fmla="*/ 66 h 131"/>
                    <a:gd name="T56" fmla="*/ 8 w 131"/>
                    <a:gd name="T57" fmla="*/ 66 h 131"/>
                    <a:gd name="T58" fmla="*/ 8 w 131"/>
                    <a:gd name="T59" fmla="*/ 49 h 131"/>
                    <a:gd name="T60" fmla="*/ 8 w 131"/>
                    <a:gd name="T61" fmla="*/ 82 h 131"/>
                    <a:gd name="T62" fmla="*/ 24 w 131"/>
                    <a:gd name="T63" fmla="*/ 82 h 131"/>
                    <a:gd name="T64" fmla="*/ 24 w 131"/>
                    <a:gd name="T65" fmla="*/ 98 h 131"/>
                    <a:gd name="T66" fmla="*/ 8 w 131"/>
                    <a:gd name="T67" fmla="*/ 98 h 131"/>
                    <a:gd name="T68" fmla="*/ 8 w 131"/>
                    <a:gd name="T69" fmla="*/ 82 h 131"/>
                    <a:gd name="T70" fmla="*/ 73 w 131"/>
                    <a:gd name="T71" fmla="*/ 41 h 131"/>
                    <a:gd name="T72" fmla="*/ 131 w 131"/>
                    <a:gd name="T73" fmla="*/ 41 h 131"/>
                    <a:gd name="T74" fmla="*/ 131 w 131"/>
                    <a:gd name="T75" fmla="*/ 49 h 131"/>
                    <a:gd name="T76" fmla="*/ 73 w 131"/>
                    <a:gd name="T77" fmla="*/ 49 h 131"/>
                    <a:gd name="T78" fmla="*/ 73 w 131"/>
                    <a:gd name="T79" fmla="*/ 41 h 131"/>
                    <a:gd name="T80" fmla="*/ 73 w 131"/>
                    <a:gd name="T81" fmla="*/ 131 h 131"/>
                    <a:gd name="T82" fmla="*/ 90 w 131"/>
                    <a:gd name="T83" fmla="*/ 131 h 131"/>
                    <a:gd name="T84" fmla="*/ 90 w 131"/>
                    <a:gd name="T85" fmla="*/ 98 h 131"/>
                    <a:gd name="T86" fmla="*/ 114 w 131"/>
                    <a:gd name="T87" fmla="*/ 98 h 131"/>
                    <a:gd name="T88" fmla="*/ 114 w 131"/>
                    <a:gd name="T89" fmla="*/ 131 h 131"/>
                    <a:gd name="T90" fmla="*/ 131 w 131"/>
                    <a:gd name="T91" fmla="*/ 131 h 131"/>
                    <a:gd name="T92" fmla="*/ 131 w 131"/>
                    <a:gd name="T93" fmla="*/ 57 h 131"/>
                    <a:gd name="T94" fmla="*/ 73 w 131"/>
                    <a:gd name="T95" fmla="*/ 57 h 131"/>
                    <a:gd name="T96" fmla="*/ 73 w 131"/>
                    <a:gd name="T97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1" h="131">
                      <a:moveTo>
                        <a:pt x="0" y="131"/>
                      </a:moveTo>
                      <a:lnTo>
                        <a:pt x="65" y="131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31"/>
                      </a:lnTo>
                      <a:close/>
                      <a:moveTo>
                        <a:pt x="41" y="17"/>
                      </a:moveTo>
                      <a:lnTo>
                        <a:pt x="57" y="17"/>
                      </a:lnTo>
                      <a:lnTo>
                        <a:pt x="57" y="33"/>
                      </a:lnTo>
                      <a:lnTo>
                        <a:pt x="41" y="33"/>
                      </a:lnTo>
                      <a:lnTo>
                        <a:pt x="41" y="17"/>
                      </a:lnTo>
                      <a:close/>
                      <a:moveTo>
                        <a:pt x="41" y="49"/>
                      </a:moveTo>
                      <a:lnTo>
                        <a:pt x="57" y="49"/>
                      </a:lnTo>
                      <a:lnTo>
                        <a:pt x="57" y="66"/>
                      </a:lnTo>
                      <a:lnTo>
                        <a:pt x="41" y="66"/>
                      </a:lnTo>
                      <a:lnTo>
                        <a:pt x="41" y="49"/>
                      </a:lnTo>
                      <a:close/>
                      <a:moveTo>
                        <a:pt x="41" y="82"/>
                      </a:moveTo>
                      <a:lnTo>
                        <a:pt x="57" y="82"/>
                      </a:lnTo>
                      <a:lnTo>
                        <a:pt x="57" y="98"/>
                      </a:lnTo>
                      <a:lnTo>
                        <a:pt x="41" y="98"/>
                      </a:lnTo>
                      <a:lnTo>
                        <a:pt x="41" y="82"/>
                      </a:lnTo>
                      <a:close/>
                      <a:moveTo>
                        <a:pt x="8" y="17"/>
                      </a:moveTo>
                      <a:lnTo>
                        <a:pt x="24" y="17"/>
                      </a:lnTo>
                      <a:lnTo>
                        <a:pt x="24" y="33"/>
                      </a:lnTo>
                      <a:lnTo>
                        <a:pt x="8" y="33"/>
                      </a:lnTo>
                      <a:lnTo>
                        <a:pt x="8" y="17"/>
                      </a:lnTo>
                      <a:close/>
                      <a:moveTo>
                        <a:pt x="8" y="49"/>
                      </a:moveTo>
                      <a:lnTo>
                        <a:pt x="24" y="49"/>
                      </a:lnTo>
                      <a:lnTo>
                        <a:pt x="24" y="66"/>
                      </a:lnTo>
                      <a:lnTo>
                        <a:pt x="8" y="66"/>
                      </a:lnTo>
                      <a:lnTo>
                        <a:pt x="8" y="49"/>
                      </a:lnTo>
                      <a:close/>
                      <a:moveTo>
                        <a:pt x="8" y="82"/>
                      </a:moveTo>
                      <a:lnTo>
                        <a:pt x="24" y="82"/>
                      </a:lnTo>
                      <a:lnTo>
                        <a:pt x="24" y="98"/>
                      </a:lnTo>
                      <a:lnTo>
                        <a:pt x="8" y="98"/>
                      </a:lnTo>
                      <a:lnTo>
                        <a:pt x="8" y="82"/>
                      </a:lnTo>
                      <a:close/>
                      <a:moveTo>
                        <a:pt x="73" y="41"/>
                      </a:moveTo>
                      <a:lnTo>
                        <a:pt x="131" y="41"/>
                      </a:lnTo>
                      <a:lnTo>
                        <a:pt x="131" y="49"/>
                      </a:lnTo>
                      <a:lnTo>
                        <a:pt x="73" y="49"/>
                      </a:lnTo>
                      <a:lnTo>
                        <a:pt x="73" y="41"/>
                      </a:lnTo>
                      <a:close/>
                      <a:moveTo>
                        <a:pt x="73" y="131"/>
                      </a:moveTo>
                      <a:lnTo>
                        <a:pt x="90" y="131"/>
                      </a:lnTo>
                      <a:lnTo>
                        <a:pt x="90" y="98"/>
                      </a:lnTo>
                      <a:lnTo>
                        <a:pt x="114" y="98"/>
                      </a:lnTo>
                      <a:lnTo>
                        <a:pt x="114" y="131"/>
                      </a:lnTo>
                      <a:lnTo>
                        <a:pt x="131" y="131"/>
                      </a:lnTo>
                      <a:lnTo>
                        <a:pt x="131" y="57"/>
                      </a:lnTo>
                      <a:lnTo>
                        <a:pt x="73" y="57"/>
                      </a:lnTo>
                      <a:lnTo>
                        <a:pt x="73" y="1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" name="ï$ľïďê">
                  <a:extLst>
                    <a:ext uri="{FF2B5EF4-FFF2-40B4-BE49-F238E27FC236}">
                      <a16:creationId xmlns:a16="http://schemas.microsoft.com/office/drawing/2014/main" id="{F3F1193A-5890-4DA7-B1B0-9AE63B67EE64}"/>
                    </a:ext>
                  </a:extLst>
                </p:cNvPr>
                <p:cNvSpPr/>
                <p:nvPr/>
              </p:nvSpPr>
              <p:spPr bwMode="auto">
                <a:xfrm>
                  <a:off x="10712808" y="3080462"/>
                  <a:ext cx="272069" cy="272068"/>
                </a:xfrm>
                <a:custGeom>
                  <a:avLst/>
                  <a:gdLst>
                    <a:gd name="T0" fmla="*/ 79 w 85"/>
                    <a:gd name="T1" fmla="*/ 24 h 85"/>
                    <a:gd name="T2" fmla="*/ 61 w 85"/>
                    <a:gd name="T3" fmla="*/ 6 h 85"/>
                    <a:gd name="T4" fmla="*/ 66 w 85"/>
                    <a:gd name="T5" fmla="*/ 0 h 85"/>
                    <a:gd name="T6" fmla="*/ 85 w 85"/>
                    <a:gd name="T7" fmla="*/ 19 h 85"/>
                    <a:gd name="T8" fmla="*/ 79 w 85"/>
                    <a:gd name="T9" fmla="*/ 24 h 85"/>
                    <a:gd name="T10" fmla="*/ 74 w 85"/>
                    <a:gd name="T11" fmla="*/ 30 h 85"/>
                    <a:gd name="T12" fmla="*/ 71 w 85"/>
                    <a:gd name="T13" fmla="*/ 59 h 85"/>
                    <a:gd name="T14" fmla="*/ 13 w 85"/>
                    <a:gd name="T15" fmla="*/ 85 h 85"/>
                    <a:gd name="T16" fmla="*/ 8 w 85"/>
                    <a:gd name="T17" fmla="*/ 81 h 85"/>
                    <a:gd name="T18" fmla="*/ 31 w 85"/>
                    <a:gd name="T19" fmla="*/ 58 h 85"/>
                    <a:gd name="T20" fmla="*/ 34 w 85"/>
                    <a:gd name="T21" fmla="*/ 59 h 85"/>
                    <a:gd name="T22" fmla="*/ 42 w 85"/>
                    <a:gd name="T23" fmla="*/ 51 h 85"/>
                    <a:gd name="T24" fmla="*/ 34 w 85"/>
                    <a:gd name="T25" fmla="*/ 43 h 85"/>
                    <a:gd name="T26" fmla="*/ 26 w 85"/>
                    <a:gd name="T27" fmla="*/ 51 h 85"/>
                    <a:gd name="T28" fmla="*/ 27 w 85"/>
                    <a:gd name="T29" fmla="*/ 54 h 85"/>
                    <a:gd name="T30" fmla="*/ 4 w 85"/>
                    <a:gd name="T31" fmla="*/ 76 h 85"/>
                    <a:gd name="T32" fmla="*/ 0 w 85"/>
                    <a:gd name="T33" fmla="*/ 72 h 85"/>
                    <a:gd name="T34" fmla="*/ 26 w 85"/>
                    <a:gd name="T35" fmla="*/ 14 h 85"/>
                    <a:gd name="T36" fmla="*/ 55 w 85"/>
                    <a:gd name="T37" fmla="*/ 11 h 85"/>
                    <a:gd name="T38" fmla="*/ 74 w 85"/>
                    <a:gd name="T39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85">
                      <a:moveTo>
                        <a:pt x="79" y="24"/>
                      </a:move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lnTo>
                        <a:pt x="79" y="24"/>
                      </a:lnTo>
                      <a:close/>
                      <a:moveTo>
                        <a:pt x="74" y="30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47" y="59"/>
                        <a:pt x="13" y="85"/>
                        <a:pt x="13" y="85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32" y="59"/>
                        <a:pt x="33" y="59"/>
                        <a:pt x="34" y="59"/>
                      </a:cubicBezTo>
                      <a:cubicBezTo>
                        <a:pt x="38" y="59"/>
                        <a:pt x="42" y="55"/>
                        <a:pt x="42" y="51"/>
                      </a:cubicBezTo>
                      <a:cubicBezTo>
                        <a:pt x="42" y="46"/>
                        <a:pt x="38" y="43"/>
                        <a:pt x="34" y="43"/>
                      </a:cubicBezTo>
                      <a:cubicBezTo>
                        <a:pt x="30" y="43"/>
                        <a:pt x="26" y="46"/>
                        <a:pt x="26" y="51"/>
                      </a:cubicBezTo>
                      <a:cubicBezTo>
                        <a:pt x="26" y="52"/>
                        <a:pt x="26" y="53"/>
                        <a:pt x="27" y="54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26" y="37"/>
                        <a:pt x="26" y="14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lnTo>
                        <a:pt x="74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" name="i$ľíďè">
                  <a:extLst>
                    <a:ext uri="{FF2B5EF4-FFF2-40B4-BE49-F238E27FC236}">
                      <a16:creationId xmlns:a16="http://schemas.microsoft.com/office/drawing/2014/main" id="{36896A1E-1A23-4413-BE72-6580F33182EE}"/>
                    </a:ext>
                  </a:extLst>
                </p:cNvPr>
                <p:cNvSpPr/>
                <p:nvPr/>
              </p:nvSpPr>
              <p:spPr bwMode="auto">
                <a:xfrm>
                  <a:off x="10466184" y="2757502"/>
                  <a:ext cx="246623" cy="246623"/>
                </a:xfrm>
                <a:custGeom>
                  <a:avLst/>
                  <a:gdLst>
                    <a:gd name="T0" fmla="*/ 53 w 77"/>
                    <a:gd name="T1" fmla="*/ 30 h 77"/>
                    <a:gd name="T2" fmla="*/ 26 w 77"/>
                    <a:gd name="T3" fmla="*/ 2 h 77"/>
                    <a:gd name="T4" fmla="*/ 39 w 77"/>
                    <a:gd name="T5" fmla="*/ 0 h 77"/>
                    <a:gd name="T6" fmla="*/ 53 w 77"/>
                    <a:gd name="T7" fmla="*/ 3 h 77"/>
                    <a:gd name="T8" fmla="*/ 53 w 77"/>
                    <a:gd name="T9" fmla="*/ 30 h 77"/>
                    <a:gd name="T10" fmla="*/ 58 w 77"/>
                    <a:gd name="T11" fmla="*/ 53 h 77"/>
                    <a:gd name="T12" fmla="*/ 58 w 77"/>
                    <a:gd name="T13" fmla="*/ 5 h 77"/>
                    <a:gd name="T14" fmla="*/ 77 w 77"/>
                    <a:gd name="T15" fmla="*/ 38 h 77"/>
                    <a:gd name="T16" fmla="*/ 74 w 77"/>
                    <a:gd name="T17" fmla="*/ 53 h 77"/>
                    <a:gd name="T18" fmla="*/ 58 w 77"/>
                    <a:gd name="T19" fmla="*/ 53 h 77"/>
                    <a:gd name="T20" fmla="*/ 24 w 77"/>
                    <a:gd name="T21" fmla="*/ 58 h 77"/>
                    <a:gd name="T22" fmla="*/ 72 w 77"/>
                    <a:gd name="T23" fmla="*/ 58 h 77"/>
                    <a:gd name="T24" fmla="*/ 39 w 77"/>
                    <a:gd name="T25" fmla="*/ 77 h 77"/>
                    <a:gd name="T26" fmla="*/ 24 w 77"/>
                    <a:gd name="T27" fmla="*/ 74 h 77"/>
                    <a:gd name="T28" fmla="*/ 24 w 77"/>
                    <a:gd name="T29" fmla="*/ 58 h 77"/>
                    <a:gd name="T30" fmla="*/ 32 w 77"/>
                    <a:gd name="T31" fmla="*/ 17 h 77"/>
                    <a:gd name="T32" fmla="*/ 1 w 77"/>
                    <a:gd name="T33" fmla="*/ 48 h 77"/>
                    <a:gd name="T34" fmla="*/ 0 w 77"/>
                    <a:gd name="T35" fmla="*/ 38 h 77"/>
                    <a:gd name="T36" fmla="*/ 20 w 77"/>
                    <a:gd name="T37" fmla="*/ 5 h 77"/>
                    <a:gd name="T38" fmla="*/ 32 w 77"/>
                    <a:gd name="T39" fmla="*/ 17 h 77"/>
                    <a:gd name="T40" fmla="*/ 20 w 77"/>
                    <a:gd name="T41" fmla="*/ 38 h 77"/>
                    <a:gd name="T42" fmla="*/ 20 w 77"/>
                    <a:gd name="T43" fmla="*/ 72 h 77"/>
                    <a:gd name="T44" fmla="*/ 4 w 77"/>
                    <a:gd name="T45" fmla="*/ 54 h 77"/>
                    <a:gd name="T46" fmla="*/ 20 w 77"/>
                    <a:gd name="T47" fmla="*/ 3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" h="77">
                      <a:moveTo>
                        <a:pt x="53" y="30"/>
                      </a:move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30" y="1"/>
                        <a:pt x="34" y="0"/>
                        <a:pt x="39" y="0"/>
                      </a:cubicBezTo>
                      <a:cubicBezTo>
                        <a:pt x="44" y="0"/>
                        <a:pt x="49" y="1"/>
                        <a:pt x="53" y="3"/>
                      </a:cubicBezTo>
                      <a:lnTo>
                        <a:pt x="53" y="30"/>
                      </a:lnTo>
                      <a:close/>
                      <a:moveTo>
                        <a:pt x="58" y="53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69" y="12"/>
                        <a:pt x="77" y="24"/>
                        <a:pt x="77" y="38"/>
                      </a:cubicBezTo>
                      <a:cubicBezTo>
                        <a:pt x="77" y="43"/>
                        <a:pt x="76" y="48"/>
                        <a:pt x="74" y="53"/>
                      </a:cubicBezTo>
                      <a:lnTo>
                        <a:pt x="58" y="53"/>
                      </a:lnTo>
                      <a:close/>
                      <a:moveTo>
                        <a:pt x="24" y="58"/>
                      </a:moveTo>
                      <a:cubicBezTo>
                        <a:pt x="72" y="58"/>
                        <a:pt x="72" y="58"/>
                        <a:pt x="72" y="58"/>
                      </a:cubicBezTo>
                      <a:cubicBezTo>
                        <a:pt x="65" y="69"/>
                        <a:pt x="53" y="77"/>
                        <a:pt x="39" y="77"/>
                      </a:cubicBezTo>
                      <a:cubicBezTo>
                        <a:pt x="34" y="77"/>
                        <a:pt x="29" y="76"/>
                        <a:pt x="24" y="74"/>
                      </a:cubicBezTo>
                      <a:lnTo>
                        <a:pt x="24" y="58"/>
                      </a:lnTo>
                      <a:close/>
                      <a:moveTo>
                        <a:pt x="32" y="17"/>
                      </a:move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5"/>
                        <a:pt x="0" y="42"/>
                        <a:pt x="0" y="38"/>
                      </a:cubicBezTo>
                      <a:cubicBezTo>
                        <a:pt x="0" y="24"/>
                        <a:pt x="8" y="11"/>
                        <a:pt x="20" y="5"/>
                      </a:cubicBezTo>
                      <a:lnTo>
                        <a:pt x="32" y="17"/>
                      </a:lnTo>
                      <a:close/>
                      <a:moveTo>
                        <a:pt x="20" y="38"/>
                      </a:move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2" y="68"/>
                        <a:pt x="7" y="61"/>
                        <a:pt x="4" y="54"/>
                      </a:cubicBezTo>
                      <a:lnTo>
                        <a:pt x="2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" name="iślíḓê">
                  <a:extLst>
                    <a:ext uri="{FF2B5EF4-FFF2-40B4-BE49-F238E27FC236}">
                      <a16:creationId xmlns:a16="http://schemas.microsoft.com/office/drawing/2014/main" id="{C25A184B-F215-40A6-8A8A-EB8FCEECBFE6}"/>
                    </a:ext>
                  </a:extLst>
                </p:cNvPr>
                <p:cNvSpPr/>
                <p:nvPr/>
              </p:nvSpPr>
              <p:spPr bwMode="auto">
                <a:xfrm>
                  <a:off x="10462270" y="3049145"/>
                  <a:ext cx="230965" cy="185946"/>
                </a:xfrm>
                <a:custGeom>
                  <a:avLst/>
                  <a:gdLst>
                    <a:gd name="T0" fmla="*/ 0 w 72"/>
                    <a:gd name="T1" fmla="*/ 0 h 58"/>
                    <a:gd name="T2" fmla="*/ 0 w 72"/>
                    <a:gd name="T3" fmla="*/ 58 h 58"/>
                    <a:gd name="T4" fmla="*/ 72 w 72"/>
                    <a:gd name="T5" fmla="*/ 58 h 58"/>
                    <a:gd name="T6" fmla="*/ 72 w 72"/>
                    <a:gd name="T7" fmla="*/ 0 h 58"/>
                    <a:gd name="T8" fmla="*/ 0 w 72"/>
                    <a:gd name="T9" fmla="*/ 0 h 58"/>
                    <a:gd name="T10" fmla="*/ 67 w 72"/>
                    <a:gd name="T11" fmla="*/ 53 h 58"/>
                    <a:gd name="T12" fmla="*/ 4 w 72"/>
                    <a:gd name="T13" fmla="*/ 53 h 58"/>
                    <a:gd name="T14" fmla="*/ 4 w 72"/>
                    <a:gd name="T15" fmla="*/ 4 h 58"/>
                    <a:gd name="T16" fmla="*/ 67 w 72"/>
                    <a:gd name="T17" fmla="*/ 4 h 58"/>
                    <a:gd name="T18" fmla="*/ 67 w 72"/>
                    <a:gd name="T19" fmla="*/ 53 h 58"/>
                    <a:gd name="T20" fmla="*/ 49 w 72"/>
                    <a:gd name="T21" fmla="*/ 15 h 58"/>
                    <a:gd name="T22" fmla="*/ 56 w 72"/>
                    <a:gd name="T23" fmla="*/ 22 h 58"/>
                    <a:gd name="T24" fmla="*/ 63 w 72"/>
                    <a:gd name="T25" fmla="*/ 15 h 58"/>
                    <a:gd name="T26" fmla="*/ 56 w 72"/>
                    <a:gd name="T27" fmla="*/ 9 h 58"/>
                    <a:gd name="T28" fmla="*/ 49 w 72"/>
                    <a:gd name="T29" fmla="*/ 15 h 58"/>
                    <a:gd name="T30" fmla="*/ 63 w 72"/>
                    <a:gd name="T31" fmla="*/ 49 h 58"/>
                    <a:gd name="T32" fmla="*/ 9 w 72"/>
                    <a:gd name="T33" fmla="*/ 49 h 58"/>
                    <a:gd name="T34" fmla="*/ 22 w 72"/>
                    <a:gd name="T35" fmla="*/ 13 h 58"/>
                    <a:gd name="T36" fmla="*/ 40 w 72"/>
                    <a:gd name="T37" fmla="*/ 35 h 58"/>
                    <a:gd name="T38" fmla="*/ 49 w 72"/>
                    <a:gd name="T39" fmla="*/ 29 h 58"/>
                    <a:gd name="T40" fmla="*/ 63 w 72"/>
                    <a:gd name="T41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2" h="58">
                      <a:moveTo>
                        <a:pt x="0" y="0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72" y="58"/>
                        <a:pt x="72" y="58"/>
                        <a:pt x="72" y="58"/>
                      </a:cubicBezTo>
                      <a:cubicBezTo>
                        <a:pt x="72" y="0"/>
                        <a:pt x="72" y="0"/>
                        <a:pt x="72" y="0"/>
                      </a:cubicBezTo>
                      <a:lnTo>
                        <a:pt x="0" y="0"/>
                      </a:lnTo>
                      <a:close/>
                      <a:moveTo>
                        <a:pt x="67" y="53"/>
                      </a:move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7" y="4"/>
                        <a:pt x="67" y="4"/>
                        <a:pt x="67" y="4"/>
                      </a:cubicBezTo>
                      <a:lnTo>
                        <a:pt x="67" y="53"/>
                      </a:lnTo>
                      <a:close/>
                      <a:moveTo>
                        <a:pt x="49" y="15"/>
                      </a:moveTo>
                      <a:cubicBezTo>
                        <a:pt x="49" y="19"/>
                        <a:pt x="52" y="22"/>
                        <a:pt x="56" y="22"/>
                      </a:cubicBezTo>
                      <a:cubicBezTo>
                        <a:pt x="60" y="22"/>
                        <a:pt x="63" y="19"/>
                        <a:pt x="63" y="15"/>
                      </a:cubicBezTo>
                      <a:cubicBezTo>
                        <a:pt x="63" y="12"/>
                        <a:pt x="60" y="9"/>
                        <a:pt x="56" y="9"/>
                      </a:cubicBezTo>
                      <a:cubicBezTo>
                        <a:pt x="52" y="9"/>
                        <a:pt x="49" y="12"/>
                        <a:pt x="49" y="15"/>
                      </a:cubicBezTo>
                      <a:close/>
                      <a:moveTo>
                        <a:pt x="63" y="49"/>
                      </a:move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9" y="29"/>
                        <a:pt x="49" y="29"/>
                        <a:pt x="49" y="29"/>
                      </a:cubicBezTo>
                      <a:lnTo>
                        <a:pt x="63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" name="îşḻïde">
                  <a:extLst>
                    <a:ext uri="{FF2B5EF4-FFF2-40B4-BE49-F238E27FC236}">
                      <a16:creationId xmlns:a16="http://schemas.microsoft.com/office/drawing/2014/main" id="{CF27FD02-E53E-4372-912A-ABD7D40E6AA2}"/>
                    </a:ext>
                  </a:extLst>
                </p:cNvPr>
                <p:cNvSpPr/>
                <p:nvPr/>
              </p:nvSpPr>
              <p:spPr bwMode="auto">
                <a:xfrm>
                  <a:off x="10370276" y="3305554"/>
                  <a:ext cx="242709" cy="281855"/>
                </a:xfrm>
                <a:custGeom>
                  <a:avLst/>
                  <a:gdLst>
                    <a:gd name="T0" fmla="*/ 54 w 76"/>
                    <a:gd name="T1" fmla="*/ 0 h 88"/>
                    <a:gd name="T2" fmla="*/ 14 w 76"/>
                    <a:gd name="T3" fmla="*/ 28 h 88"/>
                    <a:gd name="T4" fmla="*/ 16 w 76"/>
                    <a:gd name="T5" fmla="*/ 65 h 88"/>
                    <a:gd name="T6" fmla="*/ 49 w 76"/>
                    <a:gd name="T7" fmla="*/ 27 h 88"/>
                    <a:gd name="T8" fmla="*/ 32 w 76"/>
                    <a:gd name="T9" fmla="*/ 75 h 88"/>
                    <a:gd name="T10" fmla="*/ 70 w 76"/>
                    <a:gd name="T11" fmla="*/ 57 h 88"/>
                    <a:gd name="T12" fmla="*/ 54 w 76"/>
                    <a:gd name="T13" fmla="*/ 0 h 88"/>
                    <a:gd name="T14" fmla="*/ 4 w 76"/>
                    <a:gd name="T15" fmla="*/ 78 h 88"/>
                    <a:gd name="T16" fmla="*/ 10 w 76"/>
                    <a:gd name="T17" fmla="*/ 83 h 88"/>
                    <a:gd name="T18" fmla="*/ 47 w 76"/>
                    <a:gd name="T19" fmla="*/ 41 h 88"/>
                    <a:gd name="T20" fmla="*/ 4 w 76"/>
                    <a:gd name="T21" fmla="*/ 7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88">
                      <a:moveTo>
                        <a:pt x="54" y="0"/>
                      </a:moveTo>
                      <a:cubicBezTo>
                        <a:pt x="40" y="23"/>
                        <a:pt x="30" y="12"/>
                        <a:pt x="14" y="28"/>
                      </a:cubicBezTo>
                      <a:cubicBezTo>
                        <a:pt x="0" y="42"/>
                        <a:pt x="5" y="60"/>
                        <a:pt x="16" y="65"/>
                      </a:cubicBezTo>
                      <a:cubicBezTo>
                        <a:pt x="28" y="60"/>
                        <a:pt x="40" y="46"/>
                        <a:pt x="49" y="27"/>
                      </a:cubicBezTo>
                      <a:cubicBezTo>
                        <a:pt x="49" y="27"/>
                        <a:pt x="57" y="51"/>
                        <a:pt x="32" y="75"/>
                      </a:cubicBezTo>
                      <a:cubicBezTo>
                        <a:pt x="44" y="88"/>
                        <a:pt x="64" y="79"/>
                        <a:pt x="70" y="57"/>
                      </a:cubicBezTo>
                      <a:cubicBezTo>
                        <a:pt x="76" y="33"/>
                        <a:pt x="60" y="9"/>
                        <a:pt x="54" y="0"/>
                      </a:cubicBezTo>
                      <a:close/>
                      <a:moveTo>
                        <a:pt x="4" y="78"/>
                      </a:moveTo>
                      <a:cubicBezTo>
                        <a:pt x="4" y="79"/>
                        <a:pt x="4" y="83"/>
                        <a:pt x="10" y="83"/>
                      </a:cubicBezTo>
                      <a:cubicBezTo>
                        <a:pt x="14" y="83"/>
                        <a:pt x="36" y="71"/>
                        <a:pt x="47" y="41"/>
                      </a:cubicBezTo>
                      <a:cubicBezTo>
                        <a:pt x="30" y="71"/>
                        <a:pt x="6" y="78"/>
                        <a:pt x="4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íṥ1îḋe">
                  <a:extLst>
                    <a:ext uri="{FF2B5EF4-FFF2-40B4-BE49-F238E27FC236}">
                      <a16:creationId xmlns:a16="http://schemas.microsoft.com/office/drawing/2014/main" id="{053478D5-889B-4AFE-AE2B-2F51878309D9}"/>
                    </a:ext>
                  </a:extLst>
                </p:cNvPr>
                <p:cNvSpPr/>
                <p:nvPr/>
              </p:nvSpPr>
              <p:spPr bwMode="auto">
                <a:xfrm>
                  <a:off x="10303727" y="2346463"/>
                  <a:ext cx="328831" cy="244665"/>
                </a:xfrm>
                <a:custGeom>
                  <a:avLst/>
                  <a:gdLst>
                    <a:gd name="T0" fmla="*/ 99 w 103"/>
                    <a:gd name="T1" fmla="*/ 3 h 77"/>
                    <a:gd name="T2" fmla="*/ 52 w 103"/>
                    <a:gd name="T3" fmla="*/ 0 h 77"/>
                    <a:gd name="T4" fmla="*/ 4 w 103"/>
                    <a:gd name="T5" fmla="*/ 3 h 77"/>
                    <a:gd name="T6" fmla="*/ 0 w 103"/>
                    <a:gd name="T7" fmla="*/ 38 h 77"/>
                    <a:gd name="T8" fmla="*/ 4 w 103"/>
                    <a:gd name="T9" fmla="*/ 73 h 77"/>
                    <a:gd name="T10" fmla="*/ 52 w 103"/>
                    <a:gd name="T11" fmla="*/ 77 h 77"/>
                    <a:gd name="T12" fmla="*/ 99 w 103"/>
                    <a:gd name="T13" fmla="*/ 73 h 77"/>
                    <a:gd name="T14" fmla="*/ 103 w 103"/>
                    <a:gd name="T15" fmla="*/ 38 h 77"/>
                    <a:gd name="T16" fmla="*/ 99 w 103"/>
                    <a:gd name="T17" fmla="*/ 3 h 77"/>
                    <a:gd name="T18" fmla="*/ 39 w 103"/>
                    <a:gd name="T19" fmla="*/ 57 h 77"/>
                    <a:gd name="T20" fmla="*/ 39 w 103"/>
                    <a:gd name="T21" fmla="*/ 19 h 77"/>
                    <a:gd name="T22" fmla="*/ 71 w 103"/>
                    <a:gd name="T23" fmla="*/ 38 h 77"/>
                    <a:gd name="T24" fmla="*/ 39 w 103"/>
                    <a:gd name="T25" fmla="*/ 5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3" h="77">
                      <a:moveTo>
                        <a:pt x="99" y="3"/>
                      </a:moveTo>
                      <a:cubicBezTo>
                        <a:pt x="84" y="1"/>
                        <a:pt x="68" y="0"/>
                        <a:pt x="52" y="0"/>
                      </a:cubicBezTo>
                      <a:cubicBezTo>
                        <a:pt x="35" y="0"/>
                        <a:pt x="19" y="1"/>
                        <a:pt x="4" y="3"/>
                      </a:cubicBezTo>
                      <a:cubicBezTo>
                        <a:pt x="2" y="14"/>
                        <a:pt x="0" y="26"/>
                        <a:pt x="0" y="38"/>
                      </a:cubicBezTo>
                      <a:cubicBezTo>
                        <a:pt x="0" y="51"/>
                        <a:pt x="2" y="63"/>
                        <a:pt x="4" y="73"/>
                      </a:cubicBezTo>
                      <a:cubicBezTo>
                        <a:pt x="19" y="75"/>
                        <a:pt x="35" y="77"/>
                        <a:pt x="52" y="77"/>
                      </a:cubicBezTo>
                      <a:cubicBezTo>
                        <a:pt x="68" y="77"/>
                        <a:pt x="84" y="75"/>
                        <a:pt x="99" y="73"/>
                      </a:cubicBezTo>
                      <a:cubicBezTo>
                        <a:pt x="101" y="63"/>
                        <a:pt x="103" y="51"/>
                        <a:pt x="103" y="38"/>
                      </a:cubicBezTo>
                      <a:cubicBezTo>
                        <a:pt x="103" y="26"/>
                        <a:pt x="101" y="14"/>
                        <a:pt x="99" y="3"/>
                      </a:cubicBezTo>
                      <a:close/>
                      <a:moveTo>
                        <a:pt x="39" y="57"/>
                      </a:move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lnTo>
                        <a:pt x="39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" name="iṣlîḓe">
                  <a:extLst>
                    <a:ext uri="{FF2B5EF4-FFF2-40B4-BE49-F238E27FC236}">
                      <a16:creationId xmlns:a16="http://schemas.microsoft.com/office/drawing/2014/main" id="{54117074-3C94-4CE6-902E-DCB93E935586}"/>
                    </a:ext>
                  </a:extLst>
                </p:cNvPr>
                <p:cNvSpPr/>
                <p:nvPr/>
              </p:nvSpPr>
              <p:spPr bwMode="auto">
                <a:xfrm>
                  <a:off x="10278281" y="3927985"/>
                  <a:ext cx="367978" cy="367978"/>
                </a:xfrm>
                <a:custGeom>
                  <a:avLst/>
                  <a:gdLst>
                    <a:gd name="T0" fmla="*/ 115 w 115"/>
                    <a:gd name="T1" fmla="*/ 32 h 115"/>
                    <a:gd name="T2" fmla="*/ 104 w 115"/>
                    <a:gd name="T3" fmla="*/ 22 h 115"/>
                    <a:gd name="T4" fmla="*/ 84 w 115"/>
                    <a:gd name="T5" fmla="*/ 42 h 115"/>
                    <a:gd name="T6" fmla="*/ 73 w 115"/>
                    <a:gd name="T7" fmla="*/ 30 h 115"/>
                    <a:gd name="T8" fmla="*/ 93 w 115"/>
                    <a:gd name="T9" fmla="*/ 10 h 115"/>
                    <a:gd name="T10" fmla="*/ 83 w 115"/>
                    <a:gd name="T11" fmla="*/ 0 h 115"/>
                    <a:gd name="T12" fmla="*/ 63 w 115"/>
                    <a:gd name="T13" fmla="*/ 20 h 115"/>
                    <a:gd name="T14" fmla="*/ 50 w 115"/>
                    <a:gd name="T15" fmla="*/ 7 h 115"/>
                    <a:gd name="T16" fmla="*/ 40 w 115"/>
                    <a:gd name="T17" fmla="*/ 17 h 115"/>
                    <a:gd name="T18" fmla="*/ 98 w 115"/>
                    <a:gd name="T19" fmla="*/ 74 h 115"/>
                    <a:gd name="T20" fmla="*/ 107 w 115"/>
                    <a:gd name="T21" fmla="*/ 65 h 115"/>
                    <a:gd name="T22" fmla="*/ 95 w 115"/>
                    <a:gd name="T23" fmla="*/ 52 h 115"/>
                    <a:gd name="T24" fmla="*/ 115 w 115"/>
                    <a:gd name="T25" fmla="*/ 32 h 115"/>
                    <a:gd name="T26" fmla="*/ 31 w 115"/>
                    <a:gd name="T27" fmla="*/ 84 h 115"/>
                    <a:gd name="T28" fmla="*/ 89 w 115"/>
                    <a:gd name="T29" fmla="*/ 76 h 115"/>
                    <a:gd name="T30" fmla="*/ 39 w 115"/>
                    <a:gd name="T31" fmla="*/ 26 h 115"/>
                    <a:gd name="T32" fmla="*/ 31 w 115"/>
                    <a:gd name="T33" fmla="*/ 84 h 115"/>
                    <a:gd name="T34" fmla="*/ 21 w 115"/>
                    <a:gd name="T35" fmla="*/ 79 h 115"/>
                    <a:gd name="T36" fmla="*/ 36 w 115"/>
                    <a:gd name="T37" fmla="*/ 93 h 115"/>
                    <a:gd name="T38" fmla="*/ 14 w 115"/>
                    <a:gd name="T39" fmla="*/ 115 h 115"/>
                    <a:gd name="T40" fmla="*/ 0 w 115"/>
                    <a:gd name="T41" fmla="*/ 100 h 115"/>
                    <a:gd name="T42" fmla="*/ 21 w 115"/>
                    <a:gd name="T43" fmla="*/ 7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" h="115">
                      <a:moveTo>
                        <a:pt x="115" y="32"/>
                      </a:move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73" y="30"/>
                        <a:pt x="73" y="30"/>
                        <a:pt x="73" y="30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95" y="52"/>
                        <a:pt x="95" y="52"/>
                        <a:pt x="95" y="52"/>
                      </a:cubicBezTo>
                      <a:lnTo>
                        <a:pt x="115" y="32"/>
                      </a:lnTo>
                      <a:close/>
                      <a:moveTo>
                        <a:pt x="31" y="84"/>
                      </a:moveTo>
                      <a:cubicBezTo>
                        <a:pt x="49" y="103"/>
                        <a:pt x="74" y="88"/>
                        <a:pt x="89" y="7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27" y="41"/>
                        <a:pt x="12" y="66"/>
                        <a:pt x="31" y="84"/>
                      </a:cubicBezTo>
                      <a:close/>
                      <a:moveTo>
                        <a:pt x="21" y="79"/>
                      </a:move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14" y="115"/>
                        <a:pt x="14" y="115"/>
                        <a:pt x="14" y="115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lnTo>
                        <a:pt x="21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" name="ïṣlïḋè">
                  <a:extLst>
                    <a:ext uri="{FF2B5EF4-FFF2-40B4-BE49-F238E27FC236}">
                      <a16:creationId xmlns:a16="http://schemas.microsoft.com/office/drawing/2014/main" id="{1C6B1C0E-997E-477B-AB36-67914C80C55C}"/>
                    </a:ext>
                  </a:extLst>
                </p:cNvPr>
                <p:cNvSpPr/>
                <p:nvPr/>
              </p:nvSpPr>
              <p:spPr bwMode="auto">
                <a:xfrm>
                  <a:off x="10217604" y="4376214"/>
                  <a:ext cx="270111" cy="313173"/>
                </a:xfrm>
                <a:custGeom>
                  <a:avLst/>
                  <a:gdLst>
                    <a:gd name="T0" fmla="*/ 55 w 85"/>
                    <a:gd name="T1" fmla="*/ 14 h 98"/>
                    <a:gd name="T2" fmla="*/ 55 w 85"/>
                    <a:gd name="T3" fmla="*/ 27 h 98"/>
                    <a:gd name="T4" fmla="*/ 64 w 85"/>
                    <a:gd name="T5" fmla="*/ 33 h 98"/>
                    <a:gd name="T6" fmla="*/ 73 w 85"/>
                    <a:gd name="T7" fmla="*/ 55 h 98"/>
                    <a:gd name="T8" fmla="*/ 64 w 85"/>
                    <a:gd name="T9" fmla="*/ 77 h 98"/>
                    <a:gd name="T10" fmla="*/ 43 w 85"/>
                    <a:gd name="T11" fmla="*/ 86 h 98"/>
                    <a:gd name="T12" fmla="*/ 21 w 85"/>
                    <a:gd name="T13" fmla="*/ 77 h 98"/>
                    <a:gd name="T14" fmla="*/ 12 w 85"/>
                    <a:gd name="T15" fmla="*/ 55 h 98"/>
                    <a:gd name="T16" fmla="*/ 21 w 85"/>
                    <a:gd name="T17" fmla="*/ 33 h 98"/>
                    <a:gd name="T18" fmla="*/ 30 w 85"/>
                    <a:gd name="T19" fmla="*/ 27 h 98"/>
                    <a:gd name="T20" fmla="*/ 30 w 85"/>
                    <a:gd name="T21" fmla="*/ 14 h 98"/>
                    <a:gd name="T22" fmla="*/ 0 w 85"/>
                    <a:gd name="T23" fmla="*/ 55 h 98"/>
                    <a:gd name="T24" fmla="*/ 43 w 85"/>
                    <a:gd name="T25" fmla="*/ 98 h 98"/>
                    <a:gd name="T26" fmla="*/ 85 w 85"/>
                    <a:gd name="T27" fmla="*/ 55 h 98"/>
                    <a:gd name="T28" fmla="*/ 55 w 85"/>
                    <a:gd name="T29" fmla="*/ 14 h 98"/>
                    <a:gd name="T30" fmla="*/ 37 w 85"/>
                    <a:gd name="T31" fmla="*/ 0 h 98"/>
                    <a:gd name="T32" fmla="*/ 49 w 85"/>
                    <a:gd name="T33" fmla="*/ 0 h 98"/>
                    <a:gd name="T34" fmla="*/ 49 w 85"/>
                    <a:gd name="T35" fmla="*/ 49 h 98"/>
                    <a:gd name="T36" fmla="*/ 37 w 85"/>
                    <a:gd name="T37" fmla="*/ 49 h 98"/>
                    <a:gd name="T38" fmla="*/ 37 w 85"/>
                    <a:gd name="T3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98">
                      <a:moveTo>
                        <a:pt x="55" y="14"/>
                      </a:move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8" y="29"/>
                        <a:pt x="62" y="31"/>
                        <a:pt x="64" y="33"/>
                      </a:cubicBezTo>
                      <a:cubicBezTo>
                        <a:pt x="70" y="39"/>
                        <a:pt x="73" y="47"/>
                        <a:pt x="73" y="55"/>
                      </a:cubicBezTo>
                      <a:cubicBezTo>
                        <a:pt x="73" y="63"/>
                        <a:pt x="70" y="71"/>
                        <a:pt x="64" y="77"/>
                      </a:cubicBezTo>
                      <a:cubicBezTo>
                        <a:pt x="58" y="82"/>
                        <a:pt x="51" y="86"/>
                        <a:pt x="43" y="86"/>
                      </a:cubicBezTo>
                      <a:cubicBezTo>
                        <a:pt x="34" y="86"/>
                        <a:pt x="27" y="82"/>
                        <a:pt x="21" y="77"/>
                      </a:cubicBezTo>
                      <a:cubicBezTo>
                        <a:pt x="15" y="71"/>
                        <a:pt x="12" y="63"/>
                        <a:pt x="12" y="55"/>
                      </a:cubicBezTo>
                      <a:cubicBezTo>
                        <a:pt x="12" y="47"/>
                        <a:pt x="15" y="39"/>
                        <a:pt x="21" y="33"/>
                      </a:cubicBezTo>
                      <a:cubicBezTo>
                        <a:pt x="24" y="31"/>
                        <a:pt x="27" y="29"/>
                        <a:pt x="30" y="2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13" y="19"/>
                        <a:pt x="0" y="36"/>
                        <a:pt x="0" y="55"/>
                      </a:cubicBezTo>
                      <a:cubicBezTo>
                        <a:pt x="0" y="79"/>
                        <a:pt x="19" y="98"/>
                        <a:pt x="43" y="98"/>
                      </a:cubicBezTo>
                      <a:cubicBezTo>
                        <a:pt x="66" y="98"/>
                        <a:pt x="85" y="79"/>
                        <a:pt x="85" y="55"/>
                      </a:cubicBezTo>
                      <a:cubicBezTo>
                        <a:pt x="85" y="36"/>
                        <a:pt x="73" y="19"/>
                        <a:pt x="55" y="14"/>
                      </a:cubicBezTo>
                      <a:close/>
                      <a:moveTo>
                        <a:pt x="37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" name="ïṡlïde">
                  <a:extLst>
                    <a:ext uri="{FF2B5EF4-FFF2-40B4-BE49-F238E27FC236}">
                      <a16:creationId xmlns:a16="http://schemas.microsoft.com/office/drawing/2014/main" id="{9CE0F7AF-FE4E-48F5-81C0-032E29D7B3EC}"/>
                    </a:ext>
                  </a:extLst>
                </p:cNvPr>
                <p:cNvSpPr/>
                <p:nvPr/>
              </p:nvSpPr>
              <p:spPr bwMode="auto">
                <a:xfrm>
                  <a:off x="10248921" y="3640258"/>
                  <a:ext cx="146800" cy="256409"/>
                </a:xfrm>
                <a:custGeom>
                  <a:avLst/>
                  <a:gdLst>
                    <a:gd name="T0" fmla="*/ 0 w 75"/>
                    <a:gd name="T1" fmla="*/ 131 h 131"/>
                    <a:gd name="T2" fmla="*/ 0 w 75"/>
                    <a:gd name="T3" fmla="*/ 0 h 131"/>
                    <a:gd name="T4" fmla="*/ 21 w 75"/>
                    <a:gd name="T5" fmla="*/ 0 h 131"/>
                    <a:gd name="T6" fmla="*/ 21 w 75"/>
                    <a:gd name="T7" fmla="*/ 59 h 131"/>
                    <a:gd name="T8" fmla="*/ 75 w 75"/>
                    <a:gd name="T9" fmla="*/ 5 h 131"/>
                    <a:gd name="T10" fmla="*/ 75 w 75"/>
                    <a:gd name="T11" fmla="*/ 125 h 131"/>
                    <a:gd name="T12" fmla="*/ 21 w 75"/>
                    <a:gd name="T13" fmla="*/ 71 h 131"/>
                    <a:gd name="T14" fmla="*/ 21 w 75"/>
                    <a:gd name="T15" fmla="*/ 131 h 131"/>
                    <a:gd name="T16" fmla="*/ 0 w 75"/>
                    <a:gd name="T17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131">
                      <a:moveTo>
                        <a:pt x="0" y="131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59"/>
                      </a:lnTo>
                      <a:lnTo>
                        <a:pt x="75" y="5"/>
                      </a:lnTo>
                      <a:lnTo>
                        <a:pt x="75" y="125"/>
                      </a:lnTo>
                      <a:lnTo>
                        <a:pt x="21" y="71"/>
                      </a:lnTo>
                      <a:lnTo>
                        <a:pt x="21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" name="iSḷîdê">
                  <a:extLst>
                    <a:ext uri="{FF2B5EF4-FFF2-40B4-BE49-F238E27FC236}">
                      <a16:creationId xmlns:a16="http://schemas.microsoft.com/office/drawing/2014/main" id="{2A88DE83-C345-490C-AB19-0F5C7FC3200D}"/>
                    </a:ext>
                  </a:extLst>
                </p:cNvPr>
                <p:cNvSpPr/>
                <p:nvPr/>
              </p:nvSpPr>
              <p:spPr bwMode="auto">
                <a:xfrm>
                  <a:off x="10156926" y="2651806"/>
                  <a:ext cx="279899" cy="250538"/>
                </a:xfrm>
                <a:custGeom>
                  <a:avLst/>
                  <a:gdLst>
                    <a:gd name="T0" fmla="*/ 22 w 88"/>
                    <a:gd name="T1" fmla="*/ 0 h 78"/>
                    <a:gd name="T2" fmla="*/ 66 w 88"/>
                    <a:gd name="T3" fmla="*/ 0 h 78"/>
                    <a:gd name="T4" fmla="*/ 66 w 88"/>
                    <a:gd name="T5" fmla="*/ 11 h 78"/>
                    <a:gd name="T6" fmla="*/ 22 w 88"/>
                    <a:gd name="T7" fmla="*/ 11 h 78"/>
                    <a:gd name="T8" fmla="*/ 22 w 88"/>
                    <a:gd name="T9" fmla="*/ 0 h 78"/>
                    <a:gd name="T10" fmla="*/ 83 w 88"/>
                    <a:gd name="T11" fmla="*/ 17 h 78"/>
                    <a:gd name="T12" fmla="*/ 5 w 88"/>
                    <a:gd name="T13" fmla="*/ 17 h 78"/>
                    <a:gd name="T14" fmla="*/ 0 w 88"/>
                    <a:gd name="T15" fmla="*/ 22 h 78"/>
                    <a:gd name="T16" fmla="*/ 0 w 88"/>
                    <a:gd name="T17" fmla="*/ 50 h 78"/>
                    <a:gd name="T18" fmla="*/ 5 w 88"/>
                    <a:gd name="T19" fmla="*/ 56 h 78"/>
                    <a:gd name="T20" fmla="*/ 22 w 88"/>
                    <a:gd name="T21" fmla="*/ 56 h 78"/>
                    <a:gd name="T22" fmla="*/ 22 w 88"/>
                    <a:gd name="T23" fmla="*/ 78 h 78"/>
                    <a:gd name="T24" fmla="*/ 66 w 88"/>
                    <a:gd name="T25" fmla="*/ 78 h 78"/>
                    <a:gd name="T26" fmla="*/ 66 w 88"/>
                    <a:gd name="T27" fmla="*/ 56 h 78"/>
                    <a:gd name="T28" fmla="*/ 83 w 88"/>
                    <a:gd name="T29" fmla="*/ 56 h 78"/>
                    <a:gd name="T30" fmla="*/ 88 w 88"/>
                    <a:gd name="T31" fmla="*/ 50 h 78"/>
                    <a:gd name="T32" fmla="*/ 88 w 88"/>
                    <a:gd name="T33" fmla="*/ 22 h 78"/>
                    <a:gd name="T34" fmla="*/ 83 w 88"/>
                    <a:gd name="T35" fmla="*/ 17 h 78"/>
                    <a:gd name="T36" fmla="*/ 60 w 88"/>
                    <a:gd name="T37" fmla="*/ 72 h 78"/>
                    <a:gd name="T38" fmla="*/ 27 w 88"/>
                    <a:gd name="T39" fmla="*/ 72 h 78"/>
                    <a:gd name="T40" fmla="*/ 27 w 88"/>
                    <a:gd name="T41" fmla="*/ 45 h 78"/>
                    <a:gd name="T42" fmla="*/ 60 w 88"/>
                    <a:gd name="T43" fmla="*/ 45 h 78"/>
                    <a:gd name="T44" fmla="*/ 60 w 88"/>
                    <a:gd name="T45" fmla="*/ 72 h 78"/>
                    <a:gd name="T46" fmla="*/ 84 w 88"/>
                    <a:gd name="T47" fmla="*/ 25 h 78"/>
                    <a:gd name="T48" fmla="*/ 80 w 88"/>
                    <a:gd name="T49" fmla="*/ 29 h 78"/>
                    <a:gd name="T50" fmla="*/ 76 w 88"/>
                    <a:gd name="T51" fmla="*/ 25 h 78"/>
                    <a:gd name="T52" fmla="*/ 80 w 88"/>
                    <a:gd name="T53" fmla="*/ 21 h 78"/>
                    <a:gd name="T54" fmla="*/ 84 w 88"/>
                    <a:gd name="T55" fmla="*/ 2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8" h="78">
                      <a:moveTo>
                        <a:pt x="22" y="0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lnTo>
                        <a:pt x="22" y="0"/>
                      </a:lnTo>
                      <a:close/>
                      <a:moveTo>
                        <a:pt x="83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2" y="17"/>
                        <a:pt x="0" y="19"/>
                        <a:pt x="0" y="2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3"/>
                        <a:pt x="2" y="56"/>
                        <a:pt x="5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66" y="78"/>
                        <a:pt x="66" y="78"/>
                        <a:pt x="66" y="78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83" y="56"/>
                        <a:pt x="83" y="56"/>
                        <a:pt x="83" y="56"/>
                      </a:cubicBezTo>
                      <a:cubicBezTo>
                        <a:pt x="86" y="56"/>
                        <a:pt x="88" y="53"/>
                        <a:pt x="88" y="50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88" y="19"/>
                        <a:pt x="86" y="17"/>
                        <a:pt x="83" y="17"/>
                      </a:cubicBezTo>
                      <a:close/>
                      <a:moveTo>
                        <a:pt x="60" y="72"/>
                      </a:moveTo>
                      <a:cubicBezTo>
                        <a:pt x="27" y="72"/>
                        <a:pt x="27" y="72"/>
                        <a:pt x="27" y="7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lnTo>
                        <a:pt x="60" y="72"/>
                      </a:lnTo>
                      <a:close/>
                      <a:moveTo>
                        <a:pt x="84" y="25"/>
                      </a:moveTo>
                      <a:cubicBezTo>
                        <a:pt x="84" y="27"/>
                        <a:pt x="82" y="29"/>
                        <a:pt x="80" y="29"/>
                      </a:cubicBezTo>
                      <a:cubicBezTo>
                        <a:pt x="78" y="29"/>
                        <a:pt x="76" y="27"/>
                        <a:pt x="76" y="25"/>
                      </a:cubicBezTo>
                      <a:cubicBezTo>
                        <a:pt x="76" y="23"/>
                        <a:pt x="78" y="21"/>
                        <a:pt x="80" y="21"/>
                      </a:cubicBezTo>
                      <a:cubicBezTo>
                        <a:pt x="82" y="21"/>
                        <a:pt x="84" y="23"/>
                        <a:pt x="8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" name="i$líḓè">
                  <a:extLst>
                    <a:ext uri="{FF2B5EF4-FFF2-40B4-BE49-F238E27FC236}">
                      <a16:creationId xmlns:a16="http://schemas.microsoft.com/office/drawing/2014/main" id="{E783BF21-B02B-45A2-80AE-A84582FA3C10}"/>
                    </a:ext>
                  </a:extLst>
                </p:cNvPr>
                <p:cNvSpPr/>
                <p:nvPr/>
              </p:nvSpPr>
              <p:spPr bwMode="auto">
                <a:xfrm>
                  <a:off x="10164756" y="2953235"/>
                  <a:ext cx="244667" cy="258367"/>
                </a:xfrm>
                <a:custGeom>
                  <a:avLst/>
                  <a:gdLst>
                    <a:gd name="T0" fmla="*/ 69 w 76"/>
                    <a:gd name="T1" fmla="*/ 0 h 81"/>
                    <a:gd name="T2" fmla="*/ 8 w 76"/>
                    <a:gd name="T3" fmla="*/ 0 h 81"/>
                    <a:gd name="T4" fmla="*/ 0 w 76"/>
                    <a:gd name="T5" fmla="*/ 7 h 81"/>
                    <a:gd name="T6" fmla="*/ 0 w 76"/>
                    <a:gd name="T7" fmla="*/ 73 h 81"/>
                    <a:gd name="T8" fmla="*/ 8 w 76"/>
                    <a:gd name="T9" fmla="*/ 81 h 81"/>
                    <a:gd name="T10" fmla="*/ 69 w 76"/>
                    <a:gd name="T11" fmla="*/ 81 h 81"/>
                    <a:gd name="T12" fmla="*/ 76 w 76"/>
                    <a:gd name="T13" fmla="*/ 73 h 81"/>
                    <a:gd name="T14" fmla="*/ 76 w 76"/>
                    <a:gd name="T15" fmla="*/ 7 h 81"/>
                    <a:gd name="T16" fmla="*/ 69 w 76"/>
                    <a:gd name="T17" fmla="*/ 0 h 81"/>
                    <a:gd name="T18" fmla="*/ 66 w 76"/>
                    <a:gd name="T19" fmla="*/ 71 h 81"/>
                    <a:gd name="T20" fmla="*/ 11 w 76"/>
                    <a:gd name="T21" fmla="*/ 71 h 81"/>
                    <a:gd name="T22" fmla="*/ 11 w 76"/>
                    <a:gd name="T23" fmla="*/ 10 h 81"/>
                    <a:gd name="T24" fmla="*/ 66 w 76"/>
                    <a:gd name="T25" fmla="*/ 10 h 81"/>
                    <a:gd name="T26" fmla="*/ 66 w 76"/>
                    <a:gd name="T27" fmla="*/ 71 h 81"/>
                    <a:gd name="T28" fmla="*/ 21 w 76"/>
                    <a:gd name="T29" fmla="*/ 45 h 81"/>
                    <a:gd name="T30" fmla="*/ 56 w 76"/>
                    <a:gd name="T31" fmla="*/ 45 h 81"/>
                    <a:gd name="T32" fmla="*/ 56 w 76"/>
                    <a:gd name="T33" fmla="*/ 50 h 81"/>
                    <a:gd name="T34" fmla="*/ 21 w 76"/>
                    <a:gd name="T35" fmla="*/ 50 h 81"/>
                    <a:gd name="T36" fmla="*/ 21 w 76"/>
                    <a:gd name="T37" fmla="*/ 45 h 81"/>
                    <a:gd name="T38" fmla="*/ 21 w 76"/>
                    <a:gd name="T39" fmla="*/ 55 h 81"/>
                    <a:gd name="T40" fmla="*/ 56 w 76"/>
                    <a:gd name="T41" fmla="*/ 55 h 81"/>
                    <a:gd name="T42" fmla="*/ 56 w 76"/>
                    <a:gd name="T43" fmla="*/ 60 h 81"/>
                    <a:gd name="T44" fmla="*/ 21 w 76"/>
                    <a:gd name="T45" fmla="*/ 60 h 81"/>
                    <a:gd name="T46" fmla="*/ 21 w 76"/>
                    <a:gd name="T47" fmla="*/ 55 h 81"/>
                    <a:gd name="T48" fmla="*/ 26 w 76"/>
                    <a:gd name="T49" fmla="*/ 23 h 81"/>
                    <a:gd name="T50" fmla="*/ 33 w 76"/>
                    <a:gd name="T51" fmla="*/ 30 h 81"/>
                    <a:gd name="T52" fmla="*/ 41 w 76"/>
                    <a:gd name="T53" fmla="*/ 23 h 81"/>
                    <a:gd name="T54" fmla="*/ 33 w 76"/>
                    <a:gd name="T55" fmla="*/ 15 h 81"/>
                    <a:gd name="T56" fmla="*/ 26 w 76"/>
                    <a:gd name="T57" fmla="*/ 23 h 81"/>
                    <a:gd name="T58" fmla="*/ 38 w 76"/>
                    <a:gd name="T59" fmla="*/ 30 h 81"/>
                    <a:gd name="T60" fmla="*/ 28 w 76"/>
                    <a:gd name="T61" fmla="*/ 30 h 81"/>
                    <a:gd name="T62" fmla="*/ 21 w 76"/>
                    <a:gd name="T63" fmla="*/ 35 h 81"/>
                    <a:gd name="T64" fmla="*/ 21 w 76"/>
                    <a:gd name="T65" fmla="*/ 40 h 81"/>
                    <a:gd name="T66" fmla="*/ 46 w 76"/>
                    <a:gd name="T67" fmla="*/ 40 h 81"/>
                    <a:gd name="T68" fmla="*/ 46 w 76"/>
                    <a:gd name="T69" fmla="*/ 35 h 81"/>
                    <a:gd name="T70" fmla="*/ 38 w 76"/>
                    <a:gd name="T71" fmla="*/ 3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" h="81">
                      <a:moveTo>
                        <a:pt x="69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7"/>
                        <a:pt x="4" y="81"/>
                        <a:pt x="8" y="81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73" y="81"/>
                        <a:pt x="76" y="77"/>
                        <a:pt x="76" y="73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6" y="3"/>
                        <a:pt x="73" y="0"/>
                        <a:pt x="69" y="0"/>
                      </a:cubicBezTo>
                      <a:close/>
                      <a:moveTo>
                        <a:pt x="66" y="71"/>
                      </a:move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lnTo>
                        <a:pt x="66" y="71"/>
                      </a:lnTo>
                      <a:close/>
                      <a:moveTo>
                        <a:pt x="21" y="45"/>
                      </a:move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lnTo>
                        <a:pt x="21" y="45"/>
                      </a:lnTo>
                      <a:close/>
                      <a:moveTo>
                        <a:pt x="21" y="55"/>
                      </a:moveTo>
                      <a:cubicBezTo>
                        <a:pt x="56" y="55"/>
                        <a:pt x="56" y="55"/>
                        <a:pt x="56" y="55"/>
                      </a:cubicBezTo>
                      <a:cubicBezTo>
                        <a:pt x="56" y="60"/>
                        <a:pt x="56" y="60"/>
                        <a:pt x="56" y="60"/>
                      </a:cubicBezTo>
                      <a:cubicBezTo>
                        <a:pt x="21" y="60"/>
                        <a:pt x="21" y="60"/>
                        <a:pt x="21" y="60"/>
                      </a:cubicBezTo>
                      <a:lnTo>
                        <a:pt x="21" y="55"/>
                      </a:lnTo>
                      <a:close/>
                      <a:moveTo>
                        <a:pt x="26" y="23"/>
                      </a:moveTo>
                      <a:cubicBezTo>
                        <a:pt x="26" y="27"/>
                        <a:pt x="29" y="30"/>
                        <a:pt x="33" y="30"/>
                      </a:cubicBezTo>
                      <a:cubicBezTo>
                        <a:pt x="37" y="30"/>
                        <a:pt x="41" y="27"/>
                        <a:pt x="41" y="23"/>
                      </a:cubicBezTo>
                      <a:cubicBezTo>
                        <a:pt x="41" y="18"/>
                        <a:pt x="37" y="15"/>
                        <a:pt x="33" y="15"/>
                      </a:cubicBezTo>
                      <a:cubicBezTo>
                        <a:pt x="29" y="15"/>
                        <a:pt x="26" y="18"/>
                        <a:pt x="26" y="23"/>
                      </a:cubicBezTo>
                      <a:close/>
                      <a:moveTo>
                        <a:pt x="38" y="30"/>
                      </a:move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4" y="30"/>
                        <a:pt x="21" y="32"/>
                        <a:pt x="21" y="35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2"/>
                        <a:pt x="42" y="30"/>
                        <a:pt x="3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" name="îṡ1íḋè">
                  <a:extLst>
                    <a:ext uri="{FF2B5EF4-FFF2-40B4-BE49-F238E27FC236}">
                      <a16:creationId xmlns:a16="http://schemas.microsoft.com/office/drawing/2014/main" id="{C9416EB9-590E-4C54-9189-D801D10341C1}"/>
                    </a:ext>
                  </a:extLst>
                </p:cNvPr>
                <p:cNvSpPr/>
                <p:nvPr/>
              </p:nvSpPr>
              <p:spPr bwMode="auto">
                <a:xfrm>
                  <a:off x="10383977" y="2054822"/>
                  <a:ext cx="248581" cy="248580"/>
                </a:xfrm>
                <a:custGeom>
                  <a:avLst/>
                  <a:gdLst>
                    <a:gd name="T0" fmla="*/ 67 w 127"/>
                    <a:gd name="T1" fmla="*/ 0 h 127"/>
                    <a:gd name="T2" fmla="*/ 55 w 127"/>
                    <a:gd name="T3" fmla="*/ 11 h 127"/>
                    <a:gd name="T4" fmla="*/ 67 w 127"/>
                    <a:gd name="T5" fmla="*/ 24 h 127"/>
                    <a:gd name="T6" fmla="*/ 39 w 127"/>
                    <a:gd name="T7" fmla="*/ 55 h 127"/>
                    <a:gd name="T8" fmla="*/ 11 w 127"/>
                    <a:gd name="T9" fmla="*/ 55 h 127"/>
                    <a:gd name="T10" fmla="*/ 34 w 127"/>
                    <a:gd name="T11" fmla="*/ 77 h 127"/>
                    <a:gd name="T12" fmla="*/ 0 w 127"/>
                    <a:gd name="T13" fmla="*/ 122 h 127"/>
                    <a:gd name="T14" fmla="*/ 0 w 127"/>
                    <a:gd name="T15" fmla="*/ 127 h 127"/>
                    <a:gd name="T16" fmla="*/ 4 w 127"/>
                    <a:gd name="T17" fmla="*/ 127 h 127"/>
                    <a:gd name="T18" fmla="*/ 49 w 127"/>
                    <a:gd name="T19" fmla="*/ 93 h 127"/>
                    <a:gd name="T20" fmla="*/ 71 w 127"/>
                    <a:gd name="T21" fmla="*/ 114 h 127"/>
                    <a:gd name="T22" fmla="*/ 71 w 127"/>
                    <a:gd name="T23" fmla="*/ 86 h 127"/>
                    <a:gd name="T24" fmla="*/ 102 w 127"/>
                    <a:gd name="T25" fmla="*/ 59 h 127"/>
                    <a:gd name="T26" fmla="*/ 114 w 127"/>
                    <a:gd name="T27" fmla="*/ 72 h 127"/>
                    <a:gd name="T28" fmla="*/ 127 w 127"/>
                    <a:gd name="T29" fmla="*/ 59 h 127"/>
                    <a:gd name="T30" fmla="*/ 67 w 127"/>
                    <a:gd name="T31" fmla="*/ 0 h 127"/>
                    <a:gd name="T32" fmla="*/ 55 w 127"/>
                    <a:gd name="T33" fmla="*/ 67 h 127"/>
                    <a:gd name="T34" fmla="*/ 47 w 127"/>
                    <a:gd name="T35" fmla="*/ 59 h 127"/>
                    <a:gd name="T36" fmla="*/ 75 w 127"/>
                    <a:gd name="T37" fmla="*/ 31 h 127"/>
                    <a:gd name="T38" fmla="*/ 83 w 127"/>
                    <a:gd name="T39" fmla="*/ 39 h 127"/>
                    <a:gd name="T40" fmla="*/ 55 w 127"/>
                    <a:gd name="T41" fmla="*/ 6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67" y="0"/>
                      </a:moveTo>
                      <a:lnTo>
                        <a:pt x="55" y="11"/>
                      </a:lnTo>
                      <a:lnTo>
                        <a:pt x="67" y="24"/>
                      </a:lnTo>
                      <a:lnTo>
                        <a:pt x="39" y="55"/>
                      </a:lnTo>
                      <a:lnTo>
                        <a:pt x="11" y="55"/>
                      </a:lnTo>
                      <a:lnTo>
                        <a:pt x="34" y="77"/>
                      </a:lnTo>
                      <a:lnTo>
                        <a:pt x="0" y="122"/>
                      </a:lnTo>
                      <a:lnTo>
                        <a:pt x="0" y="127"/>
                      </a:lnTo>
                      <a:lnTo>
                        <a:pt x="4" y="127"/>
                      </a:lnTo>
                      <a:lnTo>
                        <a:pt x="49" y="93"/>
                      </a:lnTo>
                      <a:lnTo>
                        <a:pt x="71" y="114"/>
                      </a:lnTo>
                      <a:lnTo>
                        <a:pt x="71" y="86"/>
                      </a:lnTo>
                      <a:lnTo>
                        <a:pt x="102" y="59"/>
                      </a:lnTo>
                      <a:lnTo>
                        <a:pt x="114" y="72"/>
                      </a:lnTo>
                      <a:lnTo>
                        <a:pt x="127" y="59"/>
                      </a:lnTo>
                      <a:lnTo>
                        <a:pt x="67" y="0"/>
                      </a:lnTo>
                      <a:close/>
                      <a:moveTo>
                        <a:pt x="55" y="67"/>
                      </a:moveTo>
                      <a:lnTo>
                        <a:pt x="47" y="59"/>
                      </a:lnTo>
                      <a:lnTo>
                        <a:pt x="75" y="31"/>
                      </a:lnTo>
                      <a:lnTo>
                        <a:pt x="83" y="39"/>
                      </a:lnTo>
                      <a:lnTo>
                        <a:pt x="55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" name="iṣļiḑe">
                  <a:extLst>
                    <a:ext uri="{FF2B5EF4-FFF2-40B4-BE49-F238E27FC236}">
                      <a16:creationId xmlns:a16="http://schemas.microsoft.com/office/drawing/2014/main" id="{DE9E6999-0856-49B2-B510-99101377CD10}"/>
                    </a:ext>
                  </a:extLst>
                </p:cNvPr>
                <p:cNvSpPr/>
                <p:nvPr/>
              </p:nvSpPr>
              <p:spPr bwMode="auto">
                <a:xfrm>
                  <a:off x="10274366" y="1367799"/>
                  <a:ext cx="246623" cy="166372"/>
                </a:xfrm>
                <a:custGeom>
                  <a:avLst/>
                  <a:gdLst>
                    <a:gd name="T0" fmla="*/ 17 w 77"/>
                    <a:gd name="T1" fmla="*/ 19 h 52"/>
                    <a:gd name="T2" fmla="*/ 34 w 77"/>
                    <a:gd name="T3" fmla="*/ 36 h 52"/>
                    <a:gd name="T4" fmla="*/ 17 w 77"/>
                    <a:gd name="T5" fmla="*/ 52 h 52"/>
                    <a:gd name="T6" fmla="*/ 0 w 77"/>
                    <a:gd name="T7" fmla="*/ 36 h 52"/>
                    <a:gd name="T8" fmla="*/ 0 w 77"/>
                    <a:gd name="T9" fmla="*/ 33 h 52"/>
                    <a:gd name="T10" fmla="*/ 34 w 77"/>
                    <a:gd name="T11" fmla="*/ 0 h 52"/>
                    <a:gd name="T12" fmla="*/ 34 w 77"/>
                    <a:gd name="T13" fmla="*/ 9 h 52"/>
                    <a:gd name="T14" fmla="*/ 17 w 77"/>
                    <a:gd name="T15" fmla="*/ 16 h 52"/>
                    <a:gd name="T16" fmla="*/ 14 w 77"/>
                    <a:gd name="T17" fmla="*/ 19 h 52"/>
                    <a:gd name="T18" fmla="*/ 17 w 77"/>
                    <a:gd name="T19" fmla="*/ 19 h 52"/>
                    <a:gd name="T20" fmla="*/ 60 w 77"/>
                    <a:gd name="T21" fmla="*/ 19 h 52"/>
                    <a:gd name="T22" fmla="*/ 77 w 77"/>
                    <a:gd name="T23" fmla="*/ 36 h 52"/>
                    <a:gd name="T24" fmla="*/ 60 w 77"/>
                    <a:gd name="T25" fmla="*/ 52 h 52"/>
                    <a:gd name="T26" fmla="*/ 43 w 77"/>
                    <a:gd name="T27" fmla="*/ 36 h 52"/>
                    <a:gd name="T28" fmla="*/ 43 w 77"/>
                    <a:gd name="T29" fmla="*/ 33 h 52"/>
                    <a:gd name="T30" fmla="*/ 77 w 77"/>
                    <a:gd name="T31" fmla="*/ 0 h 52"/>
                    <a:gd name="T32" fmla="*/ 77 w 77"/>
                    <a:gd name="T33" fmla="*/ 9 h 52"/>
                    <a:gd name="T34" fmla="*/ 60 w 77"/>
                    <a:gd name="T35" fmla="*/ 16 h 52"/>
                    <a:gd name="T36" fmla="*/ 58 w 77"/>
                    <a:gd name="T37" fmla="*/ 19 h 52"/>
                    <a:gd name="T38" fmla="*/ 60 w 77"/>
                    <a:gd name="T39" fmla="*/ 1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7" h="52">
                      <a:moveTo>
                        <a:pt x="17" y="19"/>
                      </a:moveTo>
                      <a:cubicBezTo>
                        <a:pt x="26" y="19"/>
                        <a:pt x="34" y="26"/>
                        <a:pt x="34" y="36"/>
                      </a:cubicBezTo>
                      <a:cubicBezTo>
                        <a:pt x="34" y="45"/>
                        <a:pt x="26" y="52"/>
                        <a:pt x="17" y="52"/>
                      </a:cubicBezTo>
                      <a:cubicBezTo>
                        <a:pt x="8" y="52"/>
                        <a:pt x="0" y="45"/>
                        <a:pt x="0" y="3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15"/>
                        <a:pt x="15" y="0"/>
                        <a:pt x="34" y="0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27" y="9"/>
                        <a:pt x="21" y="12"/>
                        <a:pt x="17" y="16"/>
                      </a:cubicBezTo>
                      <a:cubicBezTo>
                        <a:pt x="16" y="17"/>
                        <a:pt x="15" y="18"/>
                        <a:pt x="14" y="19"/>
                      </a:cubicBezTo>
                      <a:cubicBezTo>
                        <a:pt x="15" y="19"/>
                        <a:pt x="16" y="19"/>
                        <a:pt x="17" y="19"/>
                      </a:cubicBezTo>
                      <a:close/>
                      <a:moveTo>
                        <a:pt x="60" y="19"/>
                      </a:moveTo>
                      <a:cubicBezTo>
                        <a:pt x="70" y="19"/>
                        <a:pt x="77" y="26"/>
                        <a:pt x="77" y="36"/>
                      </a:cubicBezTo>
                      <a:cubicBezTo>
                        <a:pt x="77" y="45"/>
                        <a:pt x="70" y="52"/>
                        <a:pt x="60" y="52"/>
                      </a:cubicBezTo>
                      <a:cubicBezTo>
                        <a:pt x="51" y="52"/>
                        <a:pt x="43" y="45"/>
                        <a:pt x="43" y="36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3" y="15"/>
                        <a:pt x="58" y="0"/>
                        <a:pt x="77" y="0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1" y="9"/>
                        <a:pt x="65" y="12"/>
                        <a:pt x="60" y="16"/>
                      </a:cubicBezTo>
                      <a:cubicBezTo>
                        <a:pt x="59" y="17"/>
                        <a:pt x="58" y="18"/>
                        <a:pt x="58" y="19"/>
                      </a:cubicBezTo>
                      <a:cubicBezTo>
                        <a:pt x="58" y="19"/>
                        <a:pt x="59" y="19"/>
                        <a:pt x="6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" name="îṧḷíďé">
                  <a:extLst>
                    <a:ext uri="{FF2B5EF4-FFF2-40B4-BE49-F238E27FC236}">
                      <a16:creationId xmlns:a16="http://schemas.microsoft.com/office/drawing/2014/main" id="{02D7AFEF-27C6-4F86-96DC-C501B731C4F5}"/>
                    </a:ext>
                  </a:extLst>
                </p:cNvPr>
                <p:cNvSpPr/>
                <p:nvPr/>
              </p:nvSpPr>
              <p:spPr bwMode="auto">
                <a:xfrm>
                  <a:off x="10213690" y="1782753"/>
                  <a:ext cx="383636" cy="364063"/>
                </a:xfrm>
                <a:custGeom>
                  <a:avLst/>
                  <a:gdLst>
                    <a:gd name="T0" fmla="*/ 78 w 120"/>
                    <a:gd name="T1" fmla="*/ 29 h 114"/>
                    <a:gd name="T2" fmla="*/ 83 w 120"/>
                    <a:gd name="T3" fmla="*/ 0 h 114"/>
                    <a:gd name="T4" fmla="*/ 120 w 120"/>
                    <a:gd name="T5" fmla="*/ 52 h 114"/>
                    <a:gd name="T6" fmla="*/ 68 w 120"/>
                    <a:gd name="T7" fmla="*/ 90 h 114"/>
                    <a:gd name="T8" fmla="*/ 73 w 120"/>
                    <a:gd name="T9" fmla="*/ 60 h 114"/>
                    <a:gd name="T10" fmla="*/ 27 w 120"/>
                    <a:gd name="T11" fmla="*/ 114 h 114"/>
                    <a:gd name="T12" fmla="*/ 78 w 120"/>
                    <a:gd name="T13" fmla="*/ 2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114">
                      <a:moveTo>
                        <a:pt x="78" y="29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120" y="52"/>
                        <a:pt x="120" y="52"/>
                        <a:pt x="120" y="52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21" y="51"/>
                        <a:pt x="18" y="88"/>
                        <a:pt x="27" y="114"/>
                      </a:cubicBezTo>
                      <a:cubicBezTo>
                        <a:pt x="0" y="73"/>
                        <a:pt x="16" y="18"/>
                        <a:pt x="7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" name="ïṡľïḑe">
                  <a:extLst>
                    <a:ext uri="{FF2B5EF4-FFF2-40B4-BE49-F238E27FC236}">
                      <a16:creationId xmlns:a16="http://schemas.microsoft.com/office/drawing/2014/main" id="{9E80DEED-04BC-4CC7-8318-3AC08AA188F1}"/>
                    </a:ext>
                  </a:extLst>
                </p:cNvPr>
                <p:cNvSpPr/>
                <p:nvPr/>
              </p:nvSpPr>
              <p:spPr bwMode="auto">
                <a:xfrm>
                  <a:off x="10295897" y="1555702"/>
                  <a:ext cx="240752" cy="252495"/>
                </a:xfrm>
                <a:custGeom>
                  <a:avLst/>
                  <a:gdLst>
                    <a:gd name="T0" fmla="*/ 59 w 123"/>
                    <a:gd name="T1" fmla="*/ 129 h 129"/>
                    <a:gd name="T2" fmla="*/ 59 w 123"/>
                    <a:gd name="T3" fmla="*/ 72 h 129"/>
                    <a:gd name="T4" fmla="*/ 0 w 123"/>
                    <a:gd name="T5" fmla="*/ 129 h 129"/>
                    <a:gd name="T6" fmla="*/ 0 w 123"/>
                    <a:gd name="T7" fmla="*/ 0 h 129"/>
                    <a:gd name="T8" fmla="*/ 59 w 123"/>
                    <a:gd name="T9" fmla="*/ 59 h 129"/>
                    <a:gd name="T10" fmla="*/ 59 w 123"/>
                    <a:gd name="T11" fmla="*/ 0 h 129"/>
                    <a:gd name="T12" fmla="*/ 123 w 123"/>
                    <a:gd name="T13" fmla="*/ 65 h 129"/>
                    <a:gd name="T14" fmla="*/ 59 w 123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3" h="129">
                      <a:moveTo>
                        <a:pt x="59" y="129"/>
                      </a:moveTo>
                      <a:lnTo>
                        <a:pt x="59" y="72"/>
                      </a:lnTo>
                      <a:lnTo>
                        <a:pt x="0" y="129"/>
                      </a:lnTo>
                      <a:lnTo>
                        <a:pt x="0" y="0"/>
                      </a:lnTo>
                      <a:lnTo>
                        <a:pt x="59" y="59"/>
                      </a:lnTo>
                      <a:lnTo>
                        <a:pt x="59" y="0"/>
                      </a:lnTo>
                      <a:lnTo>
                        <a:pt x="123" y="65"/>
                      </a:lnTo>
                      <a:lnTo>
                        <a:pt x="59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" name="íṩļíḍè">
                  <a:extLst>
                    <a:ext uri="{FF2B5EF4-FFF2-40B4-BE49-F238E27FC236}">
                      <a16:creationId xmlns:a16="http://schemas.microsoft.com/office/drawing/2014/main" id="{19D41234-5085-4813-BF9A-F716B12C7EF3}"/>
                    </a:ext>
                  </a:extLst>
                </p:cNvPr>
                <p:cNvSpPr/>
                <p:nvPr/>
              </p:nvSpPr>
              <p:spPr bwMode="auto">
                <a:xfrm>
                  <a:off x="10051231" y="3280109"/>
                  <a:ext cx="303387" cy="303385"/>
                </a:xfrm>
                <a:custGeom>
                  <a:avLst/>
                  <a:gdLst>
                    <a:gd name="T0" fmla="*/ 95 w 95"/>
                    <a:gd name="T1" fmla="*/ 35 h 95"/>
                    <a:gd name="T2" fmla="*/ 60 w 95"/>
                    <a:gd name="T3" fmla="*/ 35 h 95"/>
                    <a:gd name="T4" fmla="*/ 73 w 95"/>
                    <a:gd name="T5" fmla="*/ 22 h 95"/>
                    <a:gd name="T6" fmla="*/ 48 w 95"/>
                    <a:gd name="T7" fmla="*/ 12 h 95"/>
                    <a:gd name="T8" fmla="*/ 23 w 95"/>
                    <a:gd name="T9" fmla="*/ 22 h 95"/>
                    <a:gd name="T10" fmla="*/ 12 w 95"/>
                    <a:gd name="T11" fmla="*/ 47 h 95"/>
                    <a:gd name="T12" fmla="*/ 23 w 95"/>
                    <a:gd name="T13" fmla="*/ 72 h 95"/>
                    <a:gd name="T14" fmla="*/ 48 w 95"/>
                    <a:gd name="T15" fmla="*/ 83 h 95"/>
                    <a:gd name="T16" fmla="*/ 73 w 95"/>
                    <a:gd name="T17" fmla="*/ 72 h 95"/>
                    <a:gd name="T18" fmla="*/ 74 w 95"/>
                    <a:gd name="T19" fmla="*/ 71 h 95"/>
                    <a:gd name="T20" fmla="*/ 83 w 95"/>
                    <a:gd name="T21" fmla="*/ 78 h 95"/>
                    <a:gd name="T22" fmla="*/ 48 w 95"/>
                    <a:gd name="T23" fmla="*/ 95 h 95"/>
                    <a:gd name="T24" fmla="*/ 0 w 95"/>
                    <a:gd name="T25" fmla="*/ 47 h 95"/>
                    <a:gd name="T26" fmla="*/ 48 w 95"/>
                    <a:gd name="T27" fmla="*/ 0 h 95"/>
                    <a:gd name="T28" fmla="*/ 81 w 95"/>
                    <a:gd name="T29" fmla="*/ 14 h 95"/>
                    <a:gd name="T30" fmla="*/ 95 w 95"/>
                    <a:gd name="T31" fmla="*/ 0 h 95"/>
                    <a:gd name="T32" fmla="*/ 95 w 95"/>
                    <a:gd name="T33" fmla="*/ 3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95">
                      <a:moveTo>
                        <a:pt x="95" y="35"/>
                      </a:move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66" y="15"/>
                        <a:pt x="57" y="12"/>
                        <a:pt x="48" y="12"/>
                      </a:cubicBezTo>
                      <a:cubicBezTo>
                        <a:pt x="38" y="12"/>
                        <a:pt x="29" y="15"/>
                        <a:pt x="23" y="22"/>
                      </a:cubicBezTo>
                      <a:cubicBezTo>
                        <a:pt x="16" y="29"/>
                        <a:pt x="12" y="38"/>
                        <a:pt x="12" y="47"/>
                      </a:cubicBezTo>
                      <a:cubicBezTo>
                        <a:pt x="12" y="57"/>
                        <a:pt x="16" y="66"/>
                        <a:pt x="23" y="72"/>
                      </a:cubicBezTo>
                      <a:cubicBezTo>
                        <a:pt x="29" y="79"/>
                        <a:pt x="38" y="83"/>
                        <a:pt x="48" y="83"/>
                      </a:cubicBezTo>
                      <a:cubicBezTo>
                        <a:pt x="57" y="83"/>
                        <a:pt x="66" y="79"/>
                        <a:pt x="73" y="72"/>
                      </a:cubicBezTo>
                      <a:cubicBezTo>
                        <a:pt x="73" y="72"/>
                        <a:pt x="74" y="71"/>
                        <a:pt x="74" y="71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75" y="88"/>
                        <a:pt x="62" y="95"/>
                        <a:pt x="48" y="95"/>
                      </a:cubicBezTo>
                      <a:cubicBezTo>
                        <a:pt x="22" y="95"/>
                        <a:pt x="0" y="73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cubicBezTo>
                        <a:pt x="61" y="0"/>
                        <a:pt x="73" y="5"/>
                        <a:pt x="81" y="14"/>
                      </a:cubicBezTo>
                      <a:cubicBezTo>
                        <a:pt x="95" y="0"/>
                        <a:pt x="95" y="0"/>
                        <a:pt x="95" y="0"/>
                      </a:cubicBezTo>
                      <a:lnTo>
                        <a:pt x="95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" name="ïṩḻïḋê">
                  <a:extLst>
                    <a:ext uri="{FF2B5EF4-FFF2-40B4-BE49-F238E27FC236}">
                      <a16:creationId xmlns:a16="http://schemas.microsoft.com/office/drawing/2014/main" id="{89A9C58D-A8A6-4859-B05A-18E4D2EEBE00}"/>
                    </a:ext>
                  </a:extLst>
                </p:cNvPr>
                <p:cNvSpPr/>
                <p:nvPr/>
              </p:nvSpPr>
              <p:spPr bwMode="auto">
                <a:xfrm>
                  <a:off x="9912261" y="2277957"/>
                  <a:ext cx="332746" cy="336661"/>
                </a:xfrm>
                <a:custGeom>
                  <a:avLst/>
                  <a:gdLst>
                    <a:gd name="T0" fmla="*/ 86 w 104"/>
                    <a:gd name="T1" fmla="*/ 0 h 105"/>
                    <a:gd name="T2" fmla="*/ 17 w 104"/>
                    <a:gd name="T3" fmla="*/ 0 h 105"/>
                    <a:gd name="T4" fmla="*/ 0 w 104"/>
                    <a:gd name="T5" fmla="*/ 18 h 105"/>
                    <a:gd name="T6" fmla="*/ 0 w 104"/>
                    <a:gd name="T7" fmla="*/ 87 h 105"/>
                    <a:gd name="T8" fmla="*/ 17 w 104"/>
                    <a:gd name="T9" fmla="*/ 105 h 105"/>
                    <a:gd name="T10" fmla="*/ 86 w 104"/>
                    <a:gd name="T11" fmla="*/ 105 h 105"/>
                    <a:gd name="T12" fmla="*/ 104 w 104"/>
                    <a:gd name="T13" fmla="*/ 87 h 105"/>
                    <a:gd name="T14" fmla="*/ 104 w 104"/>
                    <a:gd name="T15" fmla="*/ 18 h 105"/>
                    <a:gd name="T16" fmla="*/ 86 w 104"/>
                    <a:gd name="T17" fmla="*/ 0 h 105"/>
                    <a:gd name="T18" fmla="*/ 28 w 104"/>
                    <a:gd name="T19" fmla="*/ 85 h 105"/>
                    <a:gd name="T20" fmla="*/ 19 w 104"/>
                    <a:gd name="T21" fmla="*/ 76 h 105"/>
                    <a:gd name="T22" fmla="*/ 28 w 104"/>
                    <a:gd name="T23" fmla="*/ 67 h 105"/>
                    <a:gd name="T24" fmla="*/ 37 w 104"/>
                    <a:gd name="T25" fmla="*/ 76 h 105"/>
                    <a:gd name="T26" fmla="*/ 28 w 104"/>
                    <a:gd name="T27" fmla="*/ 85 h 105"/>
                    <a:gd name="T28" fmla="*/ 50 w 104"/>
                    <a:gd name="T29" fmla="*/ 85 h 105"/>
                    <a:gd name="T30" fmla="*/ 41 w 104"/>
                    <a:gd name="T31" fmla="*/ 63 h 105"/>
                    <a:gd name="T32" fmla="*/ 19 w 104"/>
                    <a:gd name="T33" fmla="*/ 54 h 105"/>
                    <a:gd name="T34" fmla="*/ 19 w 104"/>
                    <a:gd name="T35" fmla="*/ 41 h 105"/>
                    <a:gd name="T36" fmla="*/ 63 w 104"/>
                    <a:gd name="T37" fmla="*/ 85 h 105"/>
                    <a:gd name="T38" fmla="*/ 50 w 104"/>
                    <a:gd name="T39" fmla="*/ 85 h 105"/>
                    <a:gd name="T40" fmla="*/ 73 w 104"/>
                    <a:gd name="T41" fmla="*/ 85 h 105"/>
                    <a:gd name="T42" fmla="*/ 19 w 104"/>
                    <a:gd name="T43" fmla="*/ 31 h 105"/>
                    <a:gd name="T44" fmla="*/ 19 w 104"/>
                    <a:gd name="T45" fmla="*/ 18 h 105"/>
                    <a:gd name="T46" fmla="*/ 86 w 104"/>
                    <a:gd name="T47" fmla="*/ 85 h 105"/>
                    <a:gd name="T48" fmla="*/ 73 w 104"/>
                    <a:gd name="T49" fmla="*/ 8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105">
                      <a:moveTo>
                        <a:pt x="86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97"/>
                        <a:pt x="7" y="105"/>
                        <a:pt x="17" y="105"/>
                      </a:cubicBezTo>
                      <a:cubicBezTo>
                        <a:pt x="86" y="105"/>
                        <a:pt x="86" y="105"/>
                        <a:pt x="86" y="105"/>
                      </a:cubicBezTo>
                      <a:cubicBezTo>
                        <a:pt x="96" y="105"/>
                        <a:pt x="104" y="97"/>
                        <a:pt x="104" y="87"/>
                      </a:cubicBezTo>
                      <a:cubicBezTo>
                        <a:pt x="104" y="18"/>
                        <a:pt x="104" y="18"/>
                        <a:pt x="104" y="18"/>
                      </a:cubicBezTo>
                      <a:cubicBezTo>
                        <a:pt x="104" y="8"/>
                        <a:pt x="96" y="0"/>
                        <a:pt x="86" y="0"/>
                      </a:cubicBezTo>
                      <a:close/>
                      <a:moveTo>
                        <a:pt x="28" y="85"/>
                      </a:moveTo>
                      <a:cubicBezTo>
                        <a:pt x="23" y="85"/>
                        <a:pt x="19" y="81"/>
                        <a:pt x="19" y="76"/>
                      </a:cubicBezTo>
                      <a:cubicBezTo>
                        <a:pt x="19" y="71"/>
                        <a:pt x="23" y="67"/>
                        <a:pt x="28" y="67"/>
                      </a:cubicBezTo>
                      <a:cubicBezTo>
                        <a:pt x="33" y="67"/>
                        <a:pt x="37" y="71"/>
                        <a:pt x="37" y="76"/>
                      </a:cubicBezTo>
                      <a:cubicBezTo>
                        <a:pt x="37" y="81"/>
                        <a:pt x="33" y="85"/>
                        <a:pt x="28" y="85"/>
                      </a:cubicBezTo>
                      <a:close/>
                      <a:moveTo>
                        <a:pt x="50" y="85"/>
                      </a:moveTo>
                      <a:cubicBezTo>
                        <a:pt x="50" y="77"/>
                        <a:pt x="47" y="69"/>
                        <a:pt x="41" y="63"/>
                      </a:cubicBezTo>
                      <a:cubicBezTo>
                        <a:pt x="35" y="57"/>
                        <a:pt x="27" y="54"/>
                        <a:pt x="19" y="54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43" y="41"/>
                        <a:pt x="63" y="61"/>
                        <a:pt x="63" y="85"/>
                      </a:cubicBezTo>
                      <a:cubicBezTo>
                        <a:pt x="50" y="85"/>
                        <a:pt x="50" y="85"/>
                        <a:pt x="50" y="85"/>
                      </a:cubicBezTo>
                      <a:close/>
                      <a:moveTo>
                        <a:pt x="73" y="85"/>
                      </a:moveTo>
                      <a:cubicBezTo>
                        <a:pt x="73" y="55"/>
                        <a:pt x="49" y="31"/>
                        <a:pt x="19" y="3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56" y="18"/>
                        <a:pt x="86" y="48"/>
                        <a:pt x="86" y="85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" name="íṣ1ïḓè">
                  <a:extLst>
                    <a:ext uri="{FF2B5EF4-FFF2-40B4-BE49-F238E27FC236}">
                      <a16:creationId xmlns:a16="http://schemas.microsoft.com/office/drawing/2014/main" id="{A0D159C4-3599-4C83-9DFC-BE0C1548BFC1}"/>
                    </a:ext>
                  </a:extLst>
                </p:cNvPr>
                <p:cNvSpPr/>
                <p:nvPr/>
              </p:nvSpPr>
              <p:spPr bwMode="auto">
                <a:xfrm>
                  <a:off x="9884858" y="3579580"/>
                  <a:ext cx="307301" cy="322959"/>
                </a:xfrm>
                <a:custGeom>
                  <a:avLst/>
                  <a:gdLst>
                    <a:gd name="T0" fmla="*/ 41 w 96"/>
                    <a:gd name="T1" fmla="*/ 6 h 101"/>
                    <a:gd name="T2" fmla="*/ 42 w 96"/>
                    <a:gd name="T3" fmla="*/ 2 h 101"/>
                    <a:gd name="T4" fmla="*/ 36 w 96"/>
                    <a:gd name="T5" fmla="*/ 0 h 101"/>
                    <a:gd name="T6" fmla="*/ 35 w 96"/>
                    <a:gd name="T7" fmla="*/ 7 h 101"/>
                    <a:gd name="T8" fmla="*/ 0 w 96"/>
                    <a:gd name="T9" fmla="*/ 54 h 101"/>
                    <a:gd name="T10" fmla="*/ 96 w 96"/>
                    <a:gd name="T11" fmla="*/ 54 h 101"/>
                    <a:gd name="T12" fmla="*/ 33 w 96"/>
                    <a:gd name="T13" fmla="*/ 4 h 101"/>
                    <a:gd name="T14" fmla="*/ 38 w 96"/>
                    <a:gd name="T15" fmla="*/ 1 h 101"/>
                    <a:gd name="T16" fmla="*/ 40 w 96"/>
                    <a:gd name="T17" fmla="*/ 5 h 101"/>
                    <a:gd name="T18" fmla="*/ 35 w 96"/>
                    <a:gd name="T19" fmla="*/ 6 h 101"/>
                    <a:gd name="T20" fmla="*/ 73 w 96"/>
                    <a:gd name="T21" fmla="*/ 79 h 101"/>
                    <a:gd name="T22" fmla="*/ 54 w 96"/>
                    <a:gd name="T23" fmla="*/ 81 h 101"/>
                    <a:gd name="T24" fmla="*/ 48 w 96"/>
                    <a:gd name="T25" fmla="*/ 90 h 101"/>
                    <a:gd name="T26" fmla="*/ 13 w 96"/>
                    <a:gd name="T27" fmla="*/ 64 h 101"/>
                    <a:gd name="T28" fmla="*/ 12 w 96"/>
                    <a:gd name="T29" fmla="*/ 58 h 101"/>
                    <a:gd name="T30" fmla="*/ 22 w 96"/>
                    <a:gd name="T31" fmla="*/ 28 h 101"/>
                    <a:gd name="T32" fmla="*/ 42 w 96"/>
                    <a:gd name="T33" fmla="*/ 26 h 101"/>
                    <a:gd name="T34" fmla="*/ 48 w 96"/>
                    <a:gd name="T35" fmla="*/ 17 h 101"/>
                    <a:gd name="T36" fmla="*/ 83 w 96"/>
                    <a:gd name="T37" fmla="*/ 43 h 101"/>
                    <a:gd name="T38" fmla="*/ 84 w 96"/>
                    <a:gd name="T39" fmla="*/ 49 h 101"/>
                    <a:gd name="T40" fmla="*/ 73 w 96"/>
                    <a:gd name="T41" fmla="*/ 79 h 101"/>
                    <a:gd name="T42" fmla="*/ 53 w 96"/>
                    <a:gd name="T43" fmla="*/ 44 h 101"/>
                    <a:gd name="T44" fmla="*/ 43 w 96"/>
                    <a:gd name="T45" fmla="*/ 32 h 101"/>
                    <a:gd name="T46" fmla="*/ 40 w 96"/>
                    <a:gd name="T47" fmla="*/ 46 h 101"/>
                    <a:gd name="T48" fmla="*/ 38 w 96"/>
                    <a:gd name="T49" fmla="*/ 49 h 101"/>
                    <a:gd name="T50" fmla="*/ 26 w 96"/>
                    <a:gd name="T51" fmla="*/ 58 h 101"/>
                    <a:gd name="T52" fmla="*/ 38 w 96"/>
                    <a:gd name="T53" fmla="*/ 59 h 101"/>
                    <a:gd name="T54" fmla="*/ 43 w 96"/>
                    <a:gd name="T55" fmla="*/ 63 h 101"/>
                    <a:gd name="T56" fmla="*/ 53 w 96"/>
                    <a:gd name="T57" fmla="*/ 75 h 101"/>
                    <a:gd name="T58" fmla="*/ 56 w 96"/>
                    <a:gd name="T59" fmla="*/ 61 h 101"/>
                    <a:gd name="T60" fmla="*/ 58 w 96"/>
                    <a:gd name="T61" fmla="*/ 58 h 101"/>
                    <a:gd name="T62" fmla="*/ 70 w 96"/>
                    <a:gd name="T63" fmla="*/ 49 h 101"/>
                    <a:gd name="T64" fmla="*/ 58 w 96"/>
                    <a:gd name="T65" fmla="*/ 48 h 101"/>
                    <a:gd name="T66" fmla="*/ 48 w 96"/>
                    <a:gd name="T67" fmla="*/ 44 h 101"/>
                    <a:gd name="T68" fmla="*/ 48 w 96"/>
                    <a:gd name="T69" fmla="*/ 44 h 101"/>
                    <a:gd name="T70" fmla="*/ 48 w 96"/>
                    <a:gd name="T71" fmla="*/ 44 h 101"/>
                    <a:gd name="T72" fmla="*/ 49 w 96"/>
                    <a:gd name="T73" fmla="*/ 44 h 101"/>
                    <a:gd name="T74" fmla="*/ 52 w 96"/>
                    <a:gd name="T75" fmla="*/ 45 h 101"/>
                    <a:gd name="T76" fmla="*/ 39 w 96"/>
                    <a:gd name="T77" fmla="*/ 57 h 101"/>
                    <a:gd name="T78" fmla="*/ 46 w 96"/>
                    <a:gd name="T79" fmla="*/ 44 h 101"/>
                    <a:gd name="T80" fmla="*/ 53 w 96"/>
                    <a:gd name="T81" fmla="*/ 62 h 101"/>
                    <a:gd name="T82" fmla="*/ 50 w 96"/>
                    <a:gd name="T83" fmla="*/ 63 h 101"/>
                    <a:gd name="T84" fmla="*/ 47 w 96"/>
                    <a:gd name="T85" fmla="*/ 63 h 101"/>
                    <a:gd name="T86" fmla="*/ 47 w 96"/>
                    <a:gd name="T87" fmla="*/ 63 h 101"/>
                    <a:gd name="T88" fmla="*/ 51 w 96"/>
                    <a:gd name="T89" fmla="*/ 57 h 101"/>
                    <a:gd name="T90" fmla="*/ 57 w 96"/>
                    <a:gd name="T91" fmla="*/ 5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6" h="101">
                      <a:moveTo>
                        <a:pt x="48" y="6"/>
                      </a:moveTo>
                      <a:cubicBezTo>
                        <a:pt x="46" y="6"/>
                        <a:pt x="43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5"/>
                        <a:pt x="43" y="4"/>
                        <a:pt x="42" y="2"/>
                      </a:cubicBezTo>
                      <a:cubicBezTo>
                        <a:pt x="42" y="1"/>
                        <a:pt x="40" y="0"/>
                        <a:pt x="38" y="0"/>
                      </a:cubicBezTo>
                      <a:cubicBezTo>
                        <a:pt x="37" y="0"/>
                        <a:pt x="37" y="0"/>
                        <a:pt x="36" y="0"/>
                      </a:cubicBezTo>
                      <a:cubicBezTo>
                        <a:pt x="33" y="0"/>
                        <a:pt x="31" y="3"/>
                        <a:pt x="32" y="5"/>
                      </a:cubicBezTo>
                      <a:cubicBezTo>
                        <a:pt x="32" y="6"/>
                        <a:pt x="33" y="7"/>
                        <a:pt x="35" y="7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15" y="13"/>
                        <a:pt x="0" y="32"/>
                        <a:pt x="0" y="54"/>
                      </a:cubicBezTo>
                      <a:cubicBezTo>
                        <a:pt x="0" y="80"/>
                        <a:pt x="22" y="101"/>
                        <a:pt x="48" y="101"/>
                      </a:cubicBezTo>
                      <a:cubicBezTo>
                        <a:pt x="74" y="101"/>
                        <a:pt x="96" y="80"/>
                        <a:pt x="96" y="54"/>
                      </a:cubicBezTo>
                      <a:cubicBezTo>
                        <a:pt x="96" y="27"/>
                        <a:pt x="74" y="6"/>
                        <a:pt x="48" y="6"/>
                      </a:cubicBezTo>
                      <a:close/>
                      <a:moveTo>
                        <a:pt x="33" y="4"/>
                      </a:moveTo>
                      <a:cubicBezTo>
                        <a:pt x="33" y="3"/>
                        <a:pt x="35" y="2"/>
                        <a:pt x="37" y="1"/>
                      </a:cubicBezTo>
                      <a:cubicBezTo>
                        <a:pt x="37" y="1"/>
                        <a:pt x="37" y="1"/>
                        <a:pt x="38" y="1"/>
                      </a:cubicBezTo>
                      <a:cubicBezTo>
                        <a:pt x="39" y="1"/>
                        <a:pt x="41" y="2"/>
                        <a:pt x="41" y="3"/>
                      </a:cubicBezTo>
                      <a:cubicBezTo>
                        <a:pt x="41" y="4"/>
                        <a:pt x="41" y="4"/>
                        <a:pt x="40" y="5"/>
                      </a:cubicBezTo>
                      <a:cubicBezTo>
                        <a:pt x="39" y="4"/>
                        <a:pt x="38" y="4"/>
                        <a:pt x="37" y="4"/>
                      </a:cubicBezTo>
                      <a:cubicBezTo>
                        <a:pt x="36" y="5"/>
                        <a:pt x="36" y="5"/>
                        <a:pt x="35" y="6"/>
                      </a:cubicBezTo>
                      <a:cubicBezTo>
                        <a:pt x="34" y="6"/>
                        <a:pt x="33" y="5"/>
                        <a:pt x="33" y="4"/>
                      </a:cubicBezTo>
                      <a:close/>
                      <a:moveTo>
                        <a:pt x="73" y="79"/>
                      </a:moveTo>
                      <a:cubicBezTo>
                        <a:pt x="69" y="84"/>
                        <a:pt x="64" y="87"/>
                        <a:pt x="58" y="88"/>
                      </a:cubicBezTo>
                      <a:cubicBezTo>
                        <a:pt x="54" y="81"/>
                        <a:pt x="54" y="81"/>
                        <a:pt x="54" y="81"/>
                      </a:cubicBezTo>
                      <a:cubicBezTo>
                        <a:pt x="53" y="89"/>
                        <a:pt x="53" y="89"/>
                        <a:pt x="53" y="89"/>
                      </a:cubicBezTo>
                      <a:cubicBezTo>
                        <a:pt x="51" y="90"/>
                        <a:pt x="50" y="90"/>
                        <a:pt x="48" y="90"/>
                      </a:cubicBezTo>
                      <a:cubicBezTo>
                        <a:pt x="38" y="90"/>
                        <a:pt x="29" y="86"/>
                        <a:pt x="22" y="79"/>
                      </a:cubicBezTo>
                      <a:cubicBezTo>
                        <a:pt x="18" y="75"/>
                        <a:pt x="15" y="70"/>
                        <a:pt x="13" y="64"/>
                      </a:cubicBezTo>
                      <a:cubicBezTo>
                        <a:pt x="20" y="60"/>
                        <a:pt x="20" y="60"/>
                        <a:pt x="20" y="60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57"/>
                        <a:pt x="12" y="55"/>
                        <a:pt x="12" y="54"/>
                      </a:cubicBezTo>
                      <a:cubicBezTo>
                        <a:pt x="12" y="44"/>
                        <a:pt x="15" y="35"/>
                        <a:pt x="22" y="28"/>
                      </a:cubicBezTo>
                      <a:cubicBezTo>
                        <a:pt x="27" y="24"/>
                        <a:pt x="32" y="21"/>
                        <a:pt x="38" y="19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5" y="18"/>
                        <a:pt x="46" y="17"/>
                        <a:pt x="48" y="17"/>
                      </a:cubicBezTo>
                      <a:cubicBezTo>
                        <a:pt x="58" y="17"/>
                        <a:pt x="67" y="21"/>
                        <a:pt x="73" y="28"/>
                      </a:cubicBezTo>
                      <a:cubicBezTo>
                        <a:pt x="78" y="32"/>
                        <a:pt x="81" y="38"/>
                        <a:pt x="83" y="43"/>
                      </a:cubicBezTo>
                      <a:cubicBezTo>
                        <a:pt x="76" y="48"/>
                        <a:pt x="76" y="48"/>
                        <a:pt x="76" y="48"/>
                      </a:cubicBezTo>
                      <a:cubicBezTo>
                        <a:pt x="84" y="49"/>
                        <a:pt x="84" y="49"/>
                        <a:pt x="84" y="49"/>
                      </a:cubicBezTo>
                      <a:cubicBezTo>
                        <a:pt x="84" y="50"/>
                        <a:pt x="84" y="52"/>
                        <a:pt x="84" y="54"/>
                      </a:cubicBezTo>
                      <a:cubicBezTo>
                        <a:pt x="84" y="63"/>
                        <a:pt x="80" y="72"/>
                        <a:pt x="73" y="79"/>
                      </a:cubicBezTo>
                      <a:close/>
                      <a:moveTo>
                        <a:pt x="73" y="29"/>
                      </a:move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52" y="43"/>
                        <a:pt x="50" y="43"/>
                        <a:pt x="48" y="4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2" y="44"/>
                        <a:pt x="40" y="45"/>
                        <a:pt x="40" y="46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7" y="50"/>
                        <a:pt x="37" y="52"/>
                        <a:pt x="37" y="53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4" y="64"/>
                        <a:pt x="46" y="65"/>
                        <a:pt x="47" y="65"/>
                      </a:cubicBezTo>
                      <a:cubicBezTo>
                        <a:pt x="53" y="75"/>
                        <a:pt x="53" y="75"/>
                        <a:pt x="53" y="75"/>
                      </a:cubicBezTo>
                      <a:cubicBezTo>
                        <a:pt x="53" y="64"/>
                        <a:pt x="53" y="64"/>
                        <a:pt x="53" y="64"/>
                      </a:cubicBezTo>
                      <a:cubicBezTo>
                        <a:pt x="54" y="63"/>
                        <a:pt x="55" y="62"/>
                        <a:pt x="56" y="61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9" y="57"/>
                        <a:pt x="59" y="56"/>
                        <a:pt x="59" y="54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58" y="49"/>
                        <a:pt x="58" y="49"/>
                        <a:pt x="58" y="48"/>
                      </a:cubicBezTo>
                      <a:lnTo>
                        <a:pt x="73" y="29"/>
                      </a:lnTo>
                      <a:close/>
                      <a:moveTo>
                        <a:pt x="48" y="44"/>
                      </a:move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lose/>
                      <a:moveTo>
                        <a:pt x="46" y="44"/>
                      </a:moveTo>
                      <a:cubicBezTo>
                        <a:pt x="47" y="44"/>
                        <a:pt x="47" y="44"/>
                        <a:pt x="48" y="44"/>
                      </a:cubicBezTo>
                      <a:cubicBezTo>
                        <a:pt x="48" y="44"/>
                        <a:pt x="49" y="44"/>
                        <a:pt x="4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50" y="44"/>
                        <a:pt x="51" y="44"/>
                        <a:pt x="52" y="45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6"/>
                        <a:pt x="39" y="56"/>
                      </a:cubicBezTo>
                      <a:cubicBezTo>
                        <a:pt x="37" y="50"/>
                        <a:pt x="41" y="45"/>
                        <a:pt x="46" y="44"/>
                      </a:cubicBezTo>
                      <a:close/>
                      <a:moveTo>
                        <a:pt x="53" y="62"/>
                      </a:move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2" y="62"/>
                        <a:pt x="51" y="63"/>
                        <a:pt x="50" y="63"/>
                      </a:cubicBezTo>
                      <a:cubicBezTo>
                        <a:pt x="49" y="63"/>
                        <a:pt x="49" y="63"/>
                        <a:pt x="48" y="63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6" y="63"/>
                        <a:pt x="45" y="63"/>
                        <a:pt x="44" y="62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7" y="50"/>
                        <a:pt x="57" y="51"/>
                        <a:pt x="57" y="52"/>
                      </a:cubicBezTo>
                      <a:cubicBezTo>
                        <a:pt x="58" y="56"/>
                        <a:pt x="56" y="60"/>
                        <a:pt x="53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" name="îşľídè">
                  <a:extLst>
                    <a:ext uri="{FF2B5EF4-FFF2-40B4-BE49-F238E27FC236}">
                      <a16:creationId xmlns:a16="http://schemas.microsoft.com/office/drawing/2014/main" id="{09966E6D-BB7B-487C-8C75-15FD1D2F0E5F}"/>
                    </a:ext>
                  </a:extLst>
                </p:cNvPr>
                <p:cNvSpPr/>
                <p:nvPr/>
              </p:nvSpPr>
              <p:spPr bwMode="auto">
                <a:xfrm>
                  <a:off x="9763504" y="2679209"/>
                  <a:ext cx="340575" cy="340575"/>
                </a:xfrm>
                <a:custGeom>
                  <a:avLst/>
                  <a:gdLst>
                    <a:gd name="T0" fmla="*/ 90 w 107"/>
                    <a:gd name="T1" fmla="*/ 74 h 107"/>
                    <a:gd name="T2" fmla="*/ 78 w 107"/>
                    <a:gd name="T3" fmla="*/ 79 h 107"/>
                    <a:gd name="T4" fmla="*/ 33 w 107"/>
                    <a:gd name="T5" fmla="*/ 56 h 107"/>
                    <a:gd name="T6" fmla="*/ 34 w 107"/>
                    <a:gd name="T7" fmla="*/ 54 h 107"/>
                    <a:gd name="T8" fmla="*/ 33 w 107"/>
                    <a:gd name="T9" fmla="*/ 51 h 107"/>
                    <a:gd name="T10" fmla="*/ 78 w 107"/>
                    <a:gd name="T11" fmla="*/ 29 h 107"/>
                    <a:gd name="T12" fmla="*/ 90 w 107"/>
                    <a:gd name="T13" fmla="*/ 34 h 107"/>
                    <a:gd name="T14" fmla="*/ 107 w 107"/>
                    <a:gd name="T15" fmla="*/ 17 h 107"/>
                    <a:gd name="T16" fmla="*/ 90 w 107"/>
                    <a:gd name="T17" fmla="*/ 0 h 107"/>
                    <a:gd name="T18" fmla="*/ 74 w 107"/>
                    <a:gd name="T19" fmla="*/ 17 h 107"/>
                    <a:gd name="T20" fmla="*/ 74 w 107"/>
                    <a:gd name="T21" fmla="*/ 20 h 107"/>
                    <a:gd name="T22" fmla="*/ 29 w 107"/>
                    <a:gd name="T23" fmla="*/ 42 h 107"/>
                    <a:gd name="T24" fmla="*/ 17 w 107"/>
                    <a:gd name="T25" fmla="*/ 37 h 107"/>
                    <a:gd name="T26" fmla="*/ 0 w 107"/>
                    <a:gd name="T27" fmla="*/ 54 h 107"/>
                    <a:gd name="T28" fmla="*/ 17 w 107"/>
                    <a:gd name="T29" fmla="*/ 70 h 107"/>
                    <a:gd name="T30" fmla="*/ 29 w 107"/>
                    <a:gd name="T31" fmla="*/ 65 h 107"/>
                    <a:gd name="T32" fmla="*/ 74 w 107"/>
                    <a:gd name="T33" fmla="*/ 88 h 107"/>
                    <a:gd name="T34" fmla="*/ 74 w 107"/>
                    <a:gd name="T35" fmla="*/ 90 h 107"/>
                    <a:gd name="T36" fmla="*/ 90 w 107"/>
                    <a:gd name="T37" fmla="*/ 107 h 107"/>
                    <a:gd name="T38" fmla="*/ 107 w 107"/>
                    <a:gd name="T39" fmla="*/ 90 h 107"/>
                    <a:gd name="T40" fmla="*/ 90 w 107"/>
                    <a:gd name="T41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" h="107">
                      <a:moveTo>
                        <a:pt x="90" y="74"/>
                      </a:moveTo>
                      <a:cubicBezTo>
                        <a:pt x="86" y="74"/>
                        <a:pt x="81" y="76"/>
                        <a:pt x="78" y="79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34" y="56"/>
                        <a:pt x="34" y="55"/>
                        <a:pt x="34" y="54"/>
                      </a:cubicBezTo>
                      <a:cubicBezTo>
                        <a:pt x="34" y="53"/>
                        <a:pt x="34" y="52"/>
                        <a:pt x="33" y="51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81" y="32"/>
                        <a:pt x="86" y="34"/>
                        <a:pt x="90" y="34"/>
                      </a:cubicBezTo>
                      <a:cubicBezTo>
                        <a:pt x="100" y="34"/>
                        <a:pt x="107" y="26"/>
                        <a:pt x="107" y="17"/>
                      </a:cubicBezTo>
                      <a:cubicBezTo>
                        <a:pt x="107" y="8"/>
                        <a:pt x="100" y="0"/>
                        <a:pt x="90" y="0"/>
                      </a:cubicBezTo>
                      <a:cubicBezTo>
                        <a:pt x="81" y="0"/>
                        <a:pt x="74" y="8"/>
                        <a:pt x="74" y="17"/>
                      </a:cubicBezTo>
                      <a:cubicBezTo>
                        <a:pt x="74" y="18"/>
                        <a:pt x="74" y="19"/>
                        <a:pt x="74" y="20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6" y="39"/>
                        <a:pt x="22" y="37"/>
                        <a:pt x="17" y="37"/>
                      </a:cubicBezTo>
                      <a:cubicBezTo>
                        <a:pt x="8" y="37"/>
                        <a:pt x="0" y="45"/>
                        <a:pt x="0" y="54"/>
                      </a:cubicBezTo>
                      <a:cubicBezTo>
                        <a:pt x="0" y="63"/>
                        <a:pt x="8" y="70"/>
                        <a:pt x="17" y="70"/>
                      </a:cubicBezTo>
                      <a:cubicBezTo>
                        <a:pt x="22" y="70"/>
                        <a:pt x="26" y="68"/>
                        <a:pt x="29" y="65"/>
                      </a:cubicBezTo>
                      <a:cubicBezTo>
                        <a:pt x="74" y="88"/>
                        <a:pt x="74" y="88"/>
                        <a:pt x="74" y="88"/>
                      </a:cubicBezTo>
                      <a:cubicBezTo>
                        <a:pt x="74" y="89"/>
                        <a:pt x="74" y="90"/>
                        <a:pt x="74" y="90"/>
                      </a:cubicBezTo>
                      <a:cubicBezTo>
                        <a:pt x="74" y="100"/>
                        <a:pt x="81" y="107"/>
                        <a:pt x="90" y="107"/>
                      </a:cubicBezTo>
                      <a:cubicBezTo>
                        <a:pt x="100" y="107"/>
                        <a:pt x="107" y="100"/>
                        <a:pt x="107" y="90"/>
                      </a:cubicBezTo>
                      <a:cubicBezTo>
                        <a:pt x="107" y="81"/>
                        <a:pt x="100" y="74"/>
                        <a:pt x="90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" name="iṣľîḑè">
                  <a:extLst>
                    <a:ext uri="{FF2B5EF4-FFF2-40B4-BE49-F238E27FC236}">
                      <a16:creationId xmlns:a16="http://schemas.microsoft.com/office/drawing/2014/main" id="{454F1CDE-8120-42B7-AF6D-ABB2A0C07C86}"/>
                    </a:ext>
                  </a:extLst>
                </p:cNvPr>
                <p:cNvSpPr/>
                <p:nvPr/>
              </p:nvSpPr>
              <p:spPr bwMode="auto">
                <a:xfrm>
                  <a:off x="9875071" y="1874748"/>
                  <a:ext cx="324917" cy="352319"/>
                </a:xfrm>
                <a:custGeom>
                  <a:avLst/>
                  <a:gdLst>
                    <a:gd name="T0" fmla="*/ 13 w 102"/>
                    <a:gd name="T1" fmla="*/ 100 h 110"/>
                    <a:gd name="T2" fmla="*/ 24 w 102"/>
                    <a:gd name="T3" fmla="*/ 110 h 110"/>
                    <a:gd name="T4" fmla="*/ 34 w 102"/>
                    <a:gd name="T5" fmla="*/ 100 h 110"/>
                    <a:gd name="T6" fmla="*/ 34 w 102"/>
                    <a:gd name="T7" fmla="*/ 100 h 110"/>
                    <a:gd name="T8" fmla="*/ 24 w 102"/>
                    <a:gd name="T9" fmla="*/ 89 h 110"/>
                    <a:gd name="T10" fmla="*/ 13 w 102"/>
                    <a:gd name="T11" fmla="*/ 100 h 110"/>
                    <a:gd name="T12" fmla="*/ 82 w 102"/>
                    <a:gd name="T13" fmla="*/ 100 h 110"/>
                    <a:gd name="T14" fmla="*/ 92 w 102"/>
                    <a:gd name="T15" fmla="*/ 110 h 110"/>
                    <a:gd name="T16" fmla="*/ 102 w 102"/>
                    <a:gd name="T17" fmla="*/ 100 h 110"/>
                    <a:gd name="T18" fmla="*/ 102 w 102"/>
                    <a:gd name="T19" fmla="*/ 100 h 110"/>
                    <a:gd name="T20" fmla="*/ 92 w 102"/>
                    <a:gd name="T21" fmla="*/ 89 h 110"/>
                    <a:gd name="T22" fmla="*/ 82 w 102"/>
                    <a:gd name="T23" fmla="*/ 100 h 110"/>
                    <a:gd name="T24" fmla="*/ 102 w 102"/>
                    <a:gd name="T25" fmla="*/ 55 h 110"/>
                    <a:gd name="T26" fmla="*/ 102 w 102"/>
                    <a:gd name="T27" fmla="*/ 14 h 110"/>
                    <a:gd name="T28" fmla="*/ 13 w 102"/>
                    <a:gd name="T29" fmla="*/ 14 h 110"/>
                    <a:gd name="T30" fmla="*/ 0 w 102"/>
                    <a:gd name="T31" fmla="*/ 0 h 110"/>
                    <a:gd name="T32" fmla="*/ 0 w 102"/>
                    <a:gd name="T33" fmla="*/ 7 h 110"/>
                    <a:gd name="T34" fmla="*/ 7 w 102"/>
                    <a:gd name="T35" fmla="*/ 14 h 110"/>
                    <a:gd name="T36" fmla="*/ 12 w 102"/>
                    <a:gd name="T37" fmla="*/ 58 h 110"/>
                    <a:gd name="T38" fmla="*/ 7 w 102"/>
                    <a:gd name="T39" fmla="*/ 69 h 110"/>
                    <a:gd name="T40" fmla="*/ 20 w 102"/>
                    <a:gd name="T41" fmla="*/ 82 h 110"/>
                    <a:gd name="T42" fmla="*/ 102 w 102"/>
                    <a:gd name="T43" fmla="*/ 82 h 110"/>
                    <a:gd name="T44" fmla="*/ 102 w 102"/>
                    <a:gd name="T45" fmla="*/ 76 h 110"/>
                    <a:gd name="T46" fmla="*/ 20 w 102"/>
                    <a:gd name="T47" fmla="*/ 76 h 110"/>
                    <a:gd name="T48" fmla="*/ 13 w 102"/>
                    <a:gd name="T49" fmla="*/ 69 h 110"/>
                    <a:gd name="T50" fmla="*/ 13 w 102"/>
                    <a:gd name="T51" fmla="*/ 69 h 110"/>
                    <a:gd name="T52" fmla="*/ 102 w 102"/>
                    <a:gd name="T53" fmla="*/ 5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02" h="110">
                      <a:moveTo>
                        <a:pt x="13" y="100"/>
                      </a:moveTo>
                      <a:cubicBezTo>
                        <a:pt x="13" y="105"/>
                        <a:pt x="18" y="110"/>
                        <a:pt x="24" y="110"/>
                      </a:cubicBezTo>
                      <a:cubicBezTo>
                        <a:pt x="29" y="110"/>
                        <a:pt x="34" y="105"/>
                        <a:pt x="34" y="100"/>
                      </a:cubicBezTo>
                      <a:cubicBezTo>
                        <a:pt x="34" y="100"/>
                        <a:pt x="34" y="100"/>
                        <a:pt x="34" y="100"/>
                      </a:cubicBezTo>
                      <a:cubicBezTo>
                        <a:pt x="34" y="94"/>
                        <a:pt x="29" y="89"/>
                        <a:pt x="24" y="89"/>
                      </a:cubicBezTo>
                      <a:cubicBezTo>
                        <a:pt x="18" y="89"/>
                        <a:pt x="13" y="94"/>
                        <a:pt x="13" y="100"/>
                      </a:cubicBezTo>
                      <a:close/>
                      <a:moveTo>
                        <a:pt x="82" y="100"/>
                      </a:moveTo>
                      <a:cubicBezTo>
                        <a:pt x="82" y="105"/>
                        <a:pt x="86" y="110"/>
                        <a:pt x="92" y="110"/>
                      </a:cubicBezTo>
                      <a:cubicBezTo>
                        <a:pt x="98" y="110"/>
                        <a:pt x="102" y="105"/>
                        <a:pt x="102" y="100"/>
                      </a:cubicBezTo>
                      <a:cubicBezTo>
                        <a:pt x="102" y="100"/>
                        <a:pt x="102" y="100"/>
                        <a:pt x="102" y="100"/>
                      </a:cubicBezTo>
                      <a:cubicBezTo>
                        <a:pt x="102" y="94"/>
                        <a:pt x="98" y="89"/>
                        <a:pt x="92" y="89"/>
                      </a:cubicBezTo>
                      <a:cubicBezTo>
                        <a:pt x="86" y="89"/>
                        <a:pt x="82" y="94"/>
                        <a:pt x="82" y="100"/>
                      </a:cubicBezTo>
                      <a:close/>
                      <a:moveTo>
                        <a:pt x="102" y="55"/>
                      </a:moveTo>
                      <a:cubicBezTo>
                        <a:pt x="102" y="14"/>
                        <a:pt x="102" y="14"/>
                        <a:pt x="10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6"/>
                        <a:pt x="7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7" y="10"/>
                        <a:pt x="7" y="14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9" y="61"/>
                        <a:pt x="7" y="64"/>
                        <a:pt x="7" y="69"/>
                      </a:cubicBezTo>
                      <a:cubicBezTo>
                        <a:pt x="7" y="76"/>
                        <a:pt x="13" y="82"/>
                        <a:pt x="20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76"/>
                        <a:pt x="102" y="76"/>
                        <a:pt x="102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16" y="76"/>
                        <a:pt x="13" y="73"/>
                        <a:pt x="13" y="69"/>
                      </a:cubicBezTo>
                      <a:cubicBezTo>
                        <a:pt x="13" y="69"/>
                        <a:pt x="13" y="69"/>
                        <a:pt x="13" y="69"/>
                      </a:cubicBezTo>
                      <a:lnTo>
                        <a:pt x="102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" name="ïṧḷïḓê">
                  <a:extLst>
                    <a:ext uri="{FF2B5EF4-FFF2-40B4-BE49-F238E27FC236}">
                      <a16:creationId xmlns:a16="http://schemas.microsoft.com/office/drawing/2014/main" id="{BACADDA4-1FDA-4220-B468-89886A4EDB51}"/>
                    </a:ext>
                  </a:extLst>
                </p:cNvPr>
                <p:cNvSpPr/>
                <p:nvPr/>
              </p:nvSpPr>
              <p:spPr bwMode="auto">
                <a:xfrm>
                  <a:off x="9965108" y="1600722"/>
                  <a:ext cx="274026" cy="268153"/>
                </a:xfrm>
                <a:custGeom>
                  <a:avLst/>
                  <a:gdLst>
                    <a:gd name="T0" fmla="*/ 82 w 86"/>
                    <a:gd name="T1" fmla="*/ 47 h 84"/>
                    <a:gd name="T2" fmla="*/ 82 w 86"/>
                    <a:gd name="T3" fmla="*/ 42 h 84"/>
                    <a:gd name="T4" fmla="*/ 43 w 86"/>
                    <a:gd name="T5" fmla="*/ 3 h 84"/>
                    <a:gd name="T6" fmla="*/ 36 w 86"/>
                    <a:gd name="T7" fmla="*/ 4 h 84"/>
                    <a:gd name="T8" fmla="*/ 24 w 86"/>
                    <a:gd name="T9" fmla="*/ 0 h 84"/>
                    <a:gd name="T10" fmla="*/ 0 w 86"/>
                    <a:gd name="T11" fmla="*/ 23 h 84"/>
                    <a:gd name="T12" fmla="*/ 4 w 86"/>
                    <a:gd name="T13" fmla="*/ 36 h 84"/>
                    <a:gd name="T14" fmla="*/ 4 w 86"/>
                    <a:gd name="T15" fmla="*/ 42 h 84"/>
                    <a:gd name="T16" fmla="*/ 43 w 86"/>
                    <a:gd name="T17" fmla="*/ 81 h 84"/>
                    <a:gd name="T18" fmla="*/ 50 w 86"/>
                    <a:gd name="T19" fmla="*/ 80 h 84"/>
                    <a:gd name="T20" fmla="*/ 62 w 86"/>
                    <a:gd name="T21" fmla="*/ 84 h 84"/>
                    <a:gd name="T22" fmla="*/ 86 w 86"/>
                    <a:gd name="T23" fmla="*/ 61 h 84"/>
                    <a:gd name="T24" fmla="*/ 82 w 86"/>
                    <a:gd name="T25" fmla="*/ 47 h 84"/>
                    <a:gd name="T26" fmla="*/ 46 w 86"/>
                    <a:gd name="T27" fmla="*/ 71 h 84"/>
                    <a:gd name="T28" fmla="*/ 23 w 86"/>
                    <a:gd name="T29" fmla="*/ 64 h 84"/>
                    <a:gd name="T30" fmla="*/ 24 w 86"/>
                    <a:gd name="T31" fmla="*/ 51 h 84"/>
                    <a:gd name="T32" fmla="*/ 34 w 86"/>
                    <a:gd name="T33" fmla="*/ 59 h 84"/>
                    <a:gd name="T34" fmla="*/ 52 w 86"/>
                    <a:gd name="T35" fmla="*/ 58 h 84"/>
                    <a:gd name="T36" fmla="*/ 41 w 86"/>
                    <a:gd name="T37" fmla="*/ 47 h 84"/>
                    <a:gd name="T38" fmla="*/ 20 w 86"/>
                    <a:gd name="T39" fmla="*/ 30 h 84"/>
                    <a:gd name="T40" fmla="*/ 37 w 86"/>
                    <a:gd name="T41" fmla="*/ 13 h 84"/>
                    <a:gd name="T42" fmla="*/ 61 w 86"/>
                    <a:gd name="T43" fmla="*/ 19 h 84"/>
                    <a:gd name="T44" fmla="*/ 59 w 86"/>
                    <a:gd name="T45" fmla="*/ 31 h 84"/>
                    <a:gd name="T46" fmla="*/ 42 w 86"/>
                    <a:gd name="T47" fmla="*/ 22 h 84"/>
                    <a:gd name="T48" fmla="*/ 38 w 86"/>
                    <a:gd name="T49" fmla="*/ 35 h 84"/>
                    <a:gd name="T50" fmla="*/ 66 w 86"/>
                    <a:gd name="T51" fmla="*/ 49 h 84"/>
                    <a:gd name="T52" fmla="*/ 46 w 86"/>
                    <a:gd name="T53" fmla="*/ 7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6" h="84">
                      <a:moveTo>
                        <a:pt x="82" y="47"/>
                      </a:moveTo>
                      <a:cubicBezTo>
                        <a:pt x="82" y="46"/>
                        <a:pt x="82" y="44"/>
                        <a:pt x="82" y="42"/>
                      </a:cubicBezTo>
                      <a:cubicBezTo>
                        <a:pt x="82" y="21"/>
                        <a:pt x="64" y="3"/>
                        <a:pt x="43" y="3"/>
                      </a:cubicBezTo>
                      <a:cubicBezTo>
                        <a:pt x="41" y="3"/>
                        <a:pt x="39" y="3"/>
                        <a:pt x="36" y="4"/>
                      </a:cubicBezTo>
                      <a:cubicBezTo>
                        <a:pt x="33" y="1"/>
                        <a:pt x="28" y="0"/>
                        <a:pt x="24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28"/>
                        <a:pt x="2" y="32"/>
                        <a:pt x="4" y="36"/>
                      </a:cubicBezTo>
                      <a:cubicBezTo>
                        <a:pt x="4" y="38"/>
                        <a:pt x="4" y="40"/>
                        <a:pt x="4" y="42"/>
                      </a:cubicBezTo>
                      <a:cubicBezTo>
                        <a:pt x="4" y="64"/>
                        <a:pt x="21" y="81"/>
                        <a:pt x="43" y="81"/>
                      </a:cubicBezTo>
                      <a:cubicBezTo>
                        <a:pt x="45" y="81"/>
                        <a:pt x="48" y="81"/>
                        <a:pt x="50" y="80"/>
                      </a:cubicBezTo>
                      <a:cubicBezTo>
                        <a:pt x="54" y="83"/>
                        <a:pt x="58" y="84"/>
                        <a:pt x="62" y="84"/>
                      </a:cubicBezTo>
                      <a:cubicBezTo>
                        <a:pt x="75" y="84"/>
                        <a:pt x="86" y="73"/>
                        <a:pt x="86" y="61"/>
                      </a:cubicBezTo>
                      <a:cubicBezTo>
                        <a:pt x="86" y="56"/>
                        <a:pt x="84" y="51"/>
                        <a:pt x="82" y="47"/>
                      </a:cubicBezTo>
                      <a:close/>
                      <a:moveTo>
                        <a:pt x="46" y="71"/>
                      </a:moveTo>
                      <a:cubicBezTo>
                        <a:pt x="34" y="71"/>
                        <a:pt x="28" y="69"/>
                        <a:pt x="23" y="64"/>
                      </a:cubicBezTo>
                      <a:cubicBezTo>
                        <a:pt x="17" y="58"/>
                        <a:pt x="19" y="52"/>
                        <a:pt x="24" y="51"/>
                      </a:cubicBezTo>
                      <a:cubicBezTo>
                        <a:pt x="29" y="51"/>
                        <a:pt x="32" y="57"/>
                        <a:pt x="34" y="59"/>
                      </a:cubicBezTo>
                      <a:cubicBezTo>
                        <a:pt x="37" y="60"/>
                        <a:pt x="47" y="64"/>
                        <a:pt x="52" y="58"/>
                      </a:cubicBezTo>
                      <a:cubicBezTo>
                        <a:pt x="58" y="51"/>
                        <a:pt x="48" y="48"/>
                        <a:pt x="41" y="47"/>
                      </a:cubicBezTo>
                      <a:cubicBezTo>
                        <a:pt x="32" y="46"/>
                        <a:pt x="19" y="40"/>
                        <a:pt x="20" y="30"/>
                      </a:cubicBezTo>
                      <a:cubicBezTo>
                        <a:pt x="21" y="19"/>
                        <a:pt x="29" y="14"/>
                        <a:pt x="37" y="13"/>
                      </a:cubicBezTo>
                      <a:cubicBezTo>
                        <a:pt x="48" y="12"/>
                        <a:pt x="55" y="15"/>
                        <a:pt x="61" y="19"/>
                      </a:cubicBezTo>
                      <a:cubicBezTo>
                        <a:pt x="67" y="25"/>
                        <a:pt x="63" y="31"/>
                        <a:pt x="59" y="31"/>
                      </a:cubicBezTo>
                      <a:cubicBezTo>
                        <a:pt x="55" y="32"/>
                        <a:pt x="51" y="22"/>
                        <a:pt x="42" y="22"/>
                      </a:cubicBezTo>
                      <a:cubicBezTo>
                        <a:pt x="33" y="22"/>
                        <a:pt x="27" y="32"/>
                        <a:pt x="38" y="35"/>
                      </a:cubicBezTo>
                      <a:cubicBezTo>
                        <a:pt x="49" y="37"/>
                        <a:pt x="61" y="38"/>
                        <a:pt x="66" y="49"/>
                      </a:cubicBezTo>
                      <a:cubicBezTo>
                        <a:pt x="70" y="59"/>
                        <a:pt x="59" y="70"/>
                        <a:pt x="46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" name="îŝlide">
                  <a:extLst>
                    <a:ext uri="{FF2B5EF4-FFF2-40B4-BE49-F238E27FC236}">
                      <a16:creationId xmlns:a16="http://schemas.microsoft.com/office/drawing/2014/main" id="{D19AABC6-A2AB-44F5-8D7B-0C405E2DD929}"/>
                    </a:ext>
                  </a:extLst>
                </p:cNvPr>
                <p:cNvSpPr/>
                <p:nvPr/>
              </p:nvSpPr>
              <p:spPr bwMode="auto">
                <a:xfrm>
                  <a:off x="10082548" y="1367799"/>
                  <a:ext cx="152672" cy="199648"/>
                </a:xfrm>
                <a:custGeom>
                  <a:avLst/>
                  <a:gdLst>
                    <a:gd name="T0" fmla="*/ 42 w 48"/>
                    <a:gd name="T1" fmla="*/ 8 h 63"/>
                    <a:gd name="T2" fmla="*/ 6 w 48"/>
                    <a:gd name="T3" fmla="*/ 8 h 63"/>
                    <a:gd name="T4" fmla="*/ 0 w 48"/>
                    <a:gd name="T5" fmla="*/ 14 h 63"/>
                    <a:gd name="T6" fmla="*/ 0 w 48"/>
                    <a:gd name="T7" fmla="*/ 16 h 63"/>
                    <a:gd name="T8" fmla="*/ 48 w 48"/>
                    <a:gd name="T9" fmla="*/ 16 h 63"/>
                    <a:gd name="T10" fmla="*/ 48 w 48"/>
                    <a:gd name="T11" fmla="*/ 14 h 63"/>
                    <a:gd name="T12" fmla="*/ 42 w 48"/>
                    <a:gd name="T13" fmla="*/ 8 h 63"/>
                    <a:gd name="T14" fmla="*/ 31 w 48"/>
                    <a:gd name="T15" fmla="*/ 4 h 63"/>
                    <a:gd name="T16" fmla="*/ 32 w 48"/>
                    <a:gd name="T17" fmla="*/ 10 h 63"/>
                    <a:gd name="T18" fmla="*/ 16 w 48"/>
                    <a:gd name="T19" fmla="*/ 10 h 63"/>
                    <a:gd name="T20" fmla="*/ 17 w 48"/>
                    <a:gd name="T21" fmla="*/ 4 h 63"/>
                    <a:gd name="T22" fmla="*/ 31 w 48"/>
                    <a:gd name="T23" fmla="*/ 4 h 63"/>
                    <a:gd name="T24" fmla="*/ 32 w 48"/>
                    <a:gd name="T25" fmla="*/ 0 h 63"/>
                    <a:gd name="T26" fmla="*/ 16 w 48"/>
                    <a:gd name="T27" fmla="*/ 0 h 63"/>
                    <a:gd name="T28" fmla="*/ 13 w 48"/>
                    <a:gd name="T29" fmla="*/ 3 h 63"/>
                    <a:gd name="T30" fmla="*/ 12 w 48"/>
                    <a:gd name="T31" fmla="*/ 11 h 63"/>
                    <a:gd name="T32" fmla="*/ 14 w 48"/>
                    <a:gd name="T33" fmla="*/ 14 h 63"/>
                    <a:gd name="T34" fmla="*/ 34 w 48"/>
                    <a:gd name="T35" fmla="*/ 14 h 63"/>
                    <a:gd name="T36" fmla="*/ 36 w 48"/>
                    <a:gd name="T37" fmla="*/ 11 h 63"/>
                    <a:gd name="T38" fmla="*/ 35 w 48"/>
                    <a:gd name="T39" fmla="*/ 3 h 63"/>
                    <a:gd name="T40" fmla="*/ 32 w 48"/>
                    <a:gd name="T41" fmla="*/ 0 h 63"/>
                    <a:gd name="T42" fmla="*/ 43 w 48"/>
                    <a:gd name="T43" fmla="*/ 20 h 63"/>
                    <a:gd name="T44" fmla="*/ 5 w 48"/>
                    <a:gd name="T45" fmla="*/ 20 h 63"/>
                    <a:gd name="T46" fmla="*/ 2 w 48"/>
                    <a:gd name="T47" fmla="*/ 24 h 63"/>
                    <a:gd name="T48" fmla="*/ 5 w 48"/>
                    <a:gd name="T49" fmla="*/ 59 h 63"/>
                    <a:gd name="T50" fmla="*/ 9 w 48"/>
                    <a:gd name="T51" fmla="*/ 63 h 63"/>
                    <a:gd name="T52" fmla="*/ 39 w 48"/>
                    <a:gd name="T53" fmla="*/ 63 h 63"/>
                    <a:gd name="T54" fmla="*/ 43 w 48"/>
                    <a:gd name="T55" fmla="*/ 59 h 63"/>
                    <a:gd name="T56" fmla="*/ 46 w 48"/>
                    <a:gd name="T57" fmla="*/ 24 h 63"/>
                    <a:gd name="T58" fmla="*/ 43 w 48"/>
                    <a:gd name="T59" fmla="*/ 20 h 63"/>
                    <a:gd name="T60" fmla="*/ 16 w 48"/>
                    <a:gd name="T61" fmla="*/ 55 h 63"/>
                    <a:gd name="T62" fmla="*/ 10 w 48"/>
                    <a:gd name="T63" fmla="*/ 55 h 63"/>
                    <a:gd name="T64" fmla="*/ 8 w 48"/>
                    <a:gd name="T65" fmla="*/ 28 h 63"/>
                    <a:gd name="T66" fmla="*/ 16 w 48"/>
                    <a:gd name="T67" fmla="*/ 28 h 63"/>
                    <a:gd name="T68" fmla="*/ 16 w 48"/>
                    <a:gd name="T69" fmla="*/ 55 h 63"/>
                    <a:gd name="T70" fmla="*/ 28 w 48"/>
                    <a:gd name="T71" fmla="*/ 55 h 63"/>
                    <a:gd name="T72" fmla="*/ 20 w 48"/>
                    <a:gd name="T73" fmla="*/ 55 h 63"/>
                    <a:gd name="T74" fmla="*/ 20 w 48"/>
                    <a:gd name="T75" fmla="*/ 28 h 63"/>
                    <a:gd name="T76" fmla="*/ 28 w 48"/>
                    <a:gd name="T77" fmla="*/ 28 h 63"/>
                    <a:gd name="T78" fmla="*/ 28 w 48"/>
                    <a:gd name="T79" fmla="*/ 55 h 63"/>
                    <a:gd name="T80" fmla="*/ 38 w 48"/>
                    <a:gd name="T81" fmla="*/ 55 h 63"/>
                    <a:gd name="T82" fmla="*/ 32 w 48"/>
                    <a:gd name="T83" fmla="*/ 55 h 63"/>
                    <a:gd name="T84" fmla="*/ 32 w 48"/>
                    <a:gd name="T85" fmla="*/ 28 h 63"/>
                    <a:gd name="T86" fmla="*/ 40 w 48"/>
                    <a:gd name="T87" fmla="*/ 28 h 63"/>
                    <a:gd name="T88" fmla="*/ 38 w 48"/>
                    <a:gd name="T89" fmla="*/ 5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8" h="63">
                      <a:moveTo>
                        <a:pt x="42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3" y="8"/>
                        <a:pt x="0" y="11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1"/>
                        <a:pt x="45" y="8"/>
                        <a:pt x="42" y="8"/>
                      </a:cubicBezTo>
                      <a:close/>
                      <a:moveTo>
                        <a:pt x="31" y="4"/>
                      </a:move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moveTo>
                        <a:pt x="32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3" y="1"/>
                        <a:pt x="13" y="3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3"/>
                        <a:pt x="13" y="14"/>
                        <a:pt x="1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6" y="14"/>
                        <a:pt x="37" y="13"/>
                        <a:pt x="36" y="11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1"/>
                        <a:pt x="34" y="0"/>
                        <a:pt x="32" y="0"/>
                      </a:cubicBezTo>
                      <a:close/>
                      <a:moveTo>
                        <a:pt x="43" y="20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0"/>
                        <a:pt x="2" y="22"/>
                        <a:pt x="2" y="24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5" y="61"/>
                        <a:pt x="7" y="63"/>
                        <a:pt x="9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41" y="63"/>
                        <a:pt x="43" y="61"/>
                        <a:pt x="43" y="59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7" y="22"/>
                        <a:pt x="45" y="20"/>
                        <a:pt x="43" y="20"/>
                      </a:cubicBezTo>
                      <a:close/>
                      <a:moveTo>
                        <a:pt x="16" y="55"/>
                      </a:move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lnTo>
                        <a:pt x="16" y="55"/>
                      </a:lnTo>
                      <a:close/>
                      <a:moveTo>
                        <a:pt x="28" y="55"/>
                      </a:move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lnTo>
                        <a:pt x="28" y="55"/>
                      </a:lnTo>
                      <a:close/>
                      <a:moveTo>
                        <a:pt x="38" y="55"/>
                      </a:move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lnTo>
                        <a:pt x="38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" name="íṣļïde">
                  <a:extLst>
                    <a:ext uri="{FF2B5EF4-FFF2-40B4-BE49-F238E27FC236}">
                      <a16:creationId xmlns:a16="http://schemas.microsoft.com/office/drawing/2014/main" id="{12A5013B-C220-4576-951A-F9039E9D1023}"/>
                    </a:ext>
                  </a:extLst>
                </p:cNvPr>
                <p:cNvSpPr/>
                <p:nvPr/>
              </p:nvSpPr>
              <p:spPr bwMode="auto">
                <a:xfrm>
                  <a:off x="9634320" y="3002169"/>
                  <a:ext cx="416912" cy="418868"/>
                </a:xfrm>
                <a:custGeom>
                  <a:avLst/>
                  <a:gdLst>
                    <a:gd name="T0" fmla="*/ 65 w 130"/>
                    <a:gd name="T1" fmla="*/ 0 h 131"/>
                    <a:gd name="T2" fmla="*/ 0 w 130"/>
                    <a:gd name="T3" fmla="*/ 65 h 131"/>
                    <a:gd name="T4" fmla="*/ 65 w 130"/>
                    <a:gd name="T5" fmla="*/ 131 h 131"/>
                    <a:gd name="T6" fmla="*/ 130 w 130"/>
                    <a:gd name="T7" fmla="*/ 65 h 131"/>
                    <a:gd name="T8" fmla="*/ 65 w 130"/>
                    <a:gd name="T9" fmla="*/ 0 h 131"/>
                    <a:gd name="T10" fmla="*/ 65 w 130"/>
                    <a:gd name="T11" fmla="*/ 114 h 131"/>
                    <a:gd name="T12" fmla="*/ 16 w 130"/>
                    <a:gd name="T13" fmla="*/ 65 h 131"/>
                    <a:gd name="T14" fmla="*/ 65 w 130"/>
                    <a:gd name="T15" fmla="*/ 17 h 131"/>
                    <a:gd name="T16" fmla="*/ 114 w 130"/>
                    <a:gd name="T17" fmla="*/ 65 h 131"/>
                    <a:gd name="T18" fmla="*/ 65 w 130"/>
                    <a:gd name="T19" fmla="*/ 114 h 131"/>
                    <a:gd name="T20" fmla="*/ 40 w 130"/>
                    <a:gd name="T21" fmla="*/ 65 h 131"/>
                    <a:gd name="T22" fmla="*/ 65 w 130"/>
                    <a:gd name="T23" fmla="*/ 90 h 131"/>
                    <a:gd name="T24" fmla="*/ 89 w 130"/>
                    <a:gd name="T25" fmla="*/ 65 h 131"/>
                    <a:gd name="T26" fmla="*/ 65 w 130"/>
                    <a:gd name="T27" fmla="*/ 41 h 131"/>
                    <a:gd name="T28" fmla="*/ 40 w 130"/>
                    <a:gd name="T29" fmla="*/ 6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31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1"/>
                        <a:pt x="65" y="131"/>
                      </a:cubicBezTo>
                      <a:cubicBezTo>
                        <a:pt x="101" y="131"/>
                        <a:pt x="130" y="101"/>
                        <a:pt x="130" y="65"/>
                      </a:cubicBezTo>
                      <a:cubicBezTo>
                        <a:pt x="130" y="29"/>
                        <a:pt x="101" y="0"/>
                        <a:pt x="65" y="0"/>
                      </a:cubicBezTo>
                      <a:close/>
                      <a:moveTo>
                        <a:pt x="65" y="114"/>
                      </a:moveTo>
                      <a:cubicBezTo>
                        <a:pt x="38" y="114"/>
                        <a:pt x="16" y="92"/>
                        <a:pt x="16" y="65"/>
                      </a:cubicBezTo>
                      <a:cubicBezTo>
                        <a:pt x="16" y="38"/>
                        <a:pt x="38" y="17"/>
                        <a:pt x="65" y="17"/>
                      </a:cubicBezTo>
                      <a:cubicBezTo>
                        <a:pt x="92" y="17"/>
                        <a:pt x="114" y="38"/>
                        <a:pt x="114" y="65"/>
                      </a:cubicBezTo>
                      <a:cubicBezTo>
                        <a:pt x="114" y="92"/>
                        <a:pt x="92" y="114"/>
                        <a:pt x="65" y="114"/>
                      </a:cubicBezTo>
                      <a:close/>
                      <a:moveTo>
                        <a:pt x="40" y="65"/>
                      </a:moveTo>
                      <a:cubicBezTo>
                        <a:pt x="40" y="79"/>
                        <a:pt x="51" y="90"/>
                        <a:pt x="65" y="90"/>
                      </a:cubicBezTo>
                      <a:cubicBezTo>
                        <a:pt x="78" y="90"/>
                        <a:pt x="89" y="79"/>
                        <a:pt x="89" y="65"/>
                      </a:cubicBezTo>
                      <a:cubicBezTo>
                        <a:pt x="89" y="52"/>
                        <a:pt x="78" y="41"/>
                        <a:pt x="65" y="41"/>
                      </a:cubicBezTo>
                      <a:cubicBezTo>
                        <a:pt x="51" y="41"/>
                        <a:pt x="40" y="52"/>
                        <a:pt x="4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" name="îşļiḋé">
                  <a:extLst>
                    <a:ext uri="{FF2B5EF4-FFF2-40B4-BE49-F238E27FC236}">
                      <a16:creationId xmlns:a16="http://schemas.microsoft.com/office/drawing/2014/main" id="{FAFBCE5F-8EF3-40E4-9446-77678D252795}"/>
                    </a:ext>
                  </a:extLst>
                </p:cNvPr>
                <p:cNvSpPr/>
                <p:nvPr/>
              </p:nvSpPr>
              <p:spPr bwMode="auto">
                <a:xfrm>
                  <a:off x="9330934" y="1252317"/>
                  <a:ext cx="690938" cy="299471"/>
                </a:xfrm>
                <a:custGeom>
                  <a:avLst/>
                  <a:gdLst>
                    <a:gd name="T0" fmla="*/ 188 w 216"/>
                    <a:gd name="T1" fmla="*/ 41 h 94"/>
                    <a:gd name="T2" fmla="*/ 178 w 216"/>
                    <a:gd name="T3" fmla="*/ 43 h 94"/>
                    <a:gd name="T4" fmla="*/ 129 w 216"/>
                    <a:gd name="T5" fmla="*/ 0 h 94"/>
                    <a:gd name="T6" fmla="*/ 111 w 216"/>
                    <a:gd name="T7" fmla="*/ 3 h 94"/>
                    <a:gd name="T8" fmla="*/ 108 w 216"/>
                    <a:gd name="T9" fmla="*/ 6 h 94"/>
                    <a:gd name="T10" fmla="*/ 108 w 216"/>
                    <a:gd name="T11" fmla="*/ 91 h 94"/>
                    <a:gd name="T12" fmla="*/ 111 w 216"/>
                    <a:gd name="T13" fmla="*/ 94 h 94"/>
                    <a:gd name="T14" fmla="*/ 188 w 216"/>
                    <a:gd name="T15" fmla="*/ 94 h 94"/>
                    <a:gd name="T16" fmla="*/ 216 w 216"/>
                    <a:gd name="T17" fmla="*/ 68 h 94"/>
                    <a:gd name="T18" fmla="*/ 188 w 216"/>
                    <a:gd name="T19" fmla="*/ 41 h 94"/>
                    <a:gd name="T20" fmla="*/ 85 w 216"/>
                    <a:gd name="T21" fmla="*/ 94 h 94"/>
                    <a:gd name="T22" fmla="*/ 91 w 216"/>
                    <a:gd name="T23" fmla="*/ 94 h 94"/>
                    <a:gd name="T24" fmla="*/ 95 w 216"/>
                    <a:gd name="T25" fmla="*/ 47 h 94"/>
                    <a:gd name="T26" fmla="*/ 91 w 216"/>
                    <a:gd name="T27" fmla="*/ 0 h 94"/>
                    <a:gd name="T28" fmla="*/ 85 w 216"/>
                    <a:gd name="T29" fmla="*/ 0 h 94"/>
                    <a:gd name="T30" fmla="*/ 81 w 216"/>
                    <a:gd name="T31" fmla="*/ 47 h 94"/>
                    <a:gd name="T32" fmla="*/ 85 w 216"/>
                    <a:gd name="T33" fmla="*/ 94 h 94"/>
                    <a:gd name="T34" fmla="*/ 64 w 216"/>
                    <a:gd name="T35" fmla="*/ 94 h 94"/>
                    <a:gd name="T36" fmla="*/ 58 w 216"/>
                    <a:gd name="T37" fmla="*/ 94 h 94"/>
                    <a:gd name="T38" fmla="*/ 54 w 216"/>
                    <a:gd name="T39" fmla="*/ 60 h 94"/>
                    <a:gd name="T40" fmla="*/ 58 w 216"/>
                    <a:gd name="T41" fmla="*/ 27 h 94"/>
                    <a:gd name="T42" fmla="*/ 64 w 216"/>
                    <a:gd name="T43" fmla="*/ 27 h 94"/>
                    <a:gd name="T44" fmla="*/ 68 w 216"/>
                    <a:gd name="T45" fmla="*/ 61 h 94"/>
                    <a:gd name="T46" fmla="*/ 64 w 216"/>
                    <a:gd name="T47" fmla="*/ 94 h 94"/>
                    <a:gd name="T48" fmla="*/ 31 w 216"/>
                    <a:gd name="T49" fmla="*/ 94 h 94"/>
                    <a:gd name="T50" fmla="*/ 37 w 216"/>
                    <a:gd name="T51" fmla="*/ 94 h 94"/>
                    <a:gd name="T52" fmla="*/ 41 w 216"/>
                    <a:gd name="T53" fmla="*/ 67 h 94"/>
                    <a:gd name="T54" fmla="*/ 37 w 216"/>
                    <a:gd name="T55" fmla="*/ 40 h 94"/>
                    <a:gd name="T56" fmla="*/ 31 w 216"/>
                    <a:gd name="T57" fmla="*/ 40 h 94"/>
                    <a:gd name="T58" fmla="*/ 27 w 216"/>
                    <a:gd name="T59" fmla="*/ 67 h 94"/>
                    <a:gd name="T60" fmla="*/ 31 w 216"/>
                    <a:gd name="T61" fmla="*/ 94 h 94"/>
                    <a:gd name="T62" fmla="*/ 4 w 216"/>
                    <a:gd name="T63" fmla="*/ 81 h 94"/>
                    <a:gd name="T64" fmla="*/ 10 w 216"/>
                    <a:gd name="T65" fmla="*/ 81 h 94"/>
                    <a:gd name="T66" fmla="*/ 14 w 216"/>
                    <a:gd name="T67" fmla="*/ 67 h 94"/>
                    <a:gd name="T68" fmla="*/ 10 w 216"/>
                    <a:gd name="T69" fmla="*/ 54 h 94"/>
                    <a:gd name="T70" fmla="*/ 4 w 216"/>
                    <a:gd name="T71" fmla="*/ 54 h 94"/>
                    <a:gd name="T72" fmla="*/ 0 w 216"/>
                    <a:gd name="T73" fmla="*/ 67 h 94"/>
                    <a:gd name="T74" fmla="*/ 4 w 216"/>
                    <a:gd name="T75" fmla="*/ 8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6" h="94">
                      <a:moveTo>
                        <a:pt x="188" y="41"/>
                      </a:moveTo>
                      <a:cubicBezTo>
                        <a:pt x="184" y="41"/>
                        <a:pt x="181" y="42"/>
                        <a:pt x="178" y="43"/>
                      </a:cubicBezTo>
                      <a:cubicBezTo>
                        <a:pt x="175" y="19"/>
                        <a:pt x="154" y="0"/>
                        <a:pt x="129" y="0"/>
                      </a:cubicBezTo>
                      <a:cubicBezTo>
                        <a:pt x="122" y="0"/>
                        <a:pt x="116" y="1"/>
                        <a:pt x="111" y="3"/>
                      </a:cubicBezTo>
                      <a:cubicBezTo>
                        <a:pt x="109" y="4"/>
                        <a:pt x="108" y="5"/>
                        <a:pt x="108" y="6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08" y="93"/>
                        <a:pt x="110" y="94"/>
                        <a:pt x="111" y="94"/>
                      </a:cubicBezTo>
                      <a:cubicBezTo>
                        <a:pt x="111" y="94"/>
                        <a:pt x="188" y="94"/>
                        <a:pt x="188" y="94"/>
                      </a:cubicBezTo>
                      <a:cubicBezTo>
                        <a:pt x="204" y="94"/>
                        <a:pt x="216" y="82"/>
                        <a:pt x="216" y="68"/>
                      </a:cubicBezTo>
                      <a:cubicBezTo>
                        <a:pt x="216" y="53"/>
                        <a:pt x="204" y="41"/>
                        <a:pt x="188" y="41"/>
                      </a:cubicBezTo>
                      <a:close/>
                      <a:moveTo>
                        <a:pt x="85" y="94"/>
                      </a:moveTo>
                      <a:cubicBezTo>
                        <a:pt x="91" y="94"/>
                        <a:pt x="91" y="94"/>
                        <a:pt x="91" y="94"/>
                      </a:cubicBezTo>
                      <a:cubicBezTo>
                        <a:pt x="95" y="47"/>
                        <a:pt x="95" y="47"/>
                        <a:pt x="95" y="47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1" y="47"/>
                        <a:pt x="81" y="47"/>
                        <a:pt x="81" y="47"/>
                      </a:cubicBezTo>
                      <a:lnTo>
                        <a:pt x="85" y="94"/>
                      </a:lnTo>
                      <a:close/>
                      <a:moveTo>
                        <a:pt x="64" y="94"/>
                      </a:moveTo>
                      <a:cubicBezTo>
                        <a:pt x="58" y="94"/>
                        <a:pt x="58" y="94"/>
                        <a:pt x="58" y="94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8" y="61"/>
                        <a:pt x="68" y="61"/>
                        <a:pt x="68" y="61"/>
                      </a:cubicBezTo>
                      <a:lnTo>
                        <a:pt x="64" y="94"/>
                      </a:lnTo>
                      <a:close/>
                      <a:moveTo>
                        <a:pt x="31" y="94"/>
                      </a:moveTo>
                      <a:cubicBezTo>
                        <a:pt x="37" y="94"/>
                        <a:pt x="37" y="94"/>
                        <a:pt x="37" y="94"/>
                      </a:cubicBez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lnTo>
                        <a:pt x="31" y="94"/>
                      </a:lnTo>
                      <a:close/>
                      <a:moveTo>
                        <a:pt x="4" y="81"/>
                      </a:move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4" y="67"/>
                        <a:pt x="14" y="67"/>
                        <a:pt x="14" y="67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0" y="67"/>
                        <a:pt x="0" y="67"/>
                        <a:pt x="0" y="67"/>
                      </a:cubicBezTo>
                      <a:lnTo>
                        <a:pt x="4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şľiḋê">
                  <a:extLst>
                    <a:ext uri="{FF2B5EF4-FFF2-40B4-BE49-F238E27FC236}">
                      <a16:creationId xmlns:a16="http://schemas.microsoft.com/office/drawing/2014/main" id="{9AC8E571-1D79-4EAA-8251-F1125C3769BF}"/>
                    </a:ext>
                  </a:extLst>
                </p:cNvPr>
                <p:cNvSpPr/>
                <p:nvPr/>
              </p:nvSpPr>
              <p:spPr bwMode="auto">
                <a:xfrm>
                  <a:off x="9462075" y="1610508"/>
                  <a:ext cx="383636" cy="342532"/>
                </a:xfrm>
                <a:custGeom>
                  <a:avLst/>
                  <a:gdLst>
                    <a:gd name="T0" fmla="*/ 50 w 120"/>
                    <a:gd name="T1" fmla="*/ 0 h 107"/>
                    <a:gd name="T2" fmla="*/ 50 w 120"/>
                    <a:gd name="T3" fmla="*/ 0 h 107"/>
                    <a:gd name="T4" fmla="*/ 100 w 120"/>
                    <a:gd name="T5" fmla="*/ 41 h 107"/>
                    <a:gd name="T6" fmla="*/ 50 w 120"/>
                    <a:gd name="T7" fmla="*/ 81 h 107"/>
                    <a:gd name="T8" fmla="*/ 42 w 120"/>
                    <a:gd name="T9" fmla="*/ 81 h 107"/>
                    <a:gd name="T10" fmla="*/ 7 w 120"/>
                    <a:gd name="T11" fmla="*/ 93 h 107"/>
                    <a:gd name="T12" fmla="*/ 7 w 120"/>
                    <a:gd name="T13" fmla="*/ 91 h 107"/>
                    <a:gd name="T14" fmla="*/ 19 w 120"/>
                    <a:gd name="T15" fmla="*/ 75 h 107"/>
                    <a:gd name="T16" fmla="*/ 19 w 120"/>
                    <a:gd name="T17" fmla="*/ 72 h 107"/>
                    <a:gd name="T18" fmla="*/ 0 w 120"/>
                    <a:gd name="T19" fmla="*/ 41 h 107"/>
                    <a:gd name="T20" fmla="*/ 50 w 120"/>
                    <a:gd name="T21" fmla="*/ 0 h 107"/>
                    <a:gd name="T22" fmla="*/ 104 w 120"/>
                    <a:gd name="T23" fmla="*/ 91 h 107"/>
                    <a:gd name="T24" fmla="*/ 113 w 120"/>
                    <a:gd name="T25" fmla="*/ 104 h 107"/>
                    <a:gd name="T26" fmla="*/ 113 w 120"/>
                    <a:gd name="T27" fmla="*/ 107 h 107"/>
                    <a:gd name="T28" fmla="*/ 83 w 120"/>
                    <a:gd name="T29" fmla="*/ 96 h 107"/>
                    <a:gd name="T30" fmla="*/ 77 w 120"/>
                    <a:gd name="T31" fmla="*/ 96 h 107"/>
                    <a:gd name="T32" fmla="*/ 50 w 120"/>
                    <a:gd name="T33" fmla="*/ 89 h 107"/>
                    <a:gd name="T34" fmla="*/ 90 w 120"/>
                    <a:gd name="T35" fmla="*/ 75 h 107"/>
                    <a:gd name="T36" fmla="*/ 103 w 120"/>
                    <a:gd name="T37" fmla="*/ 60 h 107"/>
                    <a:gd name="T38" fmla="*/ 108 w 120"/>
                    <a:gd name="T39" fmla="*/ 41 h 107"/>
                    <a:gd name="T40" fmla="*/ 108 w 120"/>
                    <a:gd name="T41" fmla="*/ 37 h 107"/>
                    <a:gd name="T42" fmla="*/ 120 w 120"/>
                    <a:gd name="T43" fmla="*/ 62 h 107"/>
                    <a:gd name="T44" fmla="*/ 104 w 120"/>
                    <a:gd name="T45" fmla="*/ 88 h 107"/>
                    <a:gd name="T46" fmla="*/ 104 w 120"/>
                    <a:gd name="T47" fmla="*/ 9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107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78" y="0"/>
                        <a:pt x="100" y="18"/>
                        <a:pt x="100" y="41"/>
                      </a:cubicBezTo>
                      <a:cubicBezTo>
                        <a:pt x="100" y="63"/>
                        <a:pt x="78" y="81"/>
                        <a:pt x="50" y="81"/>
                      </a:cubicBezTo>
                      <a:cubicBezTo>
                        <a:pt x="47" y="81"/>
                        <a:pt x="45" y="81"/>
                        <a:pt x="42" y="81"/>
                      </a:cubicBezTo>
                      <a:cubicBezTo>
                        <a:pt x="32" y="91"/>
                        <a:pt x="19" y="93"/>
                        <a:pt x="7" y="93"/>
                      </a:cubicBezTo>
                      <a:cubicBezTo>
                        <a:pt x="7" y="91"/>
                        <a:pt x="7" y="91"/>
                        <a:pt x="7" y="91"/>
                      </a:cubicBezTo>
                      <a:cubicBezTo>
                        <a:pt x="14" y="87"/>
                        <a:pt x="19" y="82"/>
                        <a:pt x="19" y="75"/>
                      </a:cubicBezTo>
                      <a:cubicBezTo>
                        <a:pt x="19" y="74"/>
                        <a:pt x="19" y="73"/>
                        <a:pt x="19" y="72"/>
                      </a:cubicBezTo>
                      <a:cubicBezTo>
                        <a:pt x="8" y="65"/>
                        <a:pt x="0" y="53"/>
                        <a:pt x="0" y="41"/>
                      </a:cubicBezTo>
                      <a:cubicBezTo>
                        <a:pt x="0" y="18"/>
                        <a:pt x="23" y="0"/>
                        <a:pt x="50" y="0"/>
                      </a:cubicBezTo>
                      <a:close/>
                      <a:moveTo>
                        <a:pt x="104" y="91"/>
                      </a:moveTo>
                      <a:cubicBezTo>
                        <a:pt x="104" y="97"/>
                        <a:pt x="107" y="102"/>
                        <a:pt x="113" y="104"/>
                      </a:cubicBezTo>
                      <a:cubicBezTo>
                        <a:pt x="113" y="107"/>
                        <a:pt x="113" y="107"/>
                        <a:pt x="113" y="107"/>
                      </a:cubicBezTo>
                      <a:cubicBezTo>
                        <a:pt x="102" y="106"/>
                        <a:pt x="93" y="105"/>
                        <a:pt x="83" y="96"/>
                      </a:cubicBezTo>
                      <a:cubicBezTo>
                        <a:pt x="81" y="96"/>
                        <a:pt x="79" y="96"/>
                        <a:pt x="77" y="96"/>
                      </a:cubicBezTo>
                      <a:cubicBezTo>
                        <a:pt x="67" y="96"/>
                        <a:pt x="58" y="93"/>
                        <a:pt x="50" y="89"/>
                      </a:cubicBezTo>
                      <a:cubicBezTo>
                        <a:pt x="65" y="89"/>
                        <a:pt x="79" y="84"/>
                        <a:pt x="90" y="75"/>
                      </a:cubicBezTo>
                      <a:cubicBezTo>
                        <a:pt x="96" y="71"/>
                        <a:pt x="100" y="66"/>
                        <a:pt x="103" y="60"/>
                      </a:cubicBezTo>
                      <a:cubicBezTo>
                        <a:pt x="106" y="54"/>
                        <a:pt x="108" y="47"/>
                        <a:pt x="108" y="41"/>
                      </a:cubicBezTo>
                      <a:cubicBezTo>
                        <a:pt x="108" y="40"/>
                        <a:pt x="108" y="39"/>
                        <a:pt x="108" y="37"/>
                      </a:cubicBezTo>
                      <a:cubicBezTo>
                        <a:pt x="115" y="44"/>
                        <a:pt x="120" y="52"/>
                        <a:pt x="120" y="62"/>
                      </a:cubicBezTo>
                      <a:cubicBezTo>
                        <a:pt x="120" y="72"/>
                        <a:pt x="114" y="82"/>
                        <a:pt x="104" y="88"/>
                      </a:cubicBezTo>
                      <a:cubicBezTo>
                        <a:pt x="104" y="89"/>
                        <a:pt x="104" y="90"/>
                        <a:pt x="104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" name="iṩḻîdè">
                  <a:extLst>
                    <a:ext uri="{FF2B5EF4-FFF2-40B4-BE49-F238E27FC236}">
                      <a16:creationId xmlns:a16="http://schemas.microsoft.com/office/drawing/2014/main" id="{E8896B89-85C7-4B86-BB74-0154E4F7C14F}"/>
                    </a:ext>
                  </a:extLst>
                </p:cNvPr>
                <p:cNvSpPr/>
                <p:nvPr/>
              </p:nvSpPr>
              <p:spPr bwMode="auto">
                <a:xfrm>
                  <a:off x="9501222" y="1990229"/>
                  <a:ext cx="338618" cy="336661"/>
                </a:xfrm>
                <a:custGeom>
                  <a:avLst/>
                  <a:gdLst>
                    <a:gd name="T0" fmla="*/ 20 w 106"/>
                    <a:gd name="T1" fmla="*/ 53 h 105"/>
                    <a:gd name="T2" fmla="*/ 20 w 106"/>
                    <a:gd name="T3" fmla="*/ 49 h 105"/>
                    <a:gd name="T4" fmla="*/ 1 w 106"/>
                    <a:gd name="T5" fmla="*/ 43 h 105"/>
                    <a:gd name="T6" fmla="*/ 0 w 106"/>
                    <a:gd name="T7" fmla="*/ 53 h 105"/>
                    <a:gd name="T8" fmla="*/ 17 w 106"/>
                    <a:gd name="T9" fmla="*/ 91 h 105"/>
                    <a:gd name="T10" fmla="*/ 29 w 106"/>
                    <a:gd name="T11" fmla="*/ 75 h 105"/>
                    <a:gd name="T12" fmla="*/ 20 w 106"/>
                    <a:gd name="T13" fmla="*/ 53 h 105"/>
                    <a:gd name="T14" fmla="*/ 86 w 106"/>
                    <a:gd name="T15" fmla="*/ 53 h 105"/>
                    <a:gd name="T16" fmla="*/ 77 w 106"/>
                    <a:gd name="T17" fmla="*/ 75 h 105"/>
                    <a:gd name="T18" fmla="*/ 89 w 106"/>
                    <a:gd name="T19" fmla="*/ 91 h 105"/>
                    <a:gd name="T20" fmla="*/ 106 w 106"/>
                    <a:gd name="T21" fmla="*/ 53 h 105"/>
                    <a:gd name="T22" fmla="*/ 105 w 106"/>
                    <a:gd name="T23" fmla="*/ 43 h 105"/>
                    <a:gd name="T24" fmla="*/ 86 w 106"/>
                    <a:gd name="T25" fmla="*/ 49 h 105"/>
                    <a:gd name="T26" fmla="*/ 86 w 106"/>
                    <a:gd name="T27" fmla="*/ 53 h 105"/>
                    <a:gd name="T28" fmla="*/ 59 w 106"/>
                    <a:gd name="T29" fmla="*/ 20 h 105"/>
                    <a:gd name="T30" fmla="*/ 82 w 106"/>
                    <a:gd name="T31" fmla="*/ 36 h 105"/>
                    <a:gd name="T32" fmla="*/ 101 w 106"/>
                    <a:gd name="T33" fmla="*/ 30 h 105"/>
                    <a:gd name="T34" fmla="*/ 59 w 106"/>
                    <a:gd name="T35" fmla="*/ 0 h 105"/>
                    <a:gd name="T36" fmla="*/ 59 w 106"/>
                    <a:gd name="T37" fmla="*/ 20 h 105"/>
                    <a:gd name="T38" fmla="*/ 24 w 106"/>
                    <a:gd name="T39" fmla="*/ 36 h 105"/>
                    <a:gd name="T40" fmla="*/ 46 w 106"/>
                    <a:gd name="T41" fmla="*/ 20 h 105"/>
                    <a:gd name="T42" fmla="*/ 46 w 106"/>
                    <a:gd name="T43" fmla="*/ 0 h 105"/>
                    <a:gd name="T44" fmla="*/ 5 w 106"/>
                    <a:gd name="T45" fmla="*/ 30 h 105"/>
                    <a:gd name="T46" fmla="*/ 24 w 106"/>
                    <a:gd name="T47" fmla="*/ 36 h 105"/>
                    <a:gd name="T48" fmla="*/ 67 w 106"/>
                    <a:gd name="T49" fmla="*/ 83 h 105"/>
                    <a:gd name="T50" fmla="*/ 53 w 106"/>
                    <a:gd name="T51" fmla="*/ 85 h 105"/>
                    <a:gd name="T52" fmla="*/ 39 w 106"/>
                    <a:gd name="T53" fmla="*/ 83 h 105"/>
                    <a:gd name="T54" fmla="*/ 28 w 106"/>
                    <a:gd name="T55" fmla="*/ 99 h 105"/>
                    <a:gd name="T56" fmla="*/ 53 w 106"/>
                    <a:gd name="T57" fmla="*/ 105 h 105"/>
                    <a:gd name="T58" fmla="*/ 78 w 106"/>
                    <a:gd name="T59" fmla="*/ 99 h 105"/>
                    <a:gd name="T60" fmla="*/ 67 w 106"/>
                    <a:gd name="T61" fmla="*/ 8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105">
                      <a:moveTo>
                        <a:pt x="20" y="53"/>
                      </a:moveTo>
                      <a:cubicBezTo>
                        <a:pt x="20" y="51"/>
                        <a:pt x="20" y="50"/>
                        <a:pt x="20" y="49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6"/>
                        <a:pt x="0" y="49"/>
                        <a:pt x="0" y="53"/>
                      </a:cubicBezTo>
                      <a:cubicBezTo>
                        <a:pt x="0" y="68"/>
                        <a:pt x="7" y="81"/>
                        <a:pt x="17" y="91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23" y="69"/>
                        <a:pt x="20" y="61"/>
                        <a:pt x="20" y="53"/>
                      </a:cubicBezTo>
                      <a:close/>
                      <a:moveTo>
                        <a:pt x="86" y="53"/>
                      </a:moveTo>
                      <a:cubicBezTo>
                        <a:pt x="86" y="61"/>
                        <a:pt x="83" y="69"/>
                        <a:pt x="77" y="75"/>
                      </a:cubicBezTo>
                      <a:cubicBezTo>
                        <a:pt x="89" y="91"/>
                        <a:pt x="89" y="91"/>
                        <a:pt x="89" y="91"/>
                      </a:cubicBezTo>
                      <a:cubicBezTo>
                        <a:pt x="99" y="81"/>
                        <a:pt x="106" y="68"/>
                        <a:pt x="106" y="53"/>
                      </a:cubicBezTo>
                      <a:cubicBezTo>
                        <a:pt x="106" y="49"/>
                        <a:pt x="105" y="46"/>
                        <a:pt x="105" y="43"/>
                      </a:cubicBezTo>
                      <a:cubicBezTo>
                        <a:pt x="86" y="49"/>
                        <a:pt x="86" y="49"/>
                        <a:pt x="86" y="49"/>
                      </a:cubicBezTo>
                      <a:cubicBezTo>
                        <a:pt x="86" y="50"/>
                        <a:pt x="86" y="51"/>
                        <a:pt x="86" y="53"/>
                      </a:cubicBezTo>
                      <a:close/>
                      <a:moveTo>
                        <a:pt x="59" y="20"/>
                      </a:moveTo>
                      <a:cubicBezTo>
                        <a:pt x="69" y="22"/>
                        <a:pt x="77" y="28"/>
                        <a:pt x="82" y="36"/>
                      </a:cubicBezTo>
                      <a:cubicBezTo>
                        <a:pt x="101" y="30"/>
                        <a:pt x="101" y="30"/>
                        <a:pt x="101" y="30"/>
                      </a:cubicBezTo>
                      <a:cubicBezTo>
                        <a:pt x="93" y="14"/>
                        <a:pt x="78" y="3"/>
                        <a:pt x="59" y="0"/>
                      </a:cubicBezTo>
                      <a:lnTo>
                        <a:pt x="59" y="20"/>
                      </a:lnTo>
                      <a:close/>
                      <a:moveTo>
                        <a:pt x="24" y="36"/>
                      </a:moveTo>
                      <a:cubicBezTo>
                        <a:pt x="29" y="28"/>
                        <a:pt x="37" y="22"/>
                        <a:pt x="46" y="2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8" y="3"/>
                        <a:pt x="13" y="14"/>
                        <a:pt x="5" y="30"/>
                      </a:cubicBezTo>
                      <a:lnTo>
                        <a:pt x="24" y="36"/>
                      </a:lnTo>
                      <a:close/>
                      <a:moveTo>
                        <a:pt x="67" y="83"/>
                      </a:moveTo>
                      <a:cubicBezTo>
                        <a:pt x="62" y="84"/>
                        <a:pt x="58" y="85"/>
                        <a:pt x="53" y="85"/>
                      </a:cubicBezTo>
                      <a:cubicBezTo>
                        <a:pt x="48" y="85"/>
                        <a:pt x="43" y="84"/>
                        <a:pt x="39" y="83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35" y="103"/>
                        <a:pt x="44" y="105"/>
                        <a:pt x="53" y="105"/>
                      </a:cubicBezTo>
                      <a:cubicBezTo>
                        <a:pt x="62" y="105"/>
                        <a:pt x="71" y="103"/>
                        <a:pt x="78" y="99"/>
                      </a:cubicBezTo>
                      <a:lnTo>
                        <a:pt x="67" y="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" name="iṣḷíḋe">
                  <a:extLst>
                    <a:ext uri="{FF2B5EF4-FFF2-40B4-BE49-F238E27FC236}">
                      <a16:creationId xmlns:a16="http://schemas.microsoft.com/office/drawing/2014/main" id="{C2E50A77-7425-4730-8FE7-9A76EF8C1492}"/>
                    </a:ext>
                  </a:extLst>
                </p:cNvPr>
                <p:cNvSpPr/>
                <p:nvPr/>
              </p:nvSpPr>
              <p:spPr bwMode="auto">
                <a:xfrm>
                  <a:off x="9522752" y="2397354"/>
                  <a:ext cx="317087" cy="334703"/>
                </a:xfrm>
                <a:custGeom>
                  <a:avLst/>
                  <a:gdLst>
                    <a:gd name="T0" fmla="*/ 75 w 162"/>
                    <a:gd name="T1" fmla="*/ 65 h 171"/>
                    <a:gd name="T2" fmla="*/ 54 w 162"/>
                    <a:gd name="T3" fmla="*/ 86 h 171"/>
                    <a:gd name="T4" fmla="*/ 87 w 162"/>
                    <a:gd name="T5" fmla="*/ 65 h 171"/>
                    <a:gd name="T6" fmla="*/ 108 w 162"/>
                    <a:gd name="T7" fmla="*/ 86 h 171"/>
                    <a:gd name="T8" fmla="*/ 87 w 162"/>
                    <a:gd name="T9" fmla="*/ 65 h 171"/>
                    <a:gd name="T10" fmla="*/ 139 w 162"/>
                    <a:gd name="T11" fmla="*/ 65 h 171"/>
                    <a:gd name="T12" fmla="*/ 118 w 162"/>
                    <a:gd name="T13" fmla="*/ 86 h 171"/>
                    <a:gd name="T14" fmla="*/ 21 w 162"/>
                    <a:gd name="T15" fmla="*/ 129 h 171"/>
                    <a:gd name="T16" fmla="*/ 43 w 162"/>
                    <a:gd name="T17" fmla="*/ 150 h 171"/>
                    <a:gd name="T18" fmla="*/ 21 w 162"/>
                    <a:gd name="T19" fmla="*/ 129 h 171"/>
                    <a:gd name="T20" fmla="*/ 75 w 162"/>
                    <a:gd name="T21" fmla="*/ 129 h 171"/>
                    <a:gd name="T22" fmla="*/ 54 w 162"/>
                    <a:gd name="T23" fmla="*/ 150 h 171"/>
                    <a:gd name="T24" fmla="*/ 87 w 162"/>
                    <a:gd name="T25" fmla="*/ 129 h 171"/>
                    <a:gd name="T26" fmla="*/ 108 w 162"/>
                    <a:gd name="T27" fmla="*/ 150 h 171"/>
                    <a:gd name="T28" fmla="*/ 87 w 162"/>
                    <a:gd name="T29" fmla="*/ 129 h 171"/>
                    <a:gd name="T30" fmla="*/ 75 w 162"/>
                    <a:gd name="T31" fmla="*/ 96 h 171"/>
                    <a:gd name="T32" fmla="*/ 54 w 162"/>
                    <a:gd name="T33" fmla="*/ 117 h 171"/>
                    <a:gd name="T34" fmla="*/ 87 w 162"/>
                    <a:gd name="T35" fmla="*/ 96 h 171"/>
                    <a:gd name="T36" fmla="*/ 108 w 162"/>
                    <a:gd name="T37" fmla="*/ 117 h 171"/>
                    <a:gd name="T38" fmla="*/ 87 w 162"/>
                    <a:gd name="T39" fmla="*/ 96 h 171"/>
                    <a:gd name="T40" fmla="*/ 139 w 162"/>
                    <a:gd name="T41" fmla="*/ 96 h 171"/>
                    <a:gd name="T42" fmla="*/ 118 w 162"/>
                    <a:gd name="T43" fmla="*/ 117 h 171"/>
                    <a:gd name="T44" fmla="*/ 21 w 162"/>
                    <a:gd name="T45" fmla="*/ 96 h 171"/>
                    <a:gd name="T46" fmla="*/ 43 w 162"/>
                    <a:gd name="T47" fmla="*/ 117 h 171"/>
                    <a:gd name="T48" fmla="*/ 21 w 162"/>
                    <a:gd name="T49" fmla="*/ 96 h 171"/>
                    <a:gd name="T50" fmla="*/ 139 w 162"/>
                    <a:gd name="T51" fmla="*/ 11 h 171"/>
                    <a:gd name="T52" fmla="*/ 118 w 162"/>
                    <a:gd name="T53" fmla="*/ 0 h 171"/>
                    <a:gd name="T54" fmla="*/ 43 w 162"/>
                    <a:gd name="T55" fmla="*/ 11 h 171"/>
                    <a:gd name="T56" fmla="*/ 21 w 162"/>
                    <a:gd name="T57" fmla="*/ 0 h 171"/>
                    <a:gd name="T58" fmla="*/ 0 w 162"/>
                    <a:gd name="T59" fmla="*/ 171 h 171"/>
                    <a:gd name="T60" fmla="*/ 162 w 162"/>
                    <a:gd name="T61" fmla="*/ 0 h 171"/>
                    <a:gd name="T62" fmla="*/ 150 w 162"/>
                    <a:gd name="T63" fmla="*/ 161 h 171"/>
                    <a:gd name="T64" fmla="*/ 11 w 162"/>
                    <a:gd name="T65" fmla="*/ 44 h 171"/>
                    <a:gd name="T66" fmla="*/ 150 w 162"/>
                    <a:gd name="T67" fmla="*/ 16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" h="171">
                      <a:moveTo>
                        <a:pt x="54" y="65"/>
                      </a:moveTo>
                      <a:lnTo>
                        <a:pt x="75" y="65"/>
                      </a:lnTo>
                      <a:lnTo>
                        <a:pt x="75" y="86"/>
                      </a:lnTo>
                      <a:lnTo>
                        <a:pt x="54" y="86"/>
                      </a:lnTo>
                      <a:lnTo>
                        <a:pt x="54" y="65"/>
                      </a:lnTo>
                      <a:close/>
                      <a:moveTo>
                        <a:pt x="87" y="65"/>
                      </a:moveTo>
                      <a:lnTo>
                        <a:pt x="108" y="65"/>
                      </a:lnTo>
                      <a:lnTo>
                        <a:pt x="108" y="86"/>
                      </a:lnTo>
                      <a:lnTo>
                        <a:pt x="87" y="86"/>
                      </a:lnTo>
                      <a:lnTo>
                        <a:pt x="87" y="65"/>
                      </a:lnTo>
                      <a:close/>
                      <a:moveTo>
                        <a:pt x="118" y="65"/>
                      </a:moveTo>
                      <a:lnTo>
                        <a:pt x="139" y="65"/>
                      </a:lnTo>
                      <a:lnTo>
                        <a:pt x="139" y="86"/>
                      </a:lnTo>
                      <a:lnTo>
                        <a:pt x="118" y="86"/>
                      </a:lnTo>
                      <a:lnTo>
                        <a:pt x="118" y="65"/>
                      </a:lnTo>
                      <a:close/>
                      <a:moveTo>
                        <a:pt x="21" y="129"/>
                      </a:moveTo>
                      <a:lnTo>
                        <a:pt x="43" y="129"/>
                      </a:lnTo>
                      <a:lnTo>
                        <a:pt x="43" y="150"/>
                      </a:lnTo>
                      <a:lnTo>
                        <a:pt x="21" y="150"/>
                      </a:lnTo>
                      <a:lnTo>
                        <a:pt x="21" y="129"/>
                      </a:lnTo>
                      <a:close/>
                      <a:moveTo>
                        <a:pt x="54" y="129"/>
                      </a:moveTo>
                      <a:lnTo>
                        <a:pt x="75" y="129"/>
                      </a:lnTo>
                      <a:lnTo>
                        <a:pt x="75" y="150"/>
                      </a:lnTo>
                      <a:lnTo>
                        <a:pt x="54" y="150"/>
                      </a:lnTo>
                      <a:lnTo>
                        <a:pt x="54" y="129"/>
                      </a:lnTo>
                      <a:close/>
                      <a:moveTo>
                        <a:pt x="87" y="129"/>
                      </a:moveTo>
                      <a:lnTo>
                        <a:pt x="108" y="129"/>
                      </a:lnTo>
                      <a:lnTo>
                        <a:pt x="108" y="150"/>
                      </a:lnTo>
                      <a:lnTo>
                        <a:pt x="87" y="150"/>
                      </a:lnTo>
                      <a:lnTo>
                        <a:pt x="87" y="129"/>
                      </a:lnTo>
                      <a:close/>
                      <a:moveTo>
                        <a:pt x="54" y="96"/>
                      </a:moveTo>
                      <a:lnTo>
                        <a:pt x="75" y="96"/>
                      </a:lnTo>
                      <a:lnTo>
                        <a:pt x="75" y="117"/>
                      </a:lnTo>
                      <a:lnTo>
                        <a:pt x="54" y="117"/>
                      </a:lnTo>
                      <a:lnTo>
                        <a:pt x="54" y="96"/>
                      </a:lnTo>
                      <a:close/>
                      <a:moveTo>
                        <a:pt x="87" y="96"/>
                      </a:moveTo>
                      <a:lnTo>
                        <a:pt x="108" y="96"/>
                      </a:lnTo>
                      <a:lnTo>
                        <a:pt x="108" y="117"/>
                      </a:lnTo>
                      <a:lnTo>
                        <a:pt x="87" y="117"/>
                      </a:lnTo>
                      <a:lnTo>
                        <a:pt x="87" y="96"/>
                      </a:lnTo>
                      <a:close/>
                      <a:moveTo>
                        <a:pt x="118" y="96"/>
                      </a:moveTo>
                      <a:lnTo>
                        <a:pt x="139" y="96"/>
                      </a:lnTo>
                      <a:lnTo>
                        <a:pt x="139" y="117"/>
                      </a:lnTo>
                      <a:lnTo>
                        <a:pt x="118" y="117"/>
                      </a:lnTo>
                      <a:lnTo>
                        <a:pt x="118" y="96"/>
                      </a:lnTo>
                      <a:close/>
                      <a:moveTo>
                        <a:pt x="21" y="96"/>
                      </a:moveTo>
                      <a:lnTo>
                        <a:pt x="43" y="96"/>
                      </a:lnTo>
                      <a:lnTo>
                        <a:pt x="43" y="117"/>
                      </a:lnTo>
                      <a:lnTo>
                        <a:pt x="21" y="117"/>
                      </a:lnTo>
                      <a:lnTo>
                        <a:pt x="21" y="96"/>
                      </a:lnTo>
                      <a:close/>
                      <a:moveTo>
                        <a:pt x="139" y="0"/>
                      </a:moveTo>
                      <a:lnTo>
                        <a:pt x="139" y="11"/>
                      </a:lnTo>
                      <a:lnTo>
                        <a:pt x="118" y="11"/>
                      </a:lnTo>
                      <a:lnTo>
                        <a:pt x="118" y="0"/>
                      </a:lnTo>
                      <a:lnTo>
                        <a:pt x="43" y="0"/>
                      </a:lnTo>
                      <a:lnTo>
                        <a:pt x="43" y="11"/>
                      </a:lnTo>
                      <a:lnTo>
                        <a:pt x="21" y="11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171"/>
                      </a:lnTo>
                      <a:lnTo>
                        <a:pt x="162" y="171"/>
                      </a:lnTo>
                      <a:lnTo>
                        <a:pt x="162" y="0"/>
                      </a:lnTo>
                      <a:lnTo>
                        <a:pt x="139" y="0"/>
                      </a:lnTo>
                      <a:close/>
                      <a:moveTo>
                        <a:pt x="150" y="161"/>
                      </a:moveTo>
                      <a:lnTo>
                        <a:pt x="11" y="161"/>
                      </a:lnTo>
                      <a:lnTo>
                        <a:pt x="11" y="44"/>
                      </a:lnTo>
                      <a:lnTo>
                        <a:pt x="150" y="44"/>
                      </a:lnTo>
                      <a:lnTo>
                        <a:pt x="150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" name="iṥḻíḋè">
                  <a:extLst>
                    <a:ext uri="{FF2B5EF4-FFF2-40B4-BE49-F238E27FC236}">
                      <a16:creationId xmlns:a16="http://schemas.microsoft.com/office/drawing/2014/main" id="{02E4E0AE-BD1E-47D7-99D1-E36AC45A9B69}"/>
                    </a:ext>
                  </a:extLst>
                </p:cNvPr>
                <p:cNvSpPr/>
                <p:nvPr/>
              </p:nvSpPr>
              <p:spPr bwMode="auto">
                <a:xfrm>
                  <a:off x="10025786" y="3945601"/>
                  <a:ext cx="268155" cy="268153"/>
                </a:xfrm>
                <a:custGeom>
                  <a:avLst/>
                  <a:gdLst>
                    <a:gd name="T0" fmla="*/ 42 w 84"/>
                    <a:gd name="T1" fmla="*/ 0 h 84"/>
                    <a:gd name="T2" fmla="*/ 0 w 84"/>
                    <a:gd name="T3" fmla="*/ 42 h 84"/>
                    <a:gd name="T4" fmla="*/ 42 w 84"/>
                    <a:gd name="T5" fmla="*/ 84 h 84"/>
                    <a:gd name="T6" fmla="*/ 84 w 84"/>
                    <a:gd name="T7" fmla="*/ 42 h 84"/>
                    <a:gd name="T8" fmla="*/ 42 w 84"/>
                    <a:gd name="T9" fmla="*/ 0 h 84"/>
                    <a:gd name="T10" fmla="*/ 42 w 84"/>
                    <a:gd name="T11" fmla="*/ 76 h 84"/>
                    <a:gd name="T12" fmla="*/ 8 w 84"/>
                    <a:gd name="T13" fmla="*/ 42 h 84"/>
                    <a:gd name="T14" fmla="*/ 42 w 84"/>
                    <a:gd name="T15" fmla="*/ 8 h 84"/>
                    <a:gd name="T16" fmla="*/ 76 w 84"/>
                    <a:gd name="T17" fmla="*/ 42 h 84"/>
                    <a:gd name="T18" fmla="*/ 42 w 84"/>
                    <a:gd name="T19" fmla="*/ 76 h 84"/>
                    <a:gd name="T20" fmla="*/ 26 w 84"/>
                    <a:gd name="T21" fmla="*/ 26 h 84"/>
                    <a:gd name="T22" fmla="*/ 58 w 84"/>
                    <a:gd name="T23" fmla="*/ 26 h 84"/>
                    <a:gd name="T24" fmla="*/ 58 w 84"/>
                    <a:gd name="T25" fmla="*/ 58 h 84"/>
                    <a:gd name="T26" fmla="*/ 26 w 84"/>
                    <a:gd name="T27" fmla="*/ 58 h 84"/>
                    <a:gd name="T28" fmla="*/ 26 w 84"/>
                    <a:gd name="T29" fmla="*/ 2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5"/>
                        <a:pt x="19" y="84"/>
                        <a:pt x="42" y="84"/>
                      </a:cubicBezTo>
                      <a:cubicBezTo>
                        <a:pt x="65" y="84"/>
                        <a:pt x="84" y="65"/>
                        <a:pt x="84" y="42"/>
                      </a:cubicBezTo>
                      <a:cubicBezTo>
                        <a:pt x="84" y="19"/>
                        <a:pt x="65" y="0"/>
                        <a:pt x="42" y="0"/>
                      </a:cubicBezTo>
                      <a:close/>
                      <a:moveTo>
                        <a:pt x="42" y="76"/>
                      </a:moveTo>
                      <a:cubicBezTo>
                        <a:pt x="23" y="76"/>
                        <a:pt x="8" y="61"/>
                        <a:pt x="8" y="42"/>
                      </a:cubicBezTo>
                      <a:cubicBezTo>
                        <a:pt x="8" y="23"/>
                        <a:pt x="23" y="8"/>
                        <a:pt x="42" y="8"/>
                      </a:cubicBezTo>
                      <a:cubicBezTo>
                        <a:pt x="61" y="8"/>
                        <a:pt x="76" y="23"/>
                        <a:pt x="76" y="42"/>
                      </a:cubicBezTo>
                      <a:cubicBezTo>
                        <a:pt x="76" y="61"/>
                        <a:pt x="61" y="76"/>
                        <a:pt x="42" y="76"/>
                      </a:cubicBezTo>
                      <a:close/>
                      <a:moveTo>
                        <a:pt x="26" y="26"/>
                      </a:move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lnTo>
                        <a:pt x="26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" name="î$ļidé">
                  <a:extLst>
                    <a:ext uri="{FF2B5EF4-FFF2-40B4-BE49-F238E27FC236}">
                      <a16:creationId xmlns:a16="http://schemas.microsoft.com/office/drawing/2014/main" id="{1B04E60A-6A0C-43EA-90DD-3C958CD5EA34}"/>
                    </a:ext>
                  </a:extLst>
                </p:cNvPr>
                <p:cNvSpPr/>
                <p:nvPr/>
              </p:nvSpPr>
              <p:spPr bwMode="auto">
                <a:xfrm>
                  <a:off x="9634320" y="3906455"/>
                  <a:ext cx="467802" cy="467801"/>
                </a:xfrm>
                <a:custGeom>
                  <a:avLst/>
                  <a:gdLst>
                    <a:gd name="T0" fmla="*/ 140 w 146"/>
                    <a:gd name="T1" fmla="*/ 123 h 146"/>
                    <a:gd name="T2" fmla="*/ 106 w 146"/>
                    <a:gd name="T3" fmla="*/ 94 h 146"/>
                    <a:gd name="T4" fmla="*/ 96 w 146"/>
                    <a:gd name="T5" fmla="*/ 89 h 146"/>
                    <a:gd name="T6" fmla="*/ 109 w 146"/>
                    <a:gd name="T7" fmla="*/ 54 h 146"/>
                    <a:gd name="T8" fmla="*/ 54 w 146"/>
                    <a:gd name="T9" fmla="*/ 0 h 146"/>
                    <a:gd name="T10" fmla="*/ 0 w 146"/>
                    <a:gd name="T11" fmla="*/ 54 h 146"/>
                    <a:gd name="T12" fmla="*/ 54 w 146"/>
                    <a:gd name="T13" fmla="*/ 108 h 146"/>
                    <a:gd name="T14" fmla="*/ 90 w 146"/>
                    <a:gd name="T15" fmla="*/ 95 h 146"/>
                    <a:gd name="T16" fmla="*/ 94 w 146"/>
                    <a:gd name="T17" fmla="*/ 106 h 146"/>
                    <a:gd name="T18" fmla="*/ 123 w 146"/>
                    <a:gd name="T19" fmla="*/ 140 h 146"/>
                    <a:gd name="T20" fmla="*/ 141 w 146"/>
                    <a:gd name="T21" fmla="*/ 141 h 146"/>
                    <a:gd name="T22" fmla="*/ 140 w 146"/>
                    <a:gd name="T23" fmla="*/ 123 h 146"/>
                    <a:gd name="T24" fmla="*/ 54 w 146"/>
                    <a:gd name="T25" fmla="*/ 90 h 146"/>
                    <a:gd name="T26" fmla="*/ 18 w 146"/>
                    <a:gd name="T27" fmla="*/ 54 h 146"/>
                    <a:gd name="T28" fmla="*/ 54 w 146"/>
                    <a:gd name="T29" fmla="*/ 18 h 146"/>
                    <a:gd name="T30" fmla="*/ 91 w 146"/>
                    <a:gd name="T31" fmla="*/ 54 h 146"/>
                    <a:gd name="T32" fmla="*/ 54 w 146"/>
                    <a:gd name="T33" fmla="*/ 90 h 146"/>
                    <a:gd name="T34" fmla="*/ 63 w 146"/>
                    <a:gd name="T35" fmla="*/ 27 h 146"/>
                    <a:gd name="T36" fmla="*/ 45 w 146"/>
                    <a:gd name="T37" fmla="*/ 27 h 146"/>
                    <a:gd name="T38" fmla="*/ 45 w 146"/>
                    <a:gd name="T39" fmla="*/ 45 h 146"/>
                    <a:gd name="T40" fmla="*/ 27 w 146"/>
                    <a:gd name="T41" fmla="*/ 45 h 146"/>
                    <a:gd name="T42" fmla="*/ 27 w 146"/>
                    <a:gd name="T43" fmla="*/ 63 h 146"/>
                    <a:gd name="T44" fmla="*/ 45 w 146"/>
                    <a:gd name="T45" fmla="*/ 63 h 146"/>
                    <a:gd name="T46" fmla="*/ 45 w 146"/>
                    <a:gd name="T47" fmla="*/ 81 h 146"/>
                    <a:gd name="T48" fmla="*/ 63 w 146"/>
                    <a:gd name="T49" fmla="*/ 81 h 146"/>
                    <a:gd name="T50" fmla="*/ 63 w 146"/>
                    <a:gd name="T51" fmla="*/ 63 h 146"/>
                    <a:gd name="T52" fmla="*/ 81 w 146"/>
                    <a:gd name="T53" fmla="*/ 63 h 146"/>
                    <a:gd name="T54" fmla="*/ 81 w 146"/>
                    <a:gd name="T55" fmla="*/ 45 h 146"/>
                    <a:gd name="T56" fmla="*/ 63 w 146"/>
                    <a:gd name="T57" fmla="*/ 45 h 146"/>
                    <a:gd name="T58" fmla="*/ 63 w 146"/>
                    <a:gd name="T59" fmla="*/ 27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6" h="146">
                      <a:moveTo>
                        <a:pt x="140" y="123"/>
                      </a:move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3" y="91"/>
                        <a:pt x="99" y="89"/>
                        <a:pt x="96" y="89"/>
                      </a:cubicBezTo>
                      <a:cubicBezTo>
                        <a:pt x="104" y="80"/>
                        <a:pt x="109" y="67"/>
                        <a:pt x="109" y="54"/>
                      </a:cubicBezTo>
                      <a:cubicBezTo>
                        <a:pt x="109" y="24"/>
                        <a:pt x="84" y="0"/>
                        <a:pt x="54" y="0"/>
                      </a:cubicBezTo>
                      <a:cubicBezTo>
                        <a:pt x="24" y="0"/>
                        <a:pt x="0" y="24"/>
                        <a:pt x="0" y="54"/>
                      </a:cubicBezTo>
                      <a:cubicBezTo>
                        <a:pt x="0" y="84"/>
                        <a:pt x="24" y="108"/>
                        <a:pt x="54" y="108"/>
                      </a:cubicBezTo>
                      <a:cubicBezTo>
                        <a:pt x="68" y="108"/>
                        <a:pt x="80" y="103"/>
                        <a:pt x="90" y="95"/>
                      </a:cubicBezTo>
                      <a:cubicBezTo>
                        <a:pt x="89" y="98"/>
                        <a:pt x="91" y="102"/>
                        <a:pt x="94" y="106"/>
                      </a:cubicBezTo>
                      <a:cubicBezTo>
                        <a:pt x="123" y="140"/>
                        <a:pt x="123" y="140"/>
                        <a:pt x="123" y="140"/>
                      </a:cubicBezTo>
                      <a:cubicBezTo>
                        <a:pt x="128" y="146"/>
                        <a:pt x="136" y="146"/>
                        <a:pt x="141" y="141"/>
                      </a:cubicBezTo>
                      <a:cubicBezTo>
                        <a:pt x="146" y="136"/>
                        <a:pt x="146" y="128"/>
                        <a:pt x="140" y="123"/>
                      </a:cubicBezTo>
                      <a:close/>
                      <a:moveTo>
                        <a:pt x="54" y="90"/>
                      </a:moveTo>
                      <a:cubicBezTo>
                        <a:pt x="34" y="90"/>
                        <a:pt x="18" y="74"/>
                        <a:pt x="18" y="54"/>
                      </a:cubicBezTo>
                      <a:cubicBezTo>
                        <a:pt x="18" y="34"/>
                        <a:pt x="34" y="18"/>
                        <a:pt x="54" y="18"/>
                      </a:cubicBezTo>
                      <a:cubicBezTo>
                        <a:pt x="74" y="18"/>
                        <a:pt x="91" y="34"/>
                        <a:pt x="91" y="54"/>
                      </a:cubicBezTo>
                      <a:cubicBezTo>
                        <a:pt x="91" y="74"/>
                        <a:pt x="74" y="90"/>
                        <a:pt x="54" y="90"/>
                      </a:cubicBezTo>
                      <a:close/>
                      <a:moveTo>
                        <a:pt x="63" y="27"/>
                      </a:move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63"/>
                        <a:pt x="27" y="63"/>
                        <a:pt x="27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45"/>
                        <a:pt x="81" y="45"/>
                        <a:pt x="81" y="45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lnTo>
                        <a:pt x="6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" name="ïṧļidê">
                  <a:extLst>
                    <a:ext uri="{FF2B5EF4-FFF2-40B4-BE49-F238E27FC236}">
                      <a16:creationId xmlns:a16="http://schemas.microsoft.com/office/drawing/2014/main" id="{8325CC8A-2044-4316-A38D-9DD4A0ACB2C7}"/>
                    </a:ext>
                  </a:extLst>
                </p:cNvPr>
                <p:cNvSpPr/>
                <p:nvPr/>
              </p:nvSpPr>
              <p:spPr bwMode="auto">
                <a:xfrm>
                  <a:off x="10248921" y="4744191"/>
                  <a:ext cx="272069" cy="275983"/>
                </a:xfrm>
                <a:custGeom>
                  <a:avLst/>
                  <a:gdLst>
                    <a:gd name="T0" fmla="*/ 16 w 85"/>
                    <a:gd name="T1" fmla="*/ 49 h 86"/>
                    <a:gd name="T2" fmla="*/ 16 w 85"/>
                    <a:gd name="T3" fmla="*/ 86 h 86"/>
                    <a:gd name="T4" fmla="*/ 18 w 85"/>
                    <a:gd name="T5" fmla="*/ 86 h 86"/>
                    <a:gd name="T6" fmla="*/ 21 w 85"/>
                    <a:gd name="T7" fmla="*/ 86 h 86"/>
                    <a:gd name="T8" fmla="*/ 21 w 85"/>
                    <a:gd name="T9" fmla="*/ 49 h 86"/>
                    <a:gd name="T10" fmla="*/ 18 w 85"/>
                    <a:gd name="T11" fmla="*/ 49 h 86"/>
                    <a:gd name="T12" fmla="*/ 16 w 85"/>
                    <a:gd name="T13" fmla="*/ 49 h 86"/>
                    <a:gd name="T14" fmla="*/ 64 w 85"/>
                    <a:gd name="T15" fmla="*/ 49 h 86"/>
                    <a:gd name="T16" fmla="*/ 64 w 85"/>
                    <a:gd name="T17" fmla="*/ 86 h 86"/>
                    <a:gd name="T18" fmla="*/ 67 w 85"/>
                    <a:gd name="T19" fmla="*/ 86 h 86"/>
                    <a:gd name="T20" fmla="*/ 69 w 85"/>
                    <a:gd name="T21" fmla="*/ 86 h 86"/>
                    <a:gd name="T22" fmla="*/ 69 w 85"/>
                    <a:gd name="T23" fmla="*/ 49 h 86"/>
                    <a:gd name="T24" fmla="*/ 67 w 85"/>
                    <a:gd name="T25" fmla="*/ 49 h 86"/>
                    <a:gd name="T26" fmla="*/ 64 w 85"/>
                    <a:gd name="T27" fmla="*/ 49 h 86"/>
                    <a:gd name="T28" fmla="*/ 85 w 85"/>
                    <a:gd name="T29" fmla="*/ 43 h 86"/>
                    <a:gd name="T30" fmla="*/ 42 w 85"/>
                    <a:gd name="T31" fmla="*/ 0 h 86"/>
                    <a:gd name="T32" fmla="*/ 0 w 85"/>
                    <a:gd name="T33" fmla="*/ 43 h 86"/>
                    <a:gd name="T34" fmla="*/ 2 w 85"/>
                    <a:gd name="T35" fmla="*/ 58 h 86"/>
                    <a:gd name="T36" fmla="*/ 0 w 85"/>
                    <a:gd name="T37" fmla="*/ 67 h 86"/>
                    <a:gd name="T38" fmla="*/ 10 w 85"/>
                    <a:gd name="T39" fmla="*/ 84 h 86"/>
                    <a:gd name="T40" fmla="*/ 10 w 85"/>
                    <a:gd name="T41" fmla="*/ 51 h 86"/>
                    <a:gd name="T42" fmla="*/ 6 w 85"/>
                    <a:gd name="T43" fmla="*/ 54 h 86"/>
                    <a:gd name="T44" fmla="*/ 5 w 85"/>
                    <a:gd name="T45" fmla="*/ 46 h 86"/>
                    <a:gd name="T46" fmla="*/ 42 w 85"/>
                    <a:gd name="T47" fmla="*/ 8 h 86"/>
                    <a:gd name="T48" fmla="*/ 80 w 85"/>
                    <a:gd name="T49" fmla="*/ 46 h 86"/>
                    <a:gd name="T50" fmla="*/ 79 w 85"/>
                    <a:gd name="T51" fmla="*/ 54 h 86"/>
                    <a:gd name="T52" fmla="*/ 75 w 85"/>
                    <a:gd name="T53" fmla="*/ 51 h 86"/>
                    <a:gd name="T54" fmla="*/ 75 w 85"/>
                    <a:gd name="T55" fmla="*/ 84 h 86"/>
                    <a:gd name="T56" fmla="*/ 85 w 85"/>
                    <a:gd name="T57" fmla="*/ 67 h 86"/>
                    <a:gd name="T58" fmla="*/ 83 w 85"/>
                    <a:gd name="T59" fmla="*/ 58 h 86"/>
                    <a:gd name="T60" fmla="*/ 85 w 85"/>
                    <a:gd name="T61" fmla="*/ 4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5" h="86">
                      <a:moveTo>
                        <a:pt x="16" y="49"/>
                      </a:moveTo>
                      <a:cubicBezTo>
                        <a:pt x="16" y="86"/>
                        <a:pt x="16" y="86"/>
                        <a:pt x="16" y="86"/>
                      </a:cubicBezTo>
                      <a:cubicBezTo>
                        <a:pt x="17" y="86"/>
                        <a:pt x="17" y="86"/>
                        <a:pt x="18" y="86"/>
                      </a:cubicBezTo>
                      <a:cubicBezTo>
                        <a:pt x="21" y="86"/>
                        <a:pt x="21" y="86"/>
                        <a:pt x="21" y="86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7" y="49"/>
                        <a:pt x="17" y="49"/>
                        <a:pt x="16" y="49"/>
                      </a:cubicBezTo>
                      <a:close/>
                      <a:moveTo>
                        <a:pt x="64" y="49"/>
                      </a:moveTo>
                      <a:cubicBezTo>
                        <a:pt x="64" y="86"/>
                        <a:pt x="64" y="86"/>
                        <a:pt x="64" y="86"/>
                      </a:cubicBezTo>
                      <a:cubicBezTo>
                        <a:pt x="67" y="86"/>
                        <a:pt x="67" y="86"/>
                        <a:pt x="67" y="86"/>
                      </a:cubicBezTo>
                      <a:cubicBezTo>
                        <a:pt x="68" y="86"/>
                        <a:pt x="68" y="86"/>
                        <a:pt x="69" y="86"/>
                      </a:cubicBezTo>
                      <a:cubicBezTo>
                        <a:pt x="69" y="49"/>
                        <a:pt x="69" y="49"/>
                        <a:pt x="69" y="49"/>
                      </a:cubicBezTo>
                      <a:cubicBezTo>
                        <a:pt x="68" y="49"/>
                        <a:pt x="68" y="49"/>
                        <a:pt x="67" y="49"/>
                      </a:cubicBezTo>
                      <a:lnTo>
                        <a:pt x="64" y="49"/>
                      </a:lnTo>
                      <a:close/>
                      <a:moveTo>
                        <a:pt x="85" y="43"/>
                      </a:moveTo>
                      <a:cubicBezTo>
                        <a:pt x="85" y="20"/>
                        <a:pt x="66" y="0"/>
                        <a:pt x="42" y="0"/>
                      </a:cubicBezTo>
                      <a:cubicBezTo>
                        <a:pt x="19" y="0"/>
                        <a:pt x="0" y="20"/>
                        <a:pt x="0" y="43"/>
                      </a:cubicBezTo>
                      <a:cubicBezTo>
                        <a:pt x="0" y="48"/>
                        <a:pt x="0" y="53"/>
                        <a:pt x="2" y="58"/>
                      </a:cubicBezTo>
                      <a:cubicBezTo>
                        <a:pt x="0" y="61"/>
                        <a:pt x="0" y="64"/>
                        <a:pt x="0" y="67"/>
                      </a:cubicBezTo>
                      <a:cubicBezTo>
                        <a:pt x="0" y="75"/>
                        <a:pt x="4" y="81"/>
                        <a:pt x="10" y="84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9" y="51"/>
                        <a:pt x="7" y="52"/>
                        <a:pt x="6" y="54"/>
                      </a:cubicBezTo>
                      <a:cubicBezTo>
                        <a:pt x="5" y="51"/>
                        <a:pt x="5" y="49"/>
                        <a:pt x="5" y="46"/>
                      </a:cubicBezTo>
                      <a:cubicBezTo>
                        <a:pt x="5" y="25"/>
                        <a:pt x="22" y="8"/>
                        <a:pt x="42" y="8"/>
                      </a:cubicBezTo>
                      <a:cubicBezTo>
                        <a:pt x="63" y="8"/>
                        <a:pt x="80" y="25"/>
                        <a:pt x="80" y="46"/>
                      </a:cubicBezTo>
                      <a:cubicBezTo>
                        <a:pt x="80" y="49"/>
                        <a:pt x="80" y="51"/>
                        <a:pt x="79" y="54"/>
                      </a:cubicBezTo>
                      <a:cubicBezTo>
                        <a:pt x="78" y="52"/>
                        <a:pt x="76" y="51"/>
                        <a:pt x="75" y="51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81" y="81"/>
                        <a:pt x="85" y="75"/>
                        <a:pt x="85" y="67"/>
                      </a:cubicBezTo>
                      <a:cubicBezTo>
                        <a:pt x="85" y="64"/>
                        <a:pt x="84" y="61"/>
                        <a:pt x="83" y="58"/>
                      </a:cubicBezTo>
                      <a:cubicBezTo>
                        <a:pt x="85" y="53"/>
                        <a:pt x="85" y="48"/>
                        <a:pt x="8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ṩľíďé">
                  <a:extLst>
                    <a:ext uri="{FF2B5EF4-FFF2-40B4-BE49-F238E27FC236}">
                      <a16:creationId xmlns:a16="http://schemas.microsoft.com/office/drawing/2014/main" id="{79675D8D-F8ED-4575-8127-20128114E39D}"/>
                    </a:ext>
                  </a:extLst>
                </p:cNvPr>
                <p:cNvSpPr/>
                <p:nvPr/>
              </p:nvSpPr>
              <p:spPr bwMode="auto">
                <a:xfrm>
                  <a:off x="9835925" y="4409487"/>
                  <a:ext cx="332746" cy="330788"/>
                </a:xfrm>
                <a:custGeom>
                  <a:avLst/>
                  <a:gdLst>
                    <a:gd name="T0" fmla="*/ 52 w 104"/>
                    <a:gd name="T1" fmla="*/ 0 h 104"/>
                    <a:gd name="T2" fmla="*/ 0 w 104"/>
                    <a:gd name="T3" fmla="*/ 52 h 104"/>
                    <a:gd name="T4" fmla="*/ 52 w 104"/>
                    <a:gd name="T5" fmla="*/ 104 h 104"/>
                    <a:gd name="T6" fmla="*/ 104 w 104"/>
                    <a:gd name="T7" fmla="*/ 52 h 104"/>
                    <a:gd name="T8" fmla="*/ 52 w 104"/>
                    <a:gd name="T9" fmla="*/ 0 h 104"/>
                    <a:gd name="T10" fmla="*/ 32 w 104"/>
                    <a:gd name="T11" fmla="*/ 52 h 104"/>
                    <a:gd name="T12" fmla="*/ 52 w 104"/>
                    <a:gd name="T13" fmla="*/ 32 h 104"/>
                    <a:gd name="T14" fmla="*/ 72 w 104"/>
                    <a:gd name="T15" fmla="*/ 52 h 104"/>
                    <a:gd name="T16" fmla="*/ 52 w 104"/>
                    <a:gd name="T17" fmla="*/ 71 h 104"/>
                    <a:gd name="T18" fmla="*/ 32 w 104"/>
                    <a:gd name="T19" fmla="*/ 52 h 104"/>
                    <a:gd name="T20" fmla="*/ 94 w 104"/>
                    <a:gd name="T21" fmla="*/ 69 h 104"/>
                    <a:gd name="T22" fmla="*/ 94 w 104"/>
                    <a:gd name="T23" fmla="*/ 69 h 104"/>
                    <a:gd name="T24" fmla="*/ 76 w 104"/>
                    <a:gd name="T25" fmla="*/ 62 h 104"/>
                    <a:gd name="T26" fmla="*/ 78 w 104"/>
                    <a:gd name="T27" fmla="*/ 52 h 104"/>
                    <a:gd name="T28" fmla="*/ 76 w 104"/>
                    <a:gd name="T29" fmla="*/ 42 h 104"/>
                    <a:gd name="T30" fmla="*/ 89 w 104"/>
                    <a:gd name="T31" fmla="*/ 37 h 104"/>
                    <a:gd name="T32" fmla="*/ 94 w 104"/>
                    <a:gd name="T33" fmla="*/ 34 h 104"/>
                    <a:gd name="T34" fmla="*/ 98 w 104"/>
                    <a:gd name="T35" fmla="*/ 52 h 104"/>
                    <a:gd name="T36" fmla="*/ 94 w 104"/>
                    <a:gd name="T37" fmla="*/ 69 h 104"/>
                    <a:gd name="T38" fmla="*/ 69 w 104"/>
                    <a:gd name="T39" fmla="*/ 10 h 104"/>
                    <a:gd name="T40" fmla="*/ 69 w 104"/>
                    <a:gd name="T41" fmla="*/ 10 h 104"/>
                    <a:gd name="T42" fmla="*/ 69 w 104"/>
                    <a:gd name="T43" fmla="*/ 10 h 104"/>
                    <a:gd name="T44" fmla="*/ 62 w 104"/>
                    <a:gd name="T45" fmla="*/ 28 h 104"/>
                    <a:gd name="T46" fmla="*/ 52 w 104"/>
                    <a:gd name="T47" fmla="*/ 26 h 104"/>
                    <a:gd name="T48" fmla="*/ 42 w 104"/>
                    <a:gd name="T49" fmla="*/ 28 h 104"/>
                    <a:gd name="T50" fmla="*/ 38 w 104"/>
                    <a:gd name="T51" fmla="*/ 19 h 104"/>
                    <a:gd name="T52" fmla="*/ 35 w 104"/>
                    <a:gd name="T53" fmla="*/ 10 h 104"/>
                    <a:gd name="T54" fmla="*/ 52 w 104"/>
                    <a:gd name="T55" fmla="*/ 6 h 104"/>
                    <a:gd name="T56" fmla="*/ 69 w 104"/>
                    <a:gd name="T57" fmla="*/ 10 h 104"/>
                    <a:gd name="T58" fmla="*/ 10 w 104"/>
                    <a:gd name="T59" fmla="*/ 34 h 104"/>
                    <a:gd name="T60" fmla="*/ 19 w 104"/>
                    <a:gd name="T61" fmla="*/ 38 h 104"/>
                    <a:gd name="T62" fmla="*/ 28 w 104"/>
                    <a:gd name="T63" fmla="*/ 42 h 104"/>
                    <a:gd name="T64" fmla="*/ 26 w 104"/>
                    <a:gd name="T65" fmla="*/ 52 h 104"/>
                    <a:gd name="T66" fmla="*/ 28 w 104"/>
                    <a:gd name="T67" fmla="*/ 62 h 104"/>
                    <a:gd name="T68" fmla="*/ 10 w 104"/>
                    <a:gd name="T69" fmla="*/ 69 h 104"/>
                    <a:gd name="T70" fmla="*/ 6 w 104"/>
                    <a:gd name="T71" fmla="*/ 52 h 104"/>
                    <a:gd name="T72" fmla="*/ 10 w 104"/>
                    <a:gd name="T73" fmla="*/ 34 h 104"/>
                    <a:gd name="T74" fmla="*/ 35 w 104"/>
                    <a:gd name="T75" fmla="*/ 94 h 104"/>
                    <a:gd name="T76" fmla="*/ 37 w 104"/>
                    <a:gd name="T77" fmla="*/ 88 h 104"/>
                    <a:gd name="T78" fmla="*/ 42 w 104"/>
                    <a:gd name="T79" fmla="*/ 76 h 104"/>
                    <a:gd name="T80" fmla="*/ 52 w 104"/>
                    <a:gd name="T81" fmla="*/ 78 h 104"/>
                    <a:gd name="T82" fmla="*/ 62 w 104"/>
                    <a:gd name="T83" fmla="*/ 76 h 104"/>
                    <a:gd name="T84" fmla="*/ 69 w 104"/>
                    <a:gd name="T85" fmla="*/ 94 h 104"/>
                    <a:gd name="T86" fmla="*/ 69 w 104"/>
                    <a:gd name="T87" fmla="*/ 94 h 104"/>
                    <a:gd name="T88" fmla="*/ 69 w 104"/>
                    <a:gd name="T89" fmla="*/ 94 h 104"/>
                    <a:gd name="T90" fmla="*/ 52 w 104"/>
                    <a:gd name="T91" fmla="*/ 97 h 104"/>
                    <a:gd name="T92" fmla="*/ 35 w 104"/>
                    <a:gd name="T93" fmla="*/ 9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4" h="104">
                      <a:moveTo>
                        <a:pt x="52" y="0"/>
                      </a:move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81"/>
                        <a:pt x="23" y="104"/>
                        <a:pt x="52" y="104"/>
                      </a:cubicBezTo>
                      <a:cubicBezTo>
                        <a:pt x="81" y="104"/>
                        <a:pt x="104" y="81"/>
                        <a:pt x="104" y="52"/>
                      </a:cubicBezTo>
                      <a:cubicBezTo>
                        <a:pt x="104" y="23"/>
                        <a:pt x="81" y="0"/>
                        <a:pt x="52" y="0"/>
                      </a:cubicBezTo>
                      <a:close/>
                      <a:moveTo>
                        <a:pt x="32" y="52"/>
                      </a:moveTo>
                      <a:cubicBezTo>
                        <a:pt x="32" y="41"/>
                        <a:pt x="41" y="32"/>
                        <a:pt x="52" y="32"/>
                      </a:cubicBezTo>
                      <a:cubicBezTo>
                        <a:pt x="63" y="32"/>
                        <a:pt x="72" y="41"/>
                        <a:pt x="72" y="52"/>
                      </a:cubicBezTo>
                      <a:cubicBezTo>
                        <a:pt x="72" y="63"/>
                        <a:pt x="63" y="71"/>
                        <a:pt x="52" y="71"/>
                      </a:cubicBezTo>
                      <a:cubicBezTo>
                        <a:pt x="41" y="71"/>
                        <a:pt x="32" y="63"/>
                        <a:pt x="32" y="52"/>
                      </a:cubicBezTo>
                      <a:close/>
                      <a:moveTo>
                        <a:pt x="94" y="69"/>
                      </a:moveTo>
                      <a:cubicBezTo>
                        <a:pt x="94" y="69"/>
                        <a:pt x="94" y="69"/>
                        <a:pt x="94" y="69"/>
                      </a:cubicBezTo>
                      <a:cubicBezTo>
                        <a:pt x="76" y="62"/>
                        <a:pt x="76" y="62"/>
                        <a:pt x="76" y="62"/>
                      </a:cubicBezTo>
                      <a:cubicBezTo>
                        <a:pt x="77" y="59"/>
                        <a:pt x="78" y="55"/>
                        <a:pt x="78" y="52"/>
                      </a:cubicBezTo>
                      <a:cubicBezTo>
                        <a:pt x="78" y="48"/>
                        <a:pt x="77" y="45"/>
                        <a:pt x="76" y="42"/>
                      </a:cubicBezTo>
                      <a:cubicBezTo>
                        <a:pt x="89" y="37"/>
                        <a:pt x="89" y="37"/>
                        <a:pt x="89" y="37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6" y="40"/>
                        <a:pt x="98" y="46"/>
                        <a:pt x="98" y="52"/>
                      </a:cubicBezTo>
                      <a:cubicBezTo>
                        <a:pt x="98" y="58"/>
                        <a:pt x="96" y="64"/>
                        <a:pt x="94" y="69"/>
                      </a:cubicBezTo>
                      <a:close/>
                      <a:moveTo>
                        <a:pt x="69" y="10"/>
                      </a:move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59" y="26"/>
                        <a:pt x="56" y="26"/>
                        <a:pt x="52" y="26"/>
                      </a:cubicBezTo>
                      <a:cubicBezTo>
                        <a:pt x="48" y="26"/>
                        <a:pt x="45" y="26"/>
                        <a:pt x="42" y="28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40" y="7"/>
                        <a:pt x="46" y="6"/>
                        <a:pt x="52" y="6"/>
                      </a:cubicBezTo>
                      <a:cubicBezTo>
                        <a:pt x="58" y="6"/>
                        <a:pt x="64" y="7"/>
                        <a:pt x="69" y="10"/>
                      </a:cubicBezTo>
                      <a:close/>
                      <a:moveTo>
                        <a:pt x="10" y="34"/>
                      </a:move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7" y="45"/>
                        <a:pt x="26" y="48"/>
                        <a:pt x="26" y="52"/>
                      </a:cubicBezTo>
                      <a:cubicBezTo>
                        <a:pt x="26" y="55"/>
                        <a:pt x="27" y="59"/>
                        <a:pt x="28" y="62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8" y="64"/>
                        <a:pt x="6" y="58"/>
                        <a:pt x="6" y="52"/>
                      </a:cubicBezTo>
                      <a:cubicBezTo>
                        <a:pt x="6" y="46"/>
                        <a:pt x="8" y="40"/>
                        <a:pt x="10" y="34"/>
                      </a:cubicBezTo>
                      <a:close/>
                      <a:moveTo>
                        <a:pt x="35" y="94"/>
                      </a:move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42" y="76"/>
                        <a:pt x="42" y="76"/>
                        <a:pt x="42" y="76"/>
                      </a:cubicBezTo>
                      <a:cubicBezTo>
                        <a:pt x="45" y="77"/>
                        <a:pt x="48" y="78"/>
                        <a:pt x="52" y="78"/>
                      </a:cubicBezTo>
                      <a:cubicBezTo>
                        <a:pt x="56" y="78"/>
                        <a:pt x="59" y="77"/>
                        <a:pt x="62" y="76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64" y="96"/>
                        <a:pt x="58" y="97"/>
                        <a:pt x="52" y="97"/>
                      </a:cubicBezTo>
                      <a:cubicBezTo>
                        <a:pt x="46" y="97"/>
                        <a:pt x="40" y="96"/>
                        <a:pt x="35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" name="iŝļíḓè">
                  <a:extLst>
                    <a:ext uri="{FF2B5EF4-FFF2-40B4-BE49-F238E27FC236}">
                      <a16:creationId xmlns:a16="http://schemas.microsoft.com/office/drawing/2014/main" id="{003228CC-0D6E-4479-B879-556075262751}"/>
                    </a:ext>
                  </a:extLst>
                </p:cNvPr>
                <p:cNvSpPr/>
                <p:nvPr/>
              </p:nvSpPr>
              <p:spPr bwMode="auto">
                <a:xfrm>
                  <a:off x="9935749" y="4810740"/>
                  <a:ext cx="383636" cy="387551"/>
                </a:xfrm>
                <a:custGeom>
                  <a:avLst/>
                  <a:gdLst>
                    <a:gd name="T0" fmla="*/ 0 w 120"/>
                    <a:gd name="T1" fmla="*/ 70 h 121"/>
                    <a:gd name="T2" fmla="*/ 10 w 120"/>
                    <a:gd name="T3" fmla="*/ 80 h 121"/>
                    <a:gd name="T4" fmla="*/ 20 w 120"/>
                    <a:gd name="T5" fmla="*/ 70 h 121"/>
                    <a:gd name="T6" fmla="*/ 20 w 120"/>
                    <a:gd name="T7" fmla="*/ 34 h 121"/>
                    <a:gd name="T8" fmla="*/ 103 w 120"/>
                    <a:gd name="T9" fmla="*/ 117 h 121"/>
                    <a:gd name="T10" fmla="*/ 117 w 120"/>
                    <a:gd name="T11" fmla="*/ 117 h 121"/>
                    <a:gd name="T12" fmla="*/ 120 w 120"/>
                    <a:gd name="T13" fmla="*/ 110 h 121"/>
                    <a:gd name="T14" fmla="*/ 117 w 120"/>
                    <a:gd name="T15" fmla="*/ 103 h 121"/>
                    <a:gd name="T16" fmla="*/ 34 w 120"/>
                    <a:gd name="T17" fmla="*/ 20 h 121"/>
                    <a:gd name="T18" fmla="*/ 70 w 120"/>
                    <a:gd name="T19" fmla="*/ 20 h 121"/>
                    <a:gd name="T20" fmla="*/ 80 w 120"/>
                    <a:gd name="T21" fmla="*/ 10 h 121"/>
                    <a:gd name="T22" fmla="*/ 70 w 120"/>
                    <a:gd name="T23" fmla="*/ 0 h 121"/>
                    <a:gd name="T24" fmla="*/ 0 w 120"/>
                    <a:gd name="T25" fmla="*/ 0 h 121"/>
                    <a:gd name="T26" fmla="*/ 0 w 120"/>
                    <a:gd name="T27" fmla="*/ 7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0" h="121">
                      <a:moveTo>
                        <a:pt x="0" y="70"/>
                      </a:moveTo>
                      <a:cubicBezTo>
                        <a:pt x="0" y="76"/>
                        <a:pt x="4" y="80"/>
                        <a:pt x="10" y="80"/>
                      </a:cubicBezTo>
                      <a:cubicBezTo>
                        <a:pt x="15" y="80"/>
                        <a:pt x="20" y="76"/>
                        <a:pt x="20" y="70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7" y="121"/>
                        <a:pt x="113" y="121"/>
                        <a:pt x="117" y="117"/>
                      </a:cubicBezTo>
                      <a:cubicBezTo>
                        <a:pt x="119" y="115"/>
                        <a:pt x="120" y="113"/>
                        <a:pt x="120" y="110"/>
                      </a:cubicBezTo>
                      <a:cubicBezTo>
                        <a:pt x="120" y="108"/>
                        <a:pt x="119" y="105"/>
                        <a:pt x="117" y="103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70" y="20"/>
                        <a:pt x="70" y="20"/>
                        <a:pt x="70" y="20"/>
                      </a:cubicBezTo>
                      <a:cubicBezTo>
                        <a:pt x="75" y="20"/>
                        <a:pt x="80" y="15"/>
                        <a:pt x="80" y="10"/>
                      </a:cubicBezTo>
                      <a:cubicBezTo>
                        <a:pt x="80" y="4"/>
                        <a:pt x="75" y="0"/>
                        <a:pt x="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" name="í$ḷíďé">
                  <a:extLst>
                    <a:ext uri="{FF2B5EF4-FFF2-40B4-BE49-F238E27FC236}">
                      <a16:creationId xmlns:a16="http://schemas.microsoft.com/office/drawing/2014/main" id="{B3FCD1AF-40FE-4465-AE23-2C501FAABCBC}"/>
                    </a:ext>
                  </a:extLst>
                </p:cNvPr>
                <p:cNvSpPr/>
                <p:nvPr/>
              </p:nvSpPr>
              <p:spPr bwMode="auto">
                <a:xfrm>
                  <a:off x="9426843" y="3544348"/>
                  <a:ext cx="399295" cy="330788"/>
                </a:xfrm>
                <a:custGeom>
                  <a:avLst/>
                  <a:gdLst>
                    <a:gd name="T0" fmla="*/ 125 w 125"/>
                    <a:gd name="T1" fmla="*/ 55 h 103"/>
                    <a:gd name="T2" fmla="*/ 110 w 125"/>
                    <a:gd name="T3" fmla="*/ 24 h 103"/>
                    <a:gd name="T4" fmla="*/ 86 w 125"/>
                    <a:gd name="T5" fmla="*/ 24 h 103"/>
                    <a:gd name="T6" fmla="*/ 86 w 125"/>
                    <a:gd name="T7" fmla="*/ 8 h 103"/>
                    <a:gd name="T8" fmla="*/ 78 w 125"/>
                    <a:gd name="T9" fmla="*/ 0 h 103"/>
                    <a:gd name="T10" fmla="*/ 8 w 125"/>
                    <a:gd name="T11" fmla="*/ 0 h 103"/>
                    <a:gd name="T12" fmla="*/ 0 w 125"/>
                    <a:gd name="T13" fmla="*/ 8 h 103"/>
                    <a:gd name="T14" fmla="*/ 0 w 125"/>
                    <a:gd name="T15" fmla="*/ 71 h 103"/>
                    <a:gd name="T16" fmla="*/ 8 w 125"/>
                    <a:gd name="T17" fmla="*/ 79 h 103"/>
                    <a:gd name="T18" fmla="*/ 18 w 125"/>
                    <a:gd name="T19" fmla="*/ 79 h 103"/>
                    <a:gd name="T20" fmla="*/ 16 w 125"/>
                    <a:gd name="T21" fmla="*/ 87 h 103"/>
                    <a:gd name="T22" fmla="*/ 31 w 125"/>
                    <a:gd name="T23" fmla="*/ 103 h 103"/>
                    <a:gd name="T24" fmla="*/ 47 w 125"/>
                    <a:gd name="T25" fmla="*/ 87 h 103"/>
                    <a:gd name="T26" fmla="*/ 45 w 125"/>
                    <a:gd name="T27" fmla="*/ 79 h 103"/>
                    <a:gd name="T28" fmla="*/ 88 w 125"/>
                    <a:gd name="T29" fmla="*/ 79 h 103"/>
                    <a:gd name="T30" fmla="*/ 86 w 125"/>
                    <a:gd name="T31" fmla="*/ 87 h 103"/>
                    <a:gd name="T32" fmla="*/ 102 w 125"/>
                    <a:gd name="T33" fmla="*/ 103 h 103"/>
                    <a:gd name="T34" fmla="*/ 118 w 125"/>
                    <a:gd name="T35" fmla="*/ 87 h 103"/>
                    <a:gd name="T36" fmla="*/ 115 w 125"/>
                    <a:gd name="T37" fmla="*/ 79 h 103"/>
                    <a:gd name="T38" fmla="*/ 125 w 125"/>
                    <a:gd name="T39" fmla="*/ 79 h 103"/>
                    <a:gd name="T40" fmla="*/ 125 w 125"/>
                    <a:gd name="T41" fmla="*/ 55 h 103"/>
                    <a:gd name="T42" fmla="*/ 86 w 125"/>
                    <a:gd name="T43" fmla="*/ 55 h 103"/>
                    <a:gd name="T44" fmla="*/ 86 w 125"/>
                    <a:gd name="T45" fmla="*/ 36 h 103"/>
                    <a:gd name="T46" fmla="*/ 102 w 125"/>
                    <a:gd name="T47" fmla="*/ 36 h 103"/>
                    <a:gd name="T48" fmla="*/ 112 w 125"/>
                    <a:gd name="T49" fmla="*/ 55 h 103"/>
                    <a:gd name="T50" fmla="*/ 86 w 125"/>
                    <a:gd name="T51" fmla="*/ 55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5" h="103">
                      <a:moveTo>
                        <a:pt x="125" y="55"/>
                      </a:move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6" y="8"/>
                        <a:pt x="86" y="8"/>
                        <a:pt x="86" y="8"/>
                      </a:cubicBezTo>
                      <a:cubicBezTo>
                        <a:pt x="86" y="4"/>
                        <a:pt x="83" y="0"/>
                        <a:pt x="7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18" y="79"/>
                        <a:pt x="18" y="79"/>
                        <a:pt x="18" y="79"/>
                      </a:cubicBezTo>
                      <a:cubicBezTo>
                        <a:pt x="16" y="81"/>
                        <a:pt x="16" y="84"/>
                        <a:pt x="16" y="87"/>
                      </a:cubicBezTo>
                      <a:cubicBezTo>
                        <a:pt x="16" y="96"/>
                        <a:pt x="23" y="103"/>
                        <a:pt x="31" y="103"/>
                      </a:cubicBezTo>
                      <a:cubicBezTo>
                        <a:pt x="40" y="103"/>
                        <a:pt x="47" y="96"/>
                        <a:pt x="47" y="87"/>
                      </a:cubicBezTo>
                      <a:cubicBezTo>
                        <a:pt x="47" y="84"/>
                        <a:pt x="46" y="81"/>
                        <a:pt x="45" y="79"/>
                      </a:cubicBezTo>
                      <a:cubicBezTo>
                        <a:pt x="88" y="79"/>
                        <a:pt x="88" y="79"/>
                        <a:pt x="88" y="79"/>
                      </a:cubicBezTo>
                      <a:cubicBezTo>
                        <a:pt x="87" y="81"/>
                        <a:pt x="86" y="84"/>
                        <a:pt x="86" y="87"/>
                      </a:cubicBezTo>
                      <a:cubicBezTo>
                        <a:pt x="86" y="96"/>
                        <a:pt x="93" y="103"/>
                        <a:pt x="102" y="103"/>
                      </a:cubicBezTo>
                      <a:cubicBezTo>
                        <a:pt x="111" y="103"/>
                        <a:pt x="118" y="96"/>
                        <a:pt x="118" y="87"/>
                      </a:cubicBezTo>
                      <a:cubicBezTo>
                        <a:pt x="118" y="84"/>
                        <a:pt x="117" y="81"/>
                        <a:pt x="115" y="79"/>
                      </a:cubicBezTo>
                      <a:cubicBezTo>
                        <a:pt x="125" y="79"/>
                        <a:pt x="125" y="79"/>
                        <a:pt x="125" y="79"/>
                      </a:cubicBezTo>
                      <a:lnTo>
                        <a:pt x="125" y="55"/>
                      </a:lnTo>
                      <a:close/>
                      <a:moveTo>
                        <a:pt x="86" y="55"/>
                      </a:move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12" y="55"/>
                        <a:pt x="112" y="55"/>
                        <a:pt x="112" y="55"/>
                      </a:cubicBezTo>
                      <a:lnTo>
                        <a:pt x="86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" name="îśḷïḑe">
                  <a:extLst>
                    <a:ext uri="{FF2B5EF4-FFF2-40B4-BE49-F238E27FC236}">
                      <a16:creationId xmlns:a16="http://schemas.microsoft.com/office/drawing/2014/main" id="{0D7F3248-023B-4438-BB19-759F3B77D871}"/>
                    </a:ext>
                  </a:extLst>
                </p:cNvPr>
                <p:cNvSpPr/>
                <p:nvPr/>
              </p:nvSpPr>
              <p:spPr bwMode="auto">
                <a:xfrm>
                  <a:off x="9250684" y="3160712"/>
                  <a:ext cx="336661" cy="336661"/>
                </a:xfrm>
                <a:custGeom>
                  <a:avLst/>
                  <a:gdLst>
                    <a:gd name="T0" fmla="*/ 101 w 105"/>
                    <a:gd name="T1" fmla="*/ 29 h 105"/>
                    <a:gd name="T2" fmla="*/ 72 w 105"/>
                    <a:gd name="T3" fmla="*/ 26 h 105"/>
                    <a:gd name="T4" fmla="*/ 89 w 105"/>
                    <a:gd name="T5" fmla="*/ 10 h 105"/>
                    <a:gd name="T6" fmla="*/ 82 w 105"/>
                    <a:gd name="T7" fmla="*/ 3 h 105"/>
                    <a:gd name="T8" fmla="*/ 59 w 105"/>
                    <a:gd name="T9" fmla="*/ 26 h 105"/>
                    <a:gd name="T10" fmla="*/ 53 w 105"/>
                    <a:gd name="T11" fmla="*/ 26 h 105"/>
                    <a:gd name="T12" fmla="*/ 53 w 105"/>
                    <a:gd name="T13" fmla="*/ 26 h 105"/>
                    <a:gd name="T14" fmla="*/ 26 w 105"/>
                    <a:gd name="T15" fmla="*/ 0 h 105"/>
                    <a:gd name="T16" fmla="*/ 20 w 105"/>
                    <a:gd name="T17" fmla="*/ 6 h 105"/>
                    <a:gd name="T18" fmla="*/ 40 w 105"/>
                    <a:gd name="T19" fmla="*/ 26 h 105"/>
                    <a:gd name="T20" fmla="*/ 4 w 105"/>
                    <a:gd name="T21" fmla="*/ 29 h 105"/>
                    <a:gd name="T22" fmla="*/ 0 w 105"/>
                    <a:gd name="T23" fmla="*/ 65 h 105"/>
                    <a:gd name="T24" fmla="*/ 4 w 105"/>
                    <a:gd name="T25" fmla="*/ 102 h 105"/>
                    <a:gd name="T26" fmla="*/ 53 w 105"/>
                    <a:gd name="T27" fmla="*/ 105 h 105"/>
                    <a:gd name="T28" fmla="*/ 101 w 105"/>
                    <a:gd name="T29" fmla="*/ 102 h 105"/>
                    <a:gd name="T30" fmla="*/ 105 w 105"/>
                    <a:gd name="T31" fmla="*/ 65 h 105"/>
                    <a:gd name="T32" fmla="*/ 101 w 105"/>
                    <a:gd name="T33" fmla="*/ 29 h 105"/>
                    <a:gd name="T34" fmla="*/ 89 w 105"/>
                    <a:gd name="T35" fmla="*/ 90 h 105"/>
                    <a:gd name="T36" fmla="*/ 53 w 105"/>
                    <a:gd name="T37" fmla="*/ 92 h 105"/>
                    <a:gd name="T38" fmla="*/ 16 w 105"/>
                    <a:gd name="T39" fmla="*/ 90 h 105"/>
                    <a:gd name="T40" fmla="*/ 13 w 105"/>
                    <a:gd name="T41" fmla="*/ 65 h 105"/>
                    <a:gd name="T42" fmla="*/ 16 w 105"/>
                    <a:gd name="T43" fmla="*/ 41 h 105"/>
                    <a:gd name="T44" fmla="*/ 53 w 105"/>
                    <a:gd name="T45" fmla="*/ 39 h 105"/>
                    <a:gd name="T46" fmla="*/ 89 w 105"/>
                    <a:gd name="T47" fmla="*/ 41 h 105"/>
                    <a:gd name="T48" fmla="*/ 92 w 105"/>
                    <a:gd name="T49" fmla="*/ 65 h 105"/>
                    <a:gd name="T50" fmla="*/ 89 w 105"/>
                    <a:gd name="T51" fmla="*/ 9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5" h="105">
                      <a:moveTo>
                        <a:pt x="101" y="29"/>
                      </a:moveTo>
                      <a:cubicBezTo>
                        <a:pt x="92" y="28"/>
                        <a:pt x="82" y="27"/>
                        <a:pt x="72" y="26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6"/>
                        <a:pt x="55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27" y="27"/>
                        <a:pt x="15" y="28"/>
                        <a:pt x="4" y="29"/>
                      </a:cubicBezTo>
                      <a:cubicBezTo>
                        <a:pt x="2" y="40"/>
                        <a:pt x="0" y="53"/>
                        <a:pt x="0" y="65"/>
                      </a:cubicBezTo>
                      <a:cubicBezTo>
                        <a:pt x="0" y="78"/>
                        <a:pt x="2" y="91"/>
                        <a:pt x="4" y="102"/>
                      </a:cubicBezTo>
                      <a:cubicBezTo>
                        <a:pt x="19" y="104"/>
                        <a:pt x="35" y="105"/>
                        <a:pt x="53" y="105"/>
                      </a:cubicBezTo>
                      <a:cubicBezTo>
                        <a:pt x="70" y="105"/>
                        <a:pt x="86" y="104"/>
                        <a:pt x="101" y="102"/>
                      </a:cubicBezTo>
                      <a:cubicBezTo>
                        <a:pt x="104" y="91"/>
                        <a:pt x="105" y="78"/>
                        <a:pt x="105" y="65"/>
                      </a:cubicBezTo>
                      <a:cubicBezTo>
                        <a:pt x="105" y="53"/>
                        <a:pt x="104" y="40"/>
                        <a:pt x="101" y="29"/>
                      </a:cubicBezTo>
                      <a:close/>
                      <a:moveTo>
                        <a:pt x="89" y="90"/>
                      </a:moveTo>
                      <a:cubicBezTo>
                        <a:pt x="78" y="91"/>
                        <a:pt x="65" y="92"/>
                        <a:pt x="53" y="92"/>
                      </a:cubicBezTo>
                      <a:cubicBezTo>
                        <a:pt x="40" y="92"/>
                        <a:pt x="27" y="91"/>
                        <a:pt x="16" y="90"/>
                      </a:cubicBezTo>
                      <a:cubicBezTo>
                        <a:pt x="14" y="82"/>
                        <a:pt x="13" y="74"/>
                        <a:pt x="13" y="65"/>
                      </a:cubicBezTo>
                      <a:cubicBezTo>
                        <a:pt x="13" y="57"/>
                        <a:pt x="14" y="49"/>
                        <a:pt x="16" y="41"/>
                      </a:cubicBezTo>
                      <a:cubicBezTo>
                        <a:pt x="27" y="40"/>
                        <a:pt x="40" y="39"/>
                        <a:pt x="53" y="39"/>
                      </a:cubicBezTo>
                      <a:cubicBezTo>
                        <a:pt x="65" y="39"/>
                        <a:pt x="78" y="40"/>
                        <a:pt x="89" y="41"/>
                      </a:cubicBezTo>
                      <a:cubicBezTo>
                        <a:pt x="91" y="49"/>
                        <a:pt x="92" y="57"/>
                        <a:pt x="92" y="65"/>
                      </a:cubicBezTo>
                      <a:cubicBezTo>
                        <a:pt x="92" y="74"/>
                        <a:pt x="91" y="82"/>
                        <a:pt x="8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" name="iSľíḓè">
                  <a:extLst>
                    <a:ext uri="{FF2B5EF4-FFF2-40B4-BE49-F238E27FC236}">
                      <a16:creationId xmlns:a16="http://schemas.microsoft.com/office/drawing/2014/main" id="{914DC045-3C96-4A49-91EA-74D4A874CF0D}"/>
                    </a:ext>
                  </a:extLst>
                </p:cNvPr>
                <p:cNvSpPr/>
                <p:nvPr/>
              </p:nvSpPr>
              <p:spPr bwMode="auto">
                <a:xfrm>
                  <a:off x="9274172" y="2775119"/>
                  <a:ext cx="428656" cy="348404"/>
                </a:xfrm>
                <a:custGeom>
                  <a:avLst/>
                  <a:gdLst>
                    <a:gd name="T0" fmla="*/ 134 w 134"/>
                    <a:gd name="T1" fmla="*/ 13 h 109"/>
                    <a:gd name="T2" fmla="*/ 118 w 134"/>
                    <a:gd name="T3" fmla="*/ 17 h 109"/>
                    <a:gd name="T4" fmla="*/ 130 w 134"/>
                    <a:gd name="T5" fmla="*/ 2 h 109"/>
                    <a:gd name="T6" fmla="*/ 113 w 134"/>
                    <a:gd name="T7" fmla="*/ 9 h 109"/>
                    <a:gd name="T8" fmla="*/ 93 w 134"/>
                    <a:gd name="T9" fmla="*/ 0 h 109"/>
                    <a:gd name="T10" fmla="*/ 65 w 134"/>
                    <a:gd name="T11" fmla="*/ 28 h 109"/>
                    <a:gd name="T12" fmla="*/ 66 w 134"/>
                    <a:gd name="T13" fmla="*/ 34 h 109"/>
                    <a:gd name="T14" fmla="*/ 10 w 134"/>
                    <a:gd name="T15" fmla="*/ 5 h 109"/>
                    <a:gd name="T16" fmla="*/ 6 w 134"/>
                    <a:gd name="T17" fmla="*/ 19 h 109"/>
                    <a:gd name="T18" fmla="*/ 18 w 134"/>
                    <a:gd name="T19" fmla="*/ 42 h 109"/>
                    <a:gd name="T20" fmla="*/ 6 w 134"/>
                    <a:gd name="T21" fmla="*/ 38 h 109"/>
                    <a:gd name="T22" fmla="*/ 6 w 134"/>
                    <a:gd name="T23" fmla="*/ 39 h 109"/>
                    <a:gd name="T24" fmla="*/ 28 w 134"/>
                    <a:gd name="T25" fmla="*/ 66 h 109"/>
                    <a:gd name="T26" fmla="*/ 20 w 134"/>
                    <a:gd name="T27" fmla="*/ 67 h 109"/>
                    <a:gd name="T28" fmla="*/ 15 w 134"/>
                    <a:gd name="T29" fmla="*/ 66 h 109"/>
                    <a:gd name="T30" fmla="*/ 41 w 134"/>
                    <a:gd name="T31" fmla="*/ 85 h 109"/>
                    <a:gd name="T32" fmla="*/ 7 w 134"/>
                    <a:gd name="T33" fmla="*/ 97 h 109"/>
                    <a:gd name="T34" fmla="*/ 0 w 134"/>
                    <a:gd name="T35" fmla="*/ 96 h 109"/>
                    <a:gd name="T36" fmla="*/ 42 w 134"/>
                    <a:gd name="T37" fmla="*/ 109 h 109"/>
                    <a:gd name="T38" fmla="*/ 120 w 134"/>
                    <a:gd name="T39" fmla="*/ 31 h 109"/>
                    <a:gd name="T40" fmla="*/ 120 w 134"/>
                    <a:gd name="T41" fmla="*/ 27 h 109"/>
                    <a:gd name="T42" fmla="*/ 134 w 134"/>
                    <a:gd name="T43" fmla="*/ 13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4" h="109">
                      <a:moveTo>
                        <a:pt x="134" y="13"/>
                      </a:moveTo>
                      <a:cubicBezTo>
                        <a:pt x="129" y="15"/>
                        <a:pt x="124" y="17"/>
                        <a:pt x="118" y="17"/>
                      </a:cubicBezTo>
                      <a:cubicBezTo>
                        <a:pt x="124" y="14"/>
                        <a:pt x="128" y="9"/>
                        <a:pt x="130" y="2"/>
                      </a:cubicBezTo>
                      <a:cubicBezTo>
                        <a:pt x="125" y="5"/>
                        <a:pt x="119" y="8"/>
                        <a:pt x="113" y="9"/>
                      </a:cubicBezTo>
                      <a:cubicBezTo>
                        <a:pt x="108" y="3"/>
                        <a:pt x="101" y="0"/>
                        <a:pt x="93" y="0"/>
                      </a:cubicBezTo>
                      <a:cubicBezTo>
                        <a:pt x="78" y="0"/>
                        <a:pt x="65" y="12"/>
                        <a:pt x="65" y="28"/>
                      </a:cubicBezTo>
                      <a:cubicBezTo>
                        <a:pt x="65" y="30"/>
                        <a:pt x="66" y="32"/>
                        <a:pt x="66" y="34"/>
                      </a:cubicBezTo>
                      <a:cubicBezTo>
                        <a:pt x="43" y="33"/>
                        <a:pt x="23" y="22"/>
                        <a:pt x="10" y="5"/>
                      </a:cubicBezTo>
                      <a:cubicBezTo>
                        <a:pt x="7" y="9"/>
                        <a:pt x="6" y="14"/>
                        <a:pt x="6" y="19"/>
                      </a:cubicBezTo>
                      <a:cubicBezTo>
                        <a:pt x="6" y="28"/>
                        <a:pt x="11" y="37"/>
                        <a:pt x="18" y="42"/>
                      </a:cubicBezTo>
                      <a:cubicBezTo>
                        <a:pt x="14" y="42"/>
                        <a:pt x="9" y="40"/>
                        <a:pt x="6" y="38"/>
                      </a:cubicBezTo>
                      <a:cubicBezTo>
                        <a:pt x="6" y="38"/>
                        <a:pt x="6" y="39"/>
                        <a:pt x="6" y="39"/>
                      </a:cubicBezTo>
                      <a:cubicBezTo>
                        <a:pt x="6" y="52"/>
                        <a:pt x="15" y="63"/>
                        <a:pt x="28" y="66"/>
                      </a:cubicBezTo>
                      <a:cubicBezTo>
                        <a:pt x="25" y="66"/>
                        <a:pt x="23" y="67"/>
                        <a:pt x="20" y="67"/>
                      </a:cubicBezTo>
                      <a:cubicBezTo>
                        <a:pt x="19" y="67"/>
                        <a:pt x="17" y="66"/>
                        <a:pt x="15" y="66"/>
                      </a:cubicBezTo>
                      <a:cubicBezTo>
                        <a:pt x="19" y="77"/>
                        <a:pt x="29" y="85"/>
                        <a:pt x="41" y="85"/>
                      </a:cubicBezTo>
                      <a:cubicBezTo>
                        <a:pt x="31" y="92"/>
                        <a:pt x="20" y="97"/>
                        <a:pt x="7" y="97"/>
                      </a:cubicBezTo>
                      <a:cubicBezTo>
                        <a:pt x="5" y="97"/>
                        <a:pt x="2" y="97"/>
                        <a:pt x="0" y="96"/>
                      </a:cubicBezTo>
                      <a:cubicBezTo>
                        <a:pt x="12" y="104"/>
                        <a:pt x="27" y="109"/>
                        <a:pt x="42" y="109"/>
                      </a:cubicBezTo>
                      <a:cubicBezTo>
                        <a:pt x="93" y="109"/>
                        <a:pt x="120" y="67"/>
                        <a:pt x="120" y="31"/>
                      </a:cubicBezTo>
                      <a:cubicBezTo>
                        <a:pt x="120" y="30"/>
                        <a:pt x="120" y="28"/>
                        <a:pt x="120" y="27"/>
                      </a:cubicBezTo>
                      <a:cubicBezTo>
                        <a:pt x="126" y="23"/>
                        <a:pt x="130" y="18"/>
                        <a:pt x="13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" name="ïşľïḓé">
                  <a:extLst>
                    <a:ext uri="{FF2B5EF4-FFF2-40B4-BE49-F238E27FC236}">
                      <a16:creationId xmlns:a16="http://schemas.microsoft.com/office/drawing/2014/main" id="{1B19DB04-1D5C-46BA-BB82-B1CC39599CA6}"/>
                    </a:ext>
                  </a:extLst>
                </p:cNvPr>
                <p:cNvSpPr/>
                <p:nvPr/>
              </p:nvSpPr>
              <p:spPr bwMode="auto">
                <a:xfrm>
                  <a:off x="9465990" y="4558244"/>
                  <a:ext cx="414954" cy="391466"/>
                </a:xfrm>
                <a:custGeom>
                  <a:avLst/>
                  <a:gdLst>
                    <a:gd name="T0" fmla="*/ 93 w 212"/>
                    <a:gd name="T1" fmla="*/ 107 h 200"/>
                    <a:gd name="T2" fmla="*/ 119 w 212"/>
                    <a:gd name="T3" fmla="*/ 107 h 200"/>
                    <a:gd name="T4" fmla="*/ 119 w 212"/>
                    <a:gd name="T5" fmla="*/ 54 h 200"/>
                    <a:gd name="T6" fmla="*/ 158 w 212"/>
                    <a:gd name="T7" fmla="*/ 54 h 200"/>
                    <a:gd name="T8" fmla="*/ 106 w 212"/>
                    <a:gd name="T9" fmla="*/ 0 h 200"/>
                    <a:gd name="T10" fmla="*/ 52 w 212"/>
                    <a:gd name="T11" fmla="*/ 54 h 200"/>
                    <a:gd name="T12" fmla="*/ 93 w 212"/>
                    <a:gd name="T13" fmla="*/ 54 h 200"/>
                    <a:gd name="T14" fmla="*/ 93 w 212"/>
                    <a:gd name="T15" fmla="*/ 107 h 200"/>
                    <a:gd name="T16" fmla="*/ 132 w 212"/>
                    <a:gd name="T17" fmla="*/ 77 h 200"/>
                    <a:gd name="T18" fmla="*/ 132 w 212"/>
                    <a:gd name="T19" fmla="*/ 97 h 200"/>
                    <a:gd name="T20" fmla="*/ 192 w 212"/>
                    <a:gd name="T21" fmla="*/ 120 h 200"/>
                    <a:gd name="T22" fmla="*/ 106 w 212"/>
                    <a:gd name="T23" fmla="*/ 152 h 200"/>
                    <a:gd name="T24" fmla="*/ 18 w 212"/>
                    <a:gd name="T25" fmla="*/ 120 h 200"/>
                    <a:gd name="T26" fmla="*/ 78 w 212"/>
                    <a:gd name="T27" fmla="*/ 97 h 200"/>
                    <a:gd name="T28" fmla="*/ 78 w 212"/>
                    <a:gd name="T29" fmla="*/ 77 h 200"/>
                    <a:gd name="T30" fmla="*/ 0 w 212"/>
                    <a:gd name="T31" fmla="*/ 107 h 200"/>
                    <a:gd name="T32" fmla="*/ 0 w 212"/>
                    <a:gd name="T33" fmla="*/ 160 h 200"/>
                    <a:gd name="T34" fmla="*/ 106 w 212"/>
                    <a:gd name="T35" fmla="*/ 200 h 200"/>
                    <a:gd name="T36" fmla="*/ 212 w 212"/>
                    <a:gd name="T37" fmla="*/ 160 h 200"/>
                    <a:gd name="T38" fmla="*/ 212 w 212"/>
                    <a:gd name="T39" fmla="*/ 107 h 200"/>
                    <a:gd name="T40" fmla="*/ 132 w 212"/>
                    <a:gd name="T41" fmla="*/ 77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2" h="200">
                      <a:moveTo>
                        <a:pt x="93" y="107"/>
                      </a:moveTo>
                      <a:lnTo>
                        <a:pt x="119" y="107"/>
                      </a:lnTo>
                      <a:lnTo>
                        <a:pt x="119" y="54"/>
                      </a:lnTo>
                      <a:lnTo>
                        <a:pt x="158" y="54"/>
                      </a:lnTo>
                      <a:lnTo>
                        <a:pt x="106" y="0"/>
                      </a:lnTo>
                      <a:lnTo>
                        <a:pt x="52" y="54"/>
                      </a:lnTo>
                      <a:lnTo>
                        <a:pt x="93" y="54"/>
                      </a:lnTo>
                      <a:lnTo>
                        <a:pt x="93" y="107"/>
                      </a:lnTo>
                      <a:close/>
                      <a:moveTo>
                        <a:pt x="132" y="77"/>
                      </a:moveTo>
                      <a:lnTo>
                        <a:pt x="132" y="97"/>
                      </a:lnTo>
                      <a:lnTo>
                        <a:pt x="192" y="120"/>
                      </a:lnTo>
                      <a:lnTo>
                        <a:pt x="106" y="152"/>
                      </a:lnTo>
                      <a:lnTo>
                        <a:pt x="18" y="120"/>
                      </a:lnTo>
                      <a:lnTo>
                        <a:pt x="78" y="97"/>
                      </a:lnTo>
                      <a:lnTo>
                        <a:pt x="78" y="77"/>
                      </a:lnTo>
                      <a:lnTo>
                        <a:pt x="0" y="107"/>
                      </a:lnTo>
                      <a:lnTo>
                        <a:pt x="0" y="160"/>
                      </a:lnTo>
                      <a:lnTo>
                        <a:pt x="106" y="200"/>
                      </a:lnTo>
                      <a:lnTo>
                        <a:pt x="212" y="160"/>
                      </a:lnTo>
                      <a:lnTo>
                        <a:pt x="212" y="107"/>
                      </a:lnTo>
                      <a:lnTo>
                        <a:pt x="132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" name="îṧļíḋé">
                  <a:extLst>
                    <a:ext uri="{FF2B5EF4-FFF2-40B4-BE49-F238E27FC236}">
                      <a16:creationId xmlns:a16="http://schemas.microsoft.com/office/drawing/2014/main" id="{D4DB0B18-200B-494D-B86E-DB8BCFDE7F00}"/>
                    </a:ext>
                  </a:extLst>
                </p:cNvPr>
                <p:cNvSpPr/>
                <p:nvPr/>
              </p:nvSpPr>
              <p:spPr bwMode="auto">
                <a:xfrm>
                  <a:off x="9446417" y="4981027"/>
                  <a:ext cx="317087" cy="240751"/>
                </a:xfrm>
                <a:custGeom>
                  <a:avLst/>
                  <a:gdLst>
                    <a:gd name="T0" fmla="*/ 37 w 99"/>
                    <a:gd name="T1" fmla="*/ 16 h 75"/>
                    <a:gd name="T2" fmla="*/ 53 w 99"/>
                    <a:gd name="T3" fmla="*/ 31 h 75"/>
                    <a:gd name="T4" fmla="*/ 68 w 99"/>
                    <a:gd name="T5" fmla="*/ 16 h 75"/>
                    <a:gd name="T6" fmla="*/ 53 w 99"/>
                    <a:gd name="T7" fmla="*/ 0 h 75"/>
                    <a:gd name="T8" fmla="*/ 37 w 99"/>
                    <a:gd name="T9" fmla="*/ 16 h 75"/>
                    <a:gd name="T10" fmla="*/ 0 w 99"/>
                    <a:gd name="T11" fmla="*/ 16 h 75"/>
                    <a:gd name="T12" fmla="*/ 16 w 99"/>
                    <a:gd name="T13" fmla="*/ 31 h 75"/>
                    <a:gd name="T14" fmla="*/ 31 w 99"/>
                    <a:gd name="T15" fmla="*/ 16 h 75"/>
                    <a:gd name="T16" fmla="*/ 16 w 99"/>
                    <a:gd name="T17" fmla="*/ 0 h 75"/>
                    <a:gd name="T18" fmla="*/ 0 w 99"/>
                    <a:gd name="T19" fmla="*/ 16 h 75"/>
                    <a:gd name="T20" fmla="*/ 74 w 99"/>
                    <a:gd name="T21" fmla="*/ 47 h 75"/>
                    <a:gd name="T22" fmla="*/ 74 w 99"/>
                    <a:gd name="T23" fmla="*/ 37 h 75"/>
                    <a:gd name="T24" fmla="*/ 68 w 99"/>
                    <a:gd name="T25" fmla="*/ 31 h 75"/>
                    <a:gd name="T26" fmla="*/ 53 w 99"/>
                    <a:gd name="T27" fmla="*/ 31 h 75"/>
                    <a:gd name="T28" fmla="*/ 16 w 99"/>
                    <a:gd name="T29" fmla="*/ 31 h 75"/>
                    <a:gd name="T30" fmla="*/ 6 w 99"/>
                    <a:gd name="T31" fmla="*/ 31 h 75"/>
                    <a:gd name="T32" fmla="*/ 0 w 99"/>
                    <a:gd name="T33" fmla="*/ 37 h 75"/>
                    <a:gd name="T34" fmla="*/ 0 w 99"/>
                    <a:gd name="T35" fmla="*/ 68 h 75"/>
                    <a:gd name="T36" fmla="*/ 6 w 99"/>
                    <a:gd name="T37" fmla="*/ 75 h 75"/>
                    <a:gd name="T38" fmla="*/ 68 w 99"/>
                    <a:gd name="T39" fmla="*/ 75 h 75"/>
                    <a:gd name="T40" fmla="*/ 74 w 99"/>
                    <a:gd name="T41" fmla="*/ 68 h 75"/>
                    <a:gd name="T42" fmla="*/ 74 w 99"/>
                    <a:gd name="T43" fmla="*/ 59 h 75"/>
                    <a:gd name="T44" fmla="*/ 99 w 99"/>
                    <a:gd name="T45" fmla="*/ 75 h 75"/>
                    <a:gd name="T46" fmla="*/ 99 w 99"/>
                    <a:gd name="T47" fmla="*/ 31 h 75"/>
                    <a:gd name="T48" fmla="*/ 74 w 99"/>
                    <a:gd name="T49" fmla="*/ 47 h 75"/>
                    <a:gd name="T50" fmla="*/ 62 w 99"/>
                    <a:gd name="T51" fmla="*/ 62 h 75"/>
                    <a:gd name="T52" fmla="*/ 13 w 99"/>
                    <a:gd name="T53" fmla="*/ 62 h 75"/>
                    <a:gd name="T54" fmla="*/ 13 w 99"/>
                    <a:gd name="T55" fmla="*/ 44 h 75"/>
                    <a:gd name="T56" fmla="*/ 62 w 99"/>
                    <a:gd name="T57" fmla="*/ 44 h 75"/>
                    <a:gd name="T58" fmla="*/ 62 w 99"/>
                    <a:gd name="T59" fmla="*/ 6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9" h="75">
                      <a:moveTo>
                        <a:pt x="37" y="16"/>
                      </a:moveTo>
                      <a:cubicBezTo>
                        <a:pt x="37" y="24"/>
                        <a:pt x="44" y="31"/>
                        <a:pt x="53" y="31"/>
                      </a:cubicBezTo>
                      <a:cubicBezTo>
                        <a:pt x="61" y="31"/>
                        <a:pt x="68" y="24"/>
                        <a:pt x="68" y="16"/>
                      </a:cubicBezTo>
                      <a:cubicBezTo>
                        <a:pt x="68" y="7"/>
                        <a:pt x="61" y="0"/>
                        <a:pt x="53" y="0"/>
                      </a:cubicBezTo>
                      <a:cubicBezTo>
                        <a:pt x="44" y="0"/>
                        <a:pt x="37" y="7"/>
                        <a:pt x="37" y="16"/>
                      </a:cubicBezTo>
                      <a:close/>
                      <a:moveTo>
                        <a:pt x="0" y="16"/>
                      </a:moveTo>
                      <a:cubicBezTo>
                        <a:pt x="0" y="24"/>
                        <a:pt x="7" y="31"/>
                        <a:pt x="16" y="31"/>
                      </a:cubicBezTo>
                      <a:cubicBezTo>
                        <a:pt x="24" y="31"/>
                        <a:pt x="31" y="24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lose/>
                      <a:moveTo>
                        <a:pt x="74" y="47"/>
                      </a:move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4"/>
                        <a:pt x="72" y="31"/>
                        <a:pt x="68" y="31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3" y="31"/>
                        <a:pt x="0" y="34"/>
                        <a:pt x="0" y="37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2"/>
                        <a:pt x="3" y="75"/>
                        <a:pt x="6" y="75"/>
                      </a:cubicBezTo>
                      <a:cubicBezTo>
                        <a:pt x="68" y="75"/>
                        <a:pt x="68" y="75"/>
                        <a:pt x="68" y="75"/>
                      </a:cubicBezTo>
                      <a:cubicBezTo>
                        <a:pt x="72" y="75"/>
                        <a:pt x="74" y="72"/>
                        <a:pt x="74" y="68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ubicBezTo>
                        <a:pt x="99" y="75"/>
                        <a:pt x="99" y="75"/>
                        <a:pt x="99" y="75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lnTo>
                        <a:pt x="74" y="47"/>
                      </a:lnTo>
                      <a:close/>
                      <a:moveTo>
                        <a:pt x="62" y="62"/>
                      </a:move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lnTo>
                        <a:pt x="62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ïṡľiḓê">
                  <a:extLst>
                    <a:ext uri="{FF2B5EF4-FFF2-40B4-BE49-F238E27FC236}">
                      <a16:creationId xmlns:a16="http://schemas.microsoft.com/office/drawing/2014/main" id="{177FE8C9-FA82-40B1-86AF-3AF2C377587E}"/>
                    </a:ext>
                  </a:extLst>
                </p:cNvPr>
                <p:cNvSpPr/>
                <p:nvPr/>
              </p:nvSpPr>
              <p:spPr bwMode="auto">
                <a:xfrm>
                  <a:off x="9372038" y="4200054"/>
                  <a:ext cx="336661" cy="340575"/>
                </a:xfrm>
                <a:custGeom>
                  <a:avLst/>
                  <a:gdLst>
                    <a:gd name="T0" fmla="*/ 53 w 105"/>
                    <a:gd name="T1" fmla="*/ 0 h 106"/>
                    <a:gd name="T2" fmla="*/ 0 w 105"/>
                    <a:gd name="T3" fmla="*/ 53 h 106"/>
                    <a:gd name="T4" fmla="*/ 53 w 105"/>
                    <a:gd name="T5" fmla="*/ 106 h 106"/>
                    <a:gd name="T6" fmla="*/ 105 w 105"/>
                    <a:gd name="T7" fmla="*/ 53 h 106"/>
                    <a:gd name="T8" fmla="*/ 53 w 105"/>
                    <a:gd name="T9" fmla="*/ 0 h 106"/>
                    <a:gd name="T10" fmla="*/ 84 w 105"/>
                    <a:gd name="T11" fmla="*/ 45 h 106"/>
                    <a:gd name="T12" fmla="*/ 55 w 105"/>
                    <a:gd name="T13" fmla="*/ 85 h 106"/>
                    <a:gd name="T14" fmla="*/ 41 w 105"/>
                    <a:gd name="T15" fmla="*/ 80 h 106"/>
                    <a:gd name="T16" fmla="*/ 31 w 105"/>
                    <a:gd name="T17" fmla="*/ 48 h 106"/>
                    <a:gd name="T18" fmla="*/ 24 w 105"/>
                    <a:gd name="T19" fmla="*/ 50 h 106"/>
                    <a:gd name="T20" fmla="*/ 21 w 105"/>
                    <a:gd name="T21" fmla="*/ 47 h 106"/>
                    <a:gd name="T22" fmla="*/ 40 w 105"/>
                    <a:gd name="T23" fmla="*/ 33 h 106"/>
                    <a:gd name="T24" fmla="*/ 51 w 105"/>
                    <a:gd name="T25" fmla="*/ 54 h 106"/>
                    <a:gd name="T26" fmla="*/ 56 w 105"/>
                    <a:gd name="T27" fmla="*/ 67 h 106"/>
                    <a:gd name="T28" fmla="*/ 64 w 105"/>
                    <a:gd name="T29" fmla="*/ 55 h 106"/>
                    <a:gd name="T30" fmla="*/ 57 w 105"/>
                    <a:gd name="T31" fmla="*/ 47 h 106"/>
                    <a:gd name="T32" fmla="*/ 84 w 105"/>
                    <a:gd name="T33" fmla="*/ 4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106">
                      <a:moveTo>
                        <a:pt x="53" y="0"/>
                      </a:moveTo>
                      <a:cubicBezTo>
                        <a:pt x="23" y="0"/>
                        <a:pt x="0" y="24"/>
                        <a:pt x="0" y="53"/>
                      </a:cubicBezTo>
                      <a:cubicBezTo>
                        <a:pt x="0" y="82"/>
                        <a:pt x="23" y="106"/>
                        <a:pt x="53" y="106"/>
                      </a:cubicBezTo>
                      <a:cubicBezTo>
                        <a:pt x="82" y="106"/>
                        <a:pt x="105" y="82"/>
                        <a:pt x="105" y="53"/>
                      </a:cubicBezTo>
                      <a:cubicBezTo>
                        <a:pt x="105" y="24"/>
                        <a:pt x="82" y="0"/>
                        <a:pt x="53" y="0"/>
                      </a:cubicBezTo>
                      <a:close/>
                      <a:moveTo>
                        <a:pt x="84" y="45"/>
                      </a:moveTo>
                      <a:cubicBezTo>
                        <a:pt x="80" y="65"/>
                        <a:pt x="61" y="82"/>
                        <a:pt x="55" y="85"/>
                      </a:cubicBezTo>
                      <a:cubicBezTo>
                        <a:pt x="49" y="89"/>
                        <a:pt x="43" y="84"/>
                        <a:pt x="41" y="80"/>
                      </a:cubicBezTo>
                      <a:cubicBezTo>
                        <a:pt x="39" y="75"/>
                        <a:pt x="33" y="50"/>
                        <a:pt x="31" y="48"/>
                      </a:cubicBezTo>
                      <a:cubicBezTo>
                        <a:pt x="29" y="46"/>
                        <a:pt x="24" y="50"/>
                        <a:pt x="24" y="50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7"/>
                        <a:pt x="32" y="34"/>
                        <a:pt x="40" y="33"/>
                      </a:cubicBezTo>
                      <a:cubicBezTo>
                        <a:pt x="49" y="31"/>
                        <a:pt x="49" y="46"/>
                        <a:pt x="51" y="54"/>
                      </a:cubicBezTo>
                      <a:cubicBezTo>
                        <a:pt x="53" y="62"/>
                        <a:pt x="54" y="67"/>
                        <a:pt x="56" y="67"/>
                      </a:cubicBezTo>
                      <a:cubicBezTo>
                        <a:pt x="58" y="67"/>
                        <a:pt x="61" y="62"/>
                        <a:pt x="64" y="55"/>
                      </a:cubicBezTo>
                      <a:cubicBezTo>
                        <a:pt x="68" y="49"/>
                        <a:pt x="64" y="43"/>
                        <a:pt x="57" y="47"/>
                      </a:cubicBezTo>
                      <a:cubicBezTo>
                        <a:pt x="60" y="30"/>
                        <a:pt x="87" y="26"/>
                        <a:pt x="8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4" name="îṡḻïḍê">
                  <a:extLst>
                    <a:ext uri="{FF2B5EF4-FFF2-40B4-BE49-F238E27FC236}">
                      <a16:creationId xmlns:a16="http://schemas.microsoft.com/office/drawing/2014/main" id="{C5FE576F-73BA-486E-B9DB-E0FA783CC8ED}"/>
                    </a:ext>
                  </a:extLst>
                </p:cNvPr>
                <p:cNvSpPr/>
                <p:nvPr/>
              </p:nvSpPr>
              <p:spPr bwMode="auto">
                <a:xfrm>
                  <a:off x="9266343" y="3900582"/>
                  <a:ext cx="326874" cy="277941"/>
                </a:xfrm>
                <a:custGeom>
                  <a:avLst/>
                  <a:gdLst>
                    <a:gd name="T0" fmla="*/ 84 w 102"/>
                    <a:gd name="T1" fmla="*/ 82 h 87"/>
                    <a:gd name="T2" fmla="*/ 81 w 102"/>
                    <a:gd name="T3" fmla="*/ 81 h 87"/>
                    <a:gd name="T4" fmla="*/ 81 w 102"/>
                    <a:gd name="T5" fmla="*/ 74 h 87"/>
                    <a:gd name="T6" fmla="*/ 93 w 102"/>
                    <a:gd name="T7" fmla="*/ 44 h 87"/>
                    <a:gd name="T8" fmla="*/ 81 w 102"/>
                    <a:gd name="T9" fmla="*/ 13 h 87"/>
                    <a:gd name="T10" fmla="*/ 81 w 102"/>
                    <a:gd name="T11" fmla="*/ 6 h 87"/>
                    <a:gd name="T12" fmla="*/ 87 w 102"/>
                    <a:gd name="T13" fmla="*/ 6 h 87"/>
                    <a:gd name="T14" fmla="*/ 102 w 102"/>
                    <a:gd name="T15" fmla="*/ 44 h 87"/>
                    <a:gd name="T16" fmla="*/ 87 w 102"/>
                    <a:gd name="T17" fmla="*/ 81 h 87"/>
                    <a:gd name="T18" fmla="*/ 84 w 102"/>
                    <a:gd name="T19" fmla="*/ 82 h 87"/>
                    <a:gd name="T20" fmla="*/ 68 w 102"/>
                    <a:gd name="T21" fmla="*/ 74 h 87"/>
                    <a:gd name="T22" fmla="*/ 65 w 102"/>
                    <a:gd name="T23" fmla="*/ 72 h 87"/>
                    <a:gd name="T24" fmla="*/ 65 w 102"/>
                    <a:gd name="T25" fmla="*/ 66 h 87"/>
                    <a:gd name="T26" fmla="*/ 65 w 102"/>
                    <a:gd name="T27" fmla="*/ 21 h 87"/>
                    <a:gd name="T28" fmla="*/ 65 w 102"/>
                    <a:gd name="T29" fmla="*/ 15 h 87"/>
                    <a:gd name="T30" fmla="*/ 71 w 102"/>
                    <a:gd name="T31" fmla="*/ 15 h 87"/>
                    <a:gd name="T32" fmla="*/ 83 w 102"/>
                    <a:gd name="T33" fmla="*/ 44 h 87"/>
                    <a:gd name="T34" fmla="*/ 71 w 102"/>
                    <a:gd name="T35" fmla="*/ 72 h 87"/>
                    <a:gd name="T36" fmla="*/ 68 w 102"/>
                    <a:gd name="T37" fmla="*/ 74 h 87"/>
                    <a:gd name="T38" fmla="*/ 52 w 102"/>
                    <a:gd name="T39" fmla="*/ 65 h 87"/>
                    <a:gd name="T40" fmla="*/ 49 w 102"/>
                    <a:gd name="T41" fmla="*/ 64 h 87"/>
                    <a:gd name="T42" fmla="*/ 49 w 102"/>
                    <a:gd name="T43" fmla="*/ 57 h 87"/>
                    <a:gd name="T44" fmla="*/ 49 w 102"/>
                    <a:gd name="T45" fmla="*/ 30 h 87"/>
                    <a:gd name="T46" fmla="*/ 49 w 102"/>
                    <a:gd name="T47" fmla="*/ 23 h 87"/>
                    <a:gd name="T48" fmla="*/ 55 w 102"/>
                    <a:gd name="T49" fmla="*/ 23 h 87"/>
                    <a:gd name="T50" fmla="*/ 55 w 102"/>
                    <a:gd name="T51" fmla="*/ 64 h 87"/>
                    <a:gd name="T52" fmla="*/ 52 w 102"/>
                    <a:gd name="T53" fmla="*/ 65 h 87"/>
                    <a:gd name="T54" fmla="*/ 38 w 102"/>
                    <a:gd name="T55" fmla="*/ 3 h 87"/>
                    <a:gd name="T56" fmla="*/ 42 w 102"/>
                    <a:gd name="T57" fmla="*/ 5 h 87"/>
                    <a:gd name="T58" fmla="*/ 42 w 102"/>
                    <a:gd name="T59" fmla="*/ 82 h 87"/>
                    <a:gd name="T60" fmla="*/ 38 w 102"/>
                    <a:gd name="T61" fmla="*/ 84 h 87"/>
                    <a:gd name="T62" fmla="*/ 15 w 102"/>
                    <a:gd name="T63" fmla="*/ 62 h 87"/>
                    <a:gd name="T64" fmla="*/ 0 w 102"/>
                    <a:gd name="T65" fmla="*/ 62 h 87"/>
                    <a:gd name="T66" fmla="*/ 0 w 102"/>
                    <a:gd name="T67" fmla="*/ 25 h 87"/>
                    <a:gd name="T68" fmla="*/ 15 w 102"/>
                    <a:gd name="T69" fmla="*/ 25 h 87"/>
                    <a:gd name="T70" fmla="*/ 38 w 102"/>
                    <a:gd name="T71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2" h="87">
                      <a:moveTo>
                        <a:pt x="84" y="82"/>
                      </a:moveTo>
                      <a:cubicBezTo>
                        <a:pt x="83" y="82"/>
                        <a:pt x="81" y="82"/>
                        <a:pt x="81" y="81"/>
                      </a:cubicBezTo>
                      <a:cubicBezTo>
                        <a:pt x="79" y="79"/>
                        <a:pt x="79" y="76"/>
                        <a:pt x="81" y="74"/>
                      </a:cubicBezTo>
                      <a:cubicBezTo>
                        <a:pt x="89" y="66"/>
                        <a:pt x="93" y="55"/>
                        <a:pt x="93" y="44"/>
                      </a:cubicBezTo>
                      <a:cubicBezTo>
                        <a:pt x="93" y="32"/>
                        <a:pt x="89" y="21"/>
                        <a:pt x="81" y="13"/>
                      </a:cubicBezTo>
                      <a:cubicBezTo>
                        <a:pt x="79" y="11"/>
                        <a:pt x="79" y="8"/>
                        <a:pt x="81" y="6"/>
                      </a:cubicBezTo>
                      <a:cubicBezTo>
                        <a:pt x="82" y="4"/>
                        <a:pt x="85" y="4"/>
                        <a:pt x="87" y="6"/>
                      </a:cubicBezTo>
                      <a:cubicBezTo>
                        <a:pt x="97" y="16"/>
                        <a:pt x="102" y="29"/>
                        <a:pt x="102" y="44"/>
                      </a:cubicBezTo>
                      <a:cubicBezTo>
                        <a:pt x="102" y="58"/>
                        <a:pt x="97" y="71"/>
                        <a:pt x="87" y="81"/>
                      </a:cubicBezTo>
                      <a:cubicBezTo>
                        <a:pt x="86" y="82"/>
                        <a:pt x="85" y="82"/>
                        <a:pt x="84" y="82"/>
                      </a:cubicBezTo>
                      <a:close/>
                      <a:moveTo>
                        <a:pt x="68" y="74"/>
                      </a:moveTo>
                      <a:cubicBezTo>
                        <a:pt x="67" y="74"/>
                        <a:pt x="65" y="73"/>
                        <a:pt x="65" y="72"/>
                      </a:cubicBezTo>
                      <a:cubicBezTo>
                        <a:pt x="63" y="70"/>
                        <a:pt x="63" y="68"/>
                        <a:pt x="65" y="66"/>
                      </a:cubicBezTo>
                      <a:cubicBezTo>
                        <a:pt x="77" y="54"/>
                        <a:pt x="77" y="33"/>
                        <a:pt x="65" y="21"/>
                      </a:cubicBezTo>
                      <a:cubicBezTo>
                        <a:pt x="63" y="19"/>
                        <a:pt x="63" y="17"/>
                        <a:pt x="65" y="15"/>
                      </a:cubicBezTo>
                      <a:cubicBezTo>
                        <a:pt x="66" y="13"/>
                        <a:pt x="69" y="13"/>
                        <a:pt x="71" y="15"/>
                      </a:cubicBezTo>
                      <a:cubicBezTo>
                        <a:pt x="79" y="22"/>
                        <a:pt x="83" y="33"/>
                        <a:pt x="83" y="44"/>
                      </a:cubicBezTo>
                      <a:cubicBezTo>
                        <a:pt x="83" y="54"/>
                        <a:pt x="79" y="65"/>
                        <a:pt x="71" y="72"/>
                      </a:cubicBezTo>
                      <a:cubicBezTo>
                        <a:pt x="70" y="73"/>
                        <a:pt x="69" y="74"/>
                        <a:pt x="68" y="74"/>
                      </a:cubicBezTo>
                      <a:close/>
                      <a:moveTo>
                        <a:pt x="52" y="65"/>
                      </a:moveTo>
                      <a:cubicBezTo>
                        <a:pt x="51" y="65"/>
                        <a:pt x="49" y="65"/>
                        <a:pt x="49" y="64"/>
                      </a:cubicBezTo>
                      <a:cubicBezTo>
                        <a:pt x="47" y="62"/>
                        <a:pt x="47" y="59"/>
                        <a:pt x="49" y="57"/>
                      </a:cubicBezTo>
                      <a:cubicBezTo>
                        <a:pt x="56" y="50"/>
                        <a:pt x="56" y="37"/>
                        <a:pt x="49" y="30"/>
                      </a:cubicBezTo>
                      <a:cubicBezTo>
                        <a:pt x="47" y="28"/>
                        <a:pt x="47" y="25"/>
                        <a:pt x="49" y="23"/>
                      </a:cubicBezTo>
                      <a:cubicBezTo>
                        <a:pt x="50" y="22"/>
                        <a:pt x="53" y="22"/>
                        <a:pt x="55" y="23"/>
                      </a:cubicBezTo>
                      <a:cubicBezTo>
                        <a:pt x="66" y="34"/>
                        <a:pt x="66" y="53"/>
                        <a:pt x="55" y="64"/>
                      </a:cubicBezTo>
                      <a:cubicBezTo>
                        <a:pt x="54" y="65"/>
                        <a:pt x="53" y="65"/>
                        <a:pt x="52" y="65"/>
                      </a:cubicBezTo>
                      <a:close/>
                      <a:moveTo>
                        <a:pt x="38" y="3"/>
                      </a:moveTo>
                      <a:cubicBezTo>
                        <a:pt x="40" y="0"/>
                        <a:pt x="42" y="1"/>
                        <a:pt x="42" y="5"/>
                      </a:cubicBezTo>
                      <a:cubicBezTo>
                        <a:pt x="42" y="82"/>
                        <a:pt x="42" y="82"/>
                        <a:pt x="42" y="82"/>
                      </a:cubicBezTo>
                      <a:cubicBezTo>
                        <a:pt x="42" y="86"/>
                        <a:pt x="40" y="87"/>
                        <a:pt x="38" y="84"/>
                      </a:cubicBez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lnTo>
                        <a:pt x="38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5" name="iṣḻíḋê">
                  <a:extLst>
                    <a:ext uri="{FF2B5EF4-FFF2-40B4-BE49-F238E27FC236}">
                      <a16:creationId xmlns:a16="http://schemas.microsoft.com/office/drawing/2014/main" id="{3BEB8B70-BB2F-412A-A030-1C7E9327ED13}"/>
                    </a:ext>
                  </a:extLst>
                </p:cNvPr>
                <p:cNvSpPr/>
                <p:nvPr/>
              </p:nvSpPr>
              <p:spPr bwMode="auto">
                <a:xfrm>
                  <a:off x="8986444" y="3544348"/>
                  <a:ext cx="369936" cy="326873"/>
                </a:xfrm>
                <a:custGeom>
                  <a:avLst/>
                  <a:gdLst>
                    <a:gd name="T0" fmla="*/ 124 w 189"/>
                    <a:gd name="T1" fmla="*/ 23 h 167"/>
                    <a:gd name="T2" fmla="*/ 65 w 189"/>
                    <a:gd name="T3" fmla="*/ 0 h 167"/>
                    <a:gd name="T4" fmla="*/ 0 w 189"/>
                    <a:gd name="T5" fmla="*/ 23 h 167"/>
                    <a:gd name="T6" fmla="*/ 0 w 189"/>
                    <a:gd name="T7" fmla="*/ 167 h 167"/>
                    <a:gd name="T8" fmla="*/ 65 w 189"/>
                    <a:gd name="T9" fmla="*/ 142 h 167"/>
                    <a:gd name="T10" fmla="*/ 124 w 189"/>
                    <a:gd name="T11" fmla="*/ 167 h 167"/>
                    <a:gd name="T12" fmla="*/ 189 w 189"/>
                    <a:gd name="T13" fmla="*/ 142 h 167"/>
                    <a:gd name="T14" fmla="*/ 189 w 189"/>
                    <a:gd name="T15" fmla="*/ 0 h 167"/>
                    <a:gd name="T16" fmla="*/ 124 w 189"/>
                    <a:gd name="T17" fmla="*/ 23 h 167"/>
                    <a:gd name="T18" fmla="*/ 70 w 189"/>
                    <a:gd name="T19" fmla="*/ 15 h 167"/>
                    <a:gd name="T20" fmla="*/ 119 w 189"/>
                    <a:gd name="T21" fmla="*/ 35 h 167"/>
                    <a:gd name="T22" fmla="*/ 119 w 189"/>
                    <a:gd name="T23" fmla="*/ 152 h 167"/>
                    <a:gd name="T24" fmla="*/ 70 w 189"/>
                    <a:gd name="T25" fmla="*/ 133 h 167"/>
                    <a:gd name="T26" fmla="*/ 70 w 189"/>
                    <a:gd name="T27" fmla="*/ 15 h 167"/>
                    <a:gd name="T28" fmla="*/ 11 w 189"/>
                    <a:gd name="T29" fmla="*/ 31 h 167"/>
                    <a:gd name="T30" fmla="*/ 58 w 189"/>
                    <a:gd name="T31" fmla="*/ 15 h 167"/>
                    <a:gd name="T32" fmla="*/ 58 w 189"/>
                    <a:gd name="T33" fmla="*/ 133 h 167"/>
                    <a:gd name="T34" fmla="*/ 11 w 189"/>
                    <a:gd name="T35" fmla="*/ 151 h 167"/>
                    <a:gd name="T36" fmla="*/ 11 w 189"/>
                    <a:gd name="T37" fmla="*/ 31 h 167"/>
                    <a:gd name="T38" fmla="*/ 178 w 189"/>
                    <a:gd name="T39" fmla="*/ 134 h 167"/>
                    <a:gd name="T40" fmla="*/ 130 w 189"/>
                    <a:gd name="T41" fmla="*/ 152 h 167"/>
                    <a:gd name="T42" fmla="*/ 130 w 189"/>
                    <a:gd name="T43" fmla="*/ 35 h 167"/>
                    <a:gd name="T44" fmla="*/ 178 w 189"/>
                    <a:gd name="T45" fmla="*/ 17 h 167"/>
                    <a:gd name="T46" fmla="*/ 178 w 189"/>
                    <a:gd name="T47" fmla="*/ 13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9" h="167">
                      <a:moveTo>
                        <a:pt x="124" y="23"/>
                      </a:moveTo>
                      <a:lnTo>
                        <a:pt x="65" y="0"/>
                      </a:lnTo>
                      <a:lnTo>
                        <a:pt x="0" y="23"/>
                      </a:lnTo>
                      <a:lnTo>
                        <a:pt x="0" y="167"/>
                      </a:lnTo>
                      <a:lnTo>
                        <a:pt x="65" y="142"/>
                      </a:lnTo>
                      <a:lnTo>
                        <a:pt x="124" y="167"/>
                      </a:lnTo>
                      <a:lnTo>
                        <a:pt x="189" y="142"/>
                      </a:lnTo>
                      <a:lnTo>
                        <a:pt x="189" y="0"/>
                      </a:lnTo>
                      <a:lnTo>
                        <a:pt x="124" y="23"/>
                      </a:lnTo>
                      <a:close/>
                      <a:moveTo>
                        <a:pt x="70" y="15"/>
                      </a:moveTo>
                      <a:lnTo>
                        <a:pt x="119" y="35"/>
                      </a:lnTo>
                      <a:lnTo>
                        <a:pt x="119" y="152"/>
                      </a:lnTo>
                      <a:lnTo>
                        <a:pt x="70" y="133"/>
                      </a:lnTo>
                      <a:lnTo>
                        <a:pt x="70" y="15"/>
                      </a:lnTo>
                      <a:close/>
                      <a:moveTo>
                        <a:pt x="11" y="31"/>
                      </a:moveTo>
                      <a:lnTo>
                        <a:pt x="58" y="15"/>
                      </a:lnTo>
                      <a:lnTo>
                        <a:pt x="58" y="133"/>
                      </a:lnTo>
                      <a:lnTo>
                        <a:pt x="11" y="151"/>
                      </a:lnTo>
                      <a:lnTo>
                        <a:pt x="11" y="31"/>
                      </a:lnTo>
                      <a:close/>
                      <a:moveTo>
                        <a:pt x="178" y="134"/>
                      </a:moveTo>
                      <a:lnTo>
                        <a:pt x="130" y="152"/>
                      </a:lnTo>
                      <a:lnTo>
                        <a:pt x="130" y="35"/>
                      </a:lnTo>
                      <a:lnTo>
                        <a:pt x="178" y="17"/>
                      </a:lnTo>
                      <a:lnTo>
                        <a:pt x="178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6" name="iŝḻíḍê">
                  <a:extLst>
                    <a:ext uri="{FF2B5EF4-FFF2-40B4-BE49-F238E27FC236}">
                      <a16:creationId xmlns:a16="http://schemas.microsoft.com/office/drawing/2014/main" id="{A0D30144-0320-44E2-B346-380DC52FFF0D}"/>
                    </a:ext>
                  </a:extLst>
                </p:cNvPr>
                <p:cNvSpPr/>
                <p:nvPr/>
              </p:nvSpPr>
              <p:spPr bwMode="auto">
                <a:xfrm>
                  <a:off x="9078439" y="2322975"/>
                  <a:ext cx="405168" cy="409081"/>
                </a:xfrm>
                <a:custGeom>
                  <a:avLst/>
                  <a:gdLst>
                    <a:gd name="T0" fmla="*/ 63 w 127"/>
                    <a:gd name="T1" fmla="*/ 0 h 128"/>
                    <a:gd name="T2" fmla="*/ 0 w 127"/>
                    <a:gd name="T3" fmla="*/ 64 h 128"/>
                    <a:gd name="T4" fmla="*/ 63 w 127"/>
                    <a:gd name="T5" fmla="*/ 128 h 128"/>
                    <a:gd name="T6" fmla="*/ 127 w 127"/>
                    <a:gd name="T7" fmla="*/ 64 h 128"/>
                    <a:gd name="T8" fmla="*/ 63 w 127"/>
                    <a:gd name="T9" fmla="*/ 0 h 128"/>
                    <a:gd name="T10" fmla="*/ 52 w 127"/>
                    <a:gd name="T11" fmla="*/ 104 h 128"/>
                    <a:gd name="T12" fmla="*/ 25 w 127"/>
                    <a:gd name="T13" fmla="*/ 69 h 128"/>
                    <a:gd name="T14" fmla="*/ 37 w 127"/>
                    <a:gd name="T15" fmla="*/ 57 h 128"/>
                    <a:gd name="T16" fmla="*/ 52 w 127"/>
                    <a:gd name="T17" fmla="*/ 76 h 128"/>
                    <a:gd name="T18" fmla="*/ 98 w 127"/>
                    <a:gd name="T19" fmla="*/ 38 h 128"/>
                    <a:gd name="T20" fmla="*/ 103 w 127"/>
                    <a:gd name="T21" fmla="*/ 44 h 128"/>
                    <a:gd name="T22" fmla="*/ 52 w 127"/>
                    <a:gd name="T23" fmla="*/ 10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128">
                      <a:moveTo>
                        <a:pt x="63" y="0"/>
                      </a:moveTo>
                      <a:cubicBezTo>
                        <a:pt x="28" y="0"/>
                        <a:pt x="0" y="29"/>
                        <a:pt x="0" y="64"/>
                      </a:cubicBezTo>
                      <a:cubicBezTo>
                        <a:pt x="0" y="99"/>
                        <a:pt x="28" y="128"/>
                        <a:pt x="63" y="128"/>
                      </a:cubicBezTo>
                      <a:cubicBezTo>
                        <a:pt x="99" y="128"/>
                        <a:pt x="127" y="99"/>
                        <a:pt x="127" y="64"/>
                      </a:cubicBezTo>
                      <a:cubicBezTo>
                        <a:pt x="127" y="29"/>
                        <a:pt x="99" y="0"/>
                        <a:pt x="63" y="0"/>
                      </a:cubicBezTo>
                      <a:close/>
                      <a:moveTo>
                        <a:pt x="52" y="104"/>
                      </a:move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7" y="57"/>
                        <a:pt x="37" y="57"/>
                        <a:pt x="37" y="57"/>
                      </a:cubicBezTo>
                      <a:cubicBezTo>
                        <a:pt x="52" y="76"/>
                        <a:pt x="52" y="76"/>
                        <a:pt x="52" y="76"/>
                      </a:cubicBezTo>
                      <a:cubicBezTo>
                        <a:pt x="98" y="38"/>
                        <a:pt x="98" y="38"/>
                        <a:pt x="98" y="38"/>
                      </a:cubicBezTo>
                      <a:cubicBezTo>
                        <a:pt x="103" y="44"/>
                        <a:pt x="103" y="44"/>
                        <a:pt x="103" y="44"/>
                      </a:cubicBezTo>
                      <a:lnTo>
                        <a:pt x="5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ïṩľiďe">
                  <a:extLst>
                    <a:ext uri="{FF2B5EF4-FFF2-40B4-BE49-F238E27FC236}">
                      <a16:creationId xmlns:a16="http://schemas.microsoft.com/office/drawing/2014/main" id="{C587C844-F8D3-40AC-9AF0-1B3F7BCD7DDC}"/>
                    </a:ext>
                  </a:extLst>
                </p:cNvPr>
                <p:cNvSpPr/>
                <p:nvPr/>
              </p:nvSpPr>
              <p:spPr bwMode="auto">
                <a:xfrm>
                  <a:off x="10258707" y="5188504"/>
                  <a:ext cx="307301" cy="307300"/>
                </a:xfrm>
                <a:custGeom>
                  <a:avLst/>
                  <a:gdLst>
                    <a:gd name="T0" fmla="*/ 0 w 157"/>
                    <a:gd name="T1" fmla="*/ 74 h 157"/>
                    <a:gd name="T2" fmla="*/ 0 w 157"/>
                    <a:gd name="T3" fmla="*/ 23 h 157"/>
                    <a:gd name="T4" fmla="*/ 64 w 157"/>
                    <a:gd name="T5" fmla="*/ 13 h 157"/>
                    <a:gd name="T6" fmla="*/ 64 w 157"/>
                    <a:gd name="T7" fmla="*/ 74 h 157"/>
                    <a:gd name="T8" fmla="*/ 0 w 157"/>
                    <a:gd name="T9" fmla="*/ 74 h 157"/>
                    <a:gd name="T10" fmla="*/ 73 w 157"/>
                    <a:gd name="T11" fmla="*/ 12 h 157"/>
                    <a:gd name="T12" fmla="*/ 157 w 157"/>
                    <a:gd name="T13" fmla="*/ 0 h 157"/>
                    <a:gd name="T14" fmla="*/ 157 w 157"/>
                    <a:gd name="T15" fmla="*/ 74 h 157"/>
                    <a:gd name="T16" fmla="*/ 73 w 157"/>
                    <a:gd name="T17" fmla="*/ 74 h 157"/>
                    <a:gd name="T18" fmla="*/ 73 w 157"/>
                    <a:gd name="T19" fmla="*/ 12 h 157"/>
                    <a:gd name="T20" fmla="*/ 157 w 157"/>
                    <a:gd name="T21" fmla="*/ 84 h 157"/>
                    <a:gd name="T22" fmla="*/ 157 w 157"/>
                    <a:gd name="T23" fmla="*/ 157 h 157"/>
                    <a:gd name="T24" fmla="*/ 73 w 157"/>
                    <a:gd name="T25" fmla="*/ 146 h 157"/>
                    <a:gd name="T26" fmla="*/ 73 w 157"/>
                    <a:gd name="T27" fmla="*/ 84 h 157"/>
                    <a:gd name="T28" fmla="*/ 157 w 157"/>
                    <a:gd name="T29" fmla="*/ 84 h 157"/>
                    <a:gd name="T30" fmla="*/ 64 w 157"/>
                    <a:gd name="T31" fmla="*/ 144 h 157"/>
                    <a:gd name="T32" fmla="*/ 0 w 157"/>
                    <a:gd name="T33" fmla="*/ 136 h 157"/>
                    <a:gd name="T34" fmla="*/ 0 w 157"/>
                    <a:gd name="T35" fmla="*/ 84 h 157"/>
                    <a:gd name="T36" fmla="*/ 64 w 157"/>
                    <a:gd name="T37" fmla="*/ 84 h 157"/>
                    <a:gd name="T38" fmla="*/ 64 w 157"/>
                    <a:gd name="T39" fmla="*/ 14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57">
                      <a:moveTo>
                        <a:pt x="0" y="74"/>
                      </a:moveTo>
                      <a:lnTo>
                        <a:pt x="0" y="23"/>
                      </a:lnTo>
                      <a:lnTo>
                        <a:pt x="64" y="13"/>
                      </a:lnTo>
                      <a:lnTo>
                        <a:pt x="64" y="74"/>
                      </a:lnTo>
                      <a:lnTo>
                        <a:pt x="0" y="74"/>
                      </a:lnTo>
                      <a:close/>
                      <a:moveTo>
                        <a:pt x="73" y="12"/>
                      </a:moveTo>
                      <a:lnTo>
                        <a:pt x="157" y="0"/>
                      </a:lnTo>
                      <a:lnTo>
                        <a:pt x="157" y="74"/>
                      </a:lnTo>
                      <a:lnTo>
                        <a:pt x="73" y="74"/>
                      </a:lnTo>
                      <a:lnTo>
                        <a:pt x="73" y="12"/>
                      </a:lnTo>
                      <a:close/>
                      <a:moveTo>
                        <a:pt x="157" y="84"/>
                      </a:moveTo>
                      <a:lnTo>
                        <a:pt x="157" y="157"/>
                      </a:lnTo>
                      <a:lnTo>
                        <a:pt x="73" y="146"/>
                      </a:lnTo>
                      <a:lnTo>
                        <a:pt x="73" y="84"/>
                      </a:lnTo>
                      <a:lnTo>
                        <a:pt x="157" y="84"/>
                      </a:lnTo>
                      <a:close/>
                      <a:moveTo>
                        <a:pt x="64" y="144"/>
                      </a:moveTo>
                      <a:lnTo>
                        <a:pt x="0" y="136"/>
                      </a:lnTo>
                      <a:lnTo>
                        <a:pt x="0" y="84"/>
                      </a:lnTo>
                      <a:lnTo>
                        <a:pt x="64" y="84"/>
                      </a:lnTo>
                      <a:lnTo>
                        <a:pt x="6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8" name="iṩ1iďe">
                  <a:extLst>
                    <a:ext uri="{FF2B5EF4-FFF2-40B4-BE49-F238E27FC236}">
                      <a16:creationId xmlns:a16="http://schemas.microsoft.com/office/drawing/2014/main" id="{E557BB86-11D5-43B7-96C6-BB34D109EA8A}"/>
                    </a:ext>
                  </a:extLst>
                </p:cNvPr>
                <p:cNvSpPr/>
                <p:nvPr/>
              </p:nvSpPr>
              <p:spPr bwMode="auto">
                <a:xfrm>
                  <a:off x="9922047" y="5121955"/>
                  <a:ext cx="272069" cy="272068"/>
                </a:xfrm>
                <a:custGeom>
                  <a:avLst/>
                  <a:gdLst>
                    <a:gd name="T0" fmla="*/ 11 w 85"/>
                    <a:gd name="T1" fmla="*/ 42 h 85"/>
                    <a:gd name="T2" fmla="*/ 29 w 85"/>
                    <a:gd name="T3" fmla="*/ 70 h 85"/>
                    <a:gd name="T4" fmla="*/ 14 w 85"/>
                    <a:gd name="T5" fmla="*/ 30 h 85"/>
                    <a:gd name="T6" fmla="*/ 11 w 85"/>
                    <a:gd name="T7" fmla="*/ 42 h 85"/>
                    <a:gd name="T8" fmla="*/ 64 w 85"/>
                    <a:gd name="T9" fmla="*/ 41 h 85"/>
                    <a:gd name="T10" fmla="*/ 62 w 85"/>
                    <a:gd name="T11" fmla="*/ 32 h 85"/>
                    <a:gd name="T12" fmla="*/ 59 w 85"/>
                    <a:gd name="T13" fmla="*/ 25 h 85"/>
                    <a:gd name="T14" fmla="*/ 64 w 85"/>
                    <a:gd name="T15" fmla="*/ 20 h 85"/>
                    <a:gd name="T16" fmla="*/ 64 w 85"/>
                    <a:gd name="T17" fmla="*/ 20 h 85"/>
                    <a:gd name="T18" fmla="*/ 43 w 85"/>
                    <a:gd name="T19" fmla="*/ 11 h 85"/>
                    <a:gd name="T20" fmla="*/ 16 w 85"/>
                    <a:gd name="T21" fmla="*/ 25 h 85"/>
                    <a:gd name="T22" fmla="*/ 18 w 85"/>
                    <a:gd name="T23" fmla="*/ 25 h 85"/>
                    <a:gd name="T24" fmla="*/ 27 w 85"/>
                    <a:gd name="T25" fmla="*/ 25 h 85"/>
                    <a:gd name="T26" fmla="*/ 27 w 85"/>
                    <a:gd name="T27" fmla="*/ 28 h 85"/>
                    <a:gd name="T28" fmla="*/ 23 w 85"/>
                    <a:gd name="T29" fmla="*/ 28 h 85"/>
                    <a:gd name="T30" fmla="*/ 35 w 85"/>
                    <a:gd name="T31" fmla="*/ 61 h 85"/>
                    <a:gd name="T32" fmla="*/ 42 w 85"/>
                    <a:gd name="T33" fmla="*/ 41 h 85"/>
                    <a:gd name="T34" fmla="*/ 37 w 85"/>
                    <a:gd name="T35" fmla="*/ 28 h 85"/>
                    <a:gd name="T36" fmla="*/ 34 w 85"/>
                    <a:gd name="T37" fmla="*/ 28 h 85"/>
                    <a:gd name="T38" fmla="*/ 34 w 85"/>
                    <a:gd name="T39" fmla="*/ 25 h 85"/>
                    <a:gd name="T40" fmla="*/ 42 w 85"/>
                    <a:gd name="T41" fmla="*/ 25 h 85"/>
                    <a:gd name="T42" fmla="*/ 51 w 85"/>
                    <a:gd name="T43" fmla="*/ 25 h 85"/>
                    <a:gd name="T44" fmla="*/ 51 w 85"/>
                    <a:gd name="T45" fmla="*/ 28 h 85"/>
                    <a:gd name="T46" fmla="*/ 47 w 85"/>
                    <a:gd name="T47" fmla="*/ 28 h 85"/>
                    <a:gd name="T48" fmla="*/ 59 w 85"/>
                    <a:gd name="T49" fmla="*/ 61 h 85"/>
                    <a:gd name="T50" fmla="*/ 62 w 85"/>
                    <a:gd name="T51" fmla="*/ 51 h 85"/>
                    <a:gd name="T52" fmla="*/ 64 w 85"/>
                    <a:gd name="T53" fmla="*/ 41 h 85"/>
                    <a:gd name="T54" fmla="*/ 43 w 85"/>
                    <a:gd name="T55" fmla="*/ 45 h 85"/>
                    <a:gd name="T56" fmla="*/ 34 w 85"/>
                    <a:gd name="T57" fmla="*/ 72 h 85"/>
                    <a:gd name="T58" fmla="*/ 43 w 85"/>
                    <a:gd name="T59" fmla="*/ 73 h 85"/>
                    <a:gd name="T60" fmla="*/ 53 w 85"/>
                    <a:gd name="T61" fmla="*/ 72 h 85"/>
                    <a:gd name="T62" fmla="*/ 53 w 85"/>
                    <a:gd name="T63" fmla="*/ 71 h 85"/>
                    <a:gd name="T64" fmla="*/ 43 w 85"/>
                    <a:gd name="T65" fmla="*/ 45 h 85"/>
                    <a:gd name="T66" fmla="*/ 71 w 85"/>
                    <a:gd name="T67" fmla="*/ 28 h 85"/>
                    <a:gd name="T68" fmla="*/ 71 w 85"/>
                    <a:gd name="T69" fmla="*/ 31 h 85"/>
                    <a:gd name="T70" fmla="*/ 69 w 85"/>
                    <a:gd name="T71" fmla="*/ 42 h 85"/>
                    <a:gd name="T72" fmla="*/ 59 w 85"/>
                    <a:gd name="T73" fmla="*/ 69 h 85"/>
                    <a:gd name="T74" fmla="*/ 75 w 85"/>
                    <a:gd name="T75" fmla="*/ 42 h 85"/>
                    <a:gd name="T76" fmla="*/ 71 w 85"/>
                    <a:gd name="T77" fmla="*/ 28 h 85"/>
                    <a:gd name="T78" fmla="*/ 43 w 85"/>
                    <a:gd name="T79" fmla="*/ 0 h 85"/>
                    <a:gd name="T80" fmla="*/ 0 w 85"/>
                    <a:gd name="T81" fmla="*/ 42 h 85"/>
                    <a:gd name="T82" fmla="*/ 43 w 85"/>
                    <a:gd name="T83" fmla="*/ 85 h 85"/>
                    <a:gd name="T84" fmla="*/ 85 w 85"/>
                    <a:gd name="T85" fmla="*/ 42 h 85"/>
                    <a:gd name="T86" fmla="*/ 43 w 85"/>
                    <a:gd name="T87" fmla="*/ 0 h 85"/>
                    <a:gd name="T88" fmla="*/ 43 w 85"/>
                    <a:gd name="T89" fmla="*/ 79 h 85"/>
                    <a:gd name="T90" fmla="*/ 6 w 85"/>
                    <a:gd name="T91" fmla="*/ 42 h 85"/>
                    <a:gd name="T92" fmla="*/ 43 w 85"/>
                    <a:gd name="T93" fmla="*/ 5 h 85"/>
                    <a:gd name="T94" fmla="*/ 80 w 85"/>
                    <a:gd name="T95" fmla="*/ 42 h 85"/>
                    <a:gd name="T96" fmla="*/ 43 w 85"/>
                    <a:gd name="T97" fmla="*/ 7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" h="85">
                      <a:moveTo>
                        <a:pt x="11" y="42"/>
                      </a:moveTo>
                      <a:cubicBezTo>
                        <a:pt x="11" y="55"/>
                        <a:pt x="18" y="65"/>
                        <a:pt x="29" y="7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2" y="34"/>
                        <a:pt x="11" y="38"/>
                        <a:pt x="11" y="42"/>
                      </a:cubicBezTo>
                      <a:close/>
                      <a:moveTo>
                        <a:pt x="64" y="41"/>
                      </a:moveTo>
                      <a:cubicBezTo>
                        <a:pt x="64" y="37"/>
                        <a:pt x="63" y="34"/>
                        <a:pt x="62" y="32"/>
                      </a:cubicBezTo>
                      <a:cubicBezTo>
                        <a:pt x="60" y="30"/>
                        <a:pt x="59" y="28"/>
                        <a:pt x="59" y="25"/>
                      </a:cubicBezTo>
                      <a:cubicBezTo>
                        <a:pt x="59" y="22"/>
                        <a:pt x="61" y="20"/>
                        <a:pt x="64" y="20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59" y="15"/>
                        <a:pt x="51" y="11"/>
                        <a:pt x="43" y="11"/>
                      </a:cubicBezTo>
                      <a:cubicBezTo>
                        <a:pt x="32" y="11"/>
                        <a:pt x="22" y="17"/>
                        <a:pt x="16" y="25"/>
                      </a:cubicBezTo>
                      <a:cubicBezTo>
                        <a:pt x="17" y="25"/>
                        <a:pt x="18" y="25"/>
                        <a:pt x="18" y="25"/>
                      </a:cubicBezTo>
                      <a:cubicBezTo>
                        <a:pt x="22" y="25"/>
                        <a:pt x="27" y="25"/>
                        <a:pt x="27" y="25"/>
                      </a:cubicBezTo>
                      <a:cubicBezTo>
                        <a:pt x="29" y="25"/>
                        <a:pt x="29" y="27"/>
                        <a:pt x="27" y="28"/>
                      </a:cubicBezTo>
                      <a:cubicBezTo>
                        <a:pt x="27" y="28"/>
                        <a:pt x="25" y="28"/>
                        <a:pt x="23" y="28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5" y="28"/>
                        <a:pt x="34" y="28"/>
                        <a:pt x="34" y="28"/>
                      </a:cubicBezTo>
                      <a:cubicBezTo>
                        <a:pt x="32" y="27"/>
                        <a:pt x="32" y="25"/>
                        <a:pt x="34" y="25"/>
                      </a:cubicBezTo>
                      <a:cubicBezTo>
                        <a:pt x="34" y="25"/>
                        <a:pt x="39" y="25"/>
                        <a:pt x="42" y="25"/>
                      </a:cubicBezTo>
                      <a:cubicBezTo>
                        <a:pt x="46" y="25"/>
                        <a:pt x="51" y="25"/>
                        <a:pt x="51" y="25"/>
                      </a:cubicBezTo>
                      <a:cubicBezTo>
                        <a:pt x="52" y="25"/>
                        <a:pt x="53" y="27"/>
                        <a:pt x="51" y="28"/>
                      </a:cubicBezTo>
                      <a:cubicBezTo>
                        <a:pt x="51" y="28"/>
                        <a:pt x="49" y="28"/>
                        <a:pt x="47" y="28"/>
                      </a:cubicBezTo>
                      <a:cubicBezTo>
                        <a:pt x="59" y="61"/>
                        <a:pt x="59" y="61"/>
                        <a:pt x="59" y="61"/>
                      </a:cubicBezTo>
                      <a:cubicBezTo>
                        <a:pt x="62" y="51"/>
                        <a:pt x="62" y="51"/>
                        <a:pt x="62" y="51"/>
                      </a:cubicBezTo>
                      <a:cubicBezTo>
                        <a:pt x="63" y="47"/>
                        <a:pt x="64" y="43"/>
                        <a:pt x="64" y="41"/>
                      </a:cubicBezTo>
                      <a:close/>
                      <a:moveTo>
                        <a:pt x="43" y="45"/>
                      </a:move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37" y="73"/>
                        <a:pt x="40" y="73"/>
                        <a:pt x="43" y="73"/>
                      </a:cubicBezTo>
                      <a:cubicBezTo>
                        <a:pt x="47" y="73"/>
                        <a:pt x="50" y="73"/>
                        <a:pt x="53" y="72"/>
                      </a:cubicBezTo>
                      <a:cubicBezTo>
                        <a:pt x="53" y="71"/>
                        <a:pt x="53" y="71"/>
                        <a:pt x="53" y="71"/>
                      </a:cubicBezTo>
                      <a:lnTo>
                        <a:pt x="43" y="45"/>
                      </a:lnTo>
                      <a:close/>
                      <a:moveTo>
                        <a:pt x="71" y="28"/>
                      </a:moveTo>
                      <a:cubicBezTo>
                        <a:pt x="71" y="29"/>
                        <a:pt x="71" y="30"/>
                        <a:pt x="71" y="31"/>
                      </a:cubicBezTo>
                      <a:cubicBezTo>
                        <a:pt x="71" y="34"/>
                        <a:pt x="70" y="37"/>
                        <a:pt x="69" y="42"/>
                      </a:cubicBez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68" y="64"/>
                        <a:pt x="75" y="54"/>
                        <a:pt x="75" y="42"/>
                      </a:cubicBezTo>
                      <a:cubicBezTo>
                        <a:pt x="75" y="37"/>
                        <a:pt x="73" y="32"/>
                        <a:pt x="71" y="28"/>
                      </a:cubicBezTo>
                      <a:close/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ubicBezTo>
                        <a:pt x="66" y="85"/>
                        <a:pt x="85" y="66"/>
                        <a:pt x="85" y="42"/>
                      </a:cubicBezTo>
                      <a:cubicBezTo>
                        <a:pt x="85" y="19"/>
                        <a:pt x="66" y="0"/>
                        <a:pt x="43" y="0"/>
                      </a:cubicBezTo>
                      <a:close/>
                      <a:moveTo>
                        <a:pt x="43" y="79"/>
                      </a:moveTo>
                      <a:cubicBezTo>
                        <a:pt x="22" y="79"/>
                        <a:pt x="6" y="63"/>
                        <a:pt x="6" y="42"/>
                      </a:cubicBezTo>
                      <a:cubicBezTo>
                        <a:pt x="6" y="22"/>
                        <a:pt x="22" y="5"/>
                        <a:pt x="43" y="5"/>
                      </a:cubicBezTo>
                      <a:cubicBezTo>
                        <a:pt x="63" y="5"/>
                        <a:pt x="80" y="22"/>
                        <a:pt x="80" y="42"/>
                      </a:cubicBezTo>
                      <a:cubicBezTo>
                        <a:pt x="80" y="63"/>
                        <a:pt x="63" y="79"/>
                        <a:pt x="43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îslîḑè">
                  <a:extLst>
                    <a:ext uri="{FF2B5EF4-FFF2-40B4-BE49-F238E27FC236}">
                      <a16:creationId xmlns:a16="http://schemas.microsoft.com/office/drawing/2014/main" id="{3083212D-467D-405D-A5C9-34DB10EC9D73}"/>
                    </a:ext>
                  </a:extLst>
                </p:cNvPr>
                <p:cNvSpPr/>
                <p:nvPr/>
              </p:nvSpPr>
              <p:spPr bwMode="auto">
                <a:xfrm>
                  <a:off x="10258707" y="5621075"/>
                  <a:ext cx="364063" cy="360148"/>
                </a:xfrm>
                <a:custGeom>
                  <a:avLst/>
                  <a:gdLst>
                    <a:gd name="T0" fmla="*/ 110 w 114"/>
                    <a:gd name="T1" fmla="*/ 90 h 113"/>
                    <a:gd name="T2" fmla="*/ 60 w 114"/>
                    <a:gd name="T3" fmla="*/ 47 h 113"/>
                    <a:gd name="T4" fmla="*/ 64 w 114"/>
                    <a:gd name="T5" fmla="*/ 32 h 113"/>
                    <a:gd name="T6" fmla="*/ 32 w 114"/>
                    <a:gd name="T7" fmla="*/ 0 h 113"/>
                    <a:gd name="T8" fmla="*/ 23 w 114"/>
                    <a:gd name="T9" fmla="*/ 1 h 113"/>
                    <a:gd name="T10" fmla="*/ 41 w 114"/>
                    <a:gd name="T11" fmla="*/ 20 h 113"/>
                    <a:gd name="T12" fmla="*/ 41 w 114"/>
                    <a:gd name="T13" fmla="*/ 30 h 113"/>
                    <a:gd name="T14" fmla="*/ 30 w 114"/>
                    <a:gd name="T15" fmla="*/ 41 h 113"/>
                    <a:gd name="T16" fmla="*/ 20 w 114"/>
                    <a:gd name="T17" fmla="*/ 41 h 113"/>
                    <a:gd name="T18" fmla="*/ 1 w 114"/>
                    <a:gd name="T19" fmla="*/ 23 h 113"/>
                    <a:gd name="T20" fmla="*/ 0 w 114"/>
                    <a:gd name="T21" fmla="*/ 32 h 113"/>
                    <a:gd name="T22" fmla="*/ 32 w 114"/>
                    <a:gd name="T23" fmla="*/ 63 h 113"/>
                    <a:gd name="T24" fmla="*/ 47 w 114"/>
                    <a:gd name="T25" fmla="*/ 60 h 113"/>
                    <a:gd name="T26" fmla="*/ 90 w 114"/>
                    <a:gd name="T27" fmla="*/ 110 h 113"/>
                    <a:gd name="T28" fmla="*/ 100 w 114"/>
                    <a:gd name="T29" fmla="*/ 111 h 113"/>
                    <a:gd name="T30" fmla="*/ 111 w 114"/>
                    <a:gd name="T31" fmla="*/ 100 h 113"/>
                    <a:gd name="T32" fmla="*/ 110 w 114"/>
                    <a:gd name="T33" fmla="*/ 9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113">
                      <a:moveTo>
                        <a:pt x="110" y="90"/>
                      </a:move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2" y="42"/>
                        <a:pt x="64" y="37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29" y="0"/>
                        <a:pt x="26" y="0"/>
                        <a:pt x="23" y="1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4" y="22"/>
                        <a:pt x="44" y="27"/>
                        <a:pt x="41" y="3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7" y="44"/>
                        <a:pt x="23" y="44"/>
                        <a:pt x="20" y="4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5"/>
                        <a:pt x="0" y="29"/>
                        <a:pt x="0" y="32"/>
                      </a:cubicBezTo>
                      <a:cubicBezTo>
                        <a:pt x="0" y="49"/>
                        <a:pt x="14" y="63"/>
                        <a:pt x="32" y="63"/>
                      </a:cubicBezTo>
                      <a:cubicBezTo>
                        <a:pt x="37" y="63"/>
                        <a:pt x="42" y="62"/>
                        <a:pt x="47" y="60"/>
                      </a:cubicBezTo>
                      <a:cubicBezTo>
                        <a:pt x="90" y="110"/>
                        <a:pt x="90" y="110"/>
                        <a:pt x="90" y="110"/>
                      </a:cubicBezTo>
                      <a:cubicBezTo>
                        <a:pt x="93" y="113"/>
                        <a:pt x="97" y="113"/>
                        <a:pt x="100" y="111"/>
                      </a:cubicBezTo>
                      <a:cubicBezTo>
                        <a:pt x="111" y="100"/>
                        <a:pt x="111" y="100"/>
                        <a:pt x="111" y="100"/>
                      </a:cubicBezTo>
                      <a:cubicBezTo>
                        <a:pt x="114" y="97"/>
                        <a:pt x="113" y="93"/>
                        <a:pt x="110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íSļîďe">
                  <a:extLst>
                    <a:ext uri="{FF2B5EF4-FFF2-40B4-BE49-F238E27FC236}">
                      <a16:creationId xmlns:a16="http://schemas.microsoft.com/office/drawing/2014/main" id="{6D08CC63-5B57-4CB7-B199-C380627FF30A}"/>
                    </a:ext>
                  </a:extLst>
                </p:cNvPr>
                <p:cNvSpPr/>
                <p:nvPr/>
              </p:nvSpPr>
              <p:spPr bwMode="auto">
                <a:xfrm>
                  <a:off x="9160647" y="5274627"/>
                  <a:ext cx="358192" cy="550009"/>
                </a:xfrm>
                <a:custGeom>
                  <a:avLst/>
                  <a:gdLst>
                    <a:gd name="T0" fmla="*/ 84 w 112"/>
                    <a:gd name="T1" fmla="*/ 3 h 172"/>
                    <a:gd name="T2" fmla="*/ 111 w 112"/>
                    <a:gd name="T3" fmla="*/ 19 h 172"/>
                    <a:gd name="T4" fmla="*/ 110 w 112"/>
                    <a:gd name="T5" fmla="*/ 33 h 172"/>
                    <a:gd name="T6" fmla="*/ 103 w 112"/>
                    <a:gd name="T7" fmla="*/ 44 h 172"/>
                    <a:gd name="T8" fmla="*/ 65 w 112"/>
                    <a:gd name="T9" fmla="*/ 21 h 172"/>
                    <a:gd name="T10" fmla="*/ 72 w 112"/>
                    <a:gd name="T11" fmla="*/ 10 h 172"/>
                    <a:gd name="T12" fmla="*/ 84 w 112"/>
                    <a:gd name="T13" fmla="*/ 3 h 172"/>
                    <a:gd name="T14" fmla="*/ 0 w 112"/>
                    <a:gd name="T15" fmla="*/ 130 h 172"/>
                    <a:gd name="T16" fmla="*/ 1 w 112"/>
                    <a:gd name="T17" fmla="*/ 172 h 172"/>
                    <a:gd name="T18" fmla="*/ 38 w 112"/>
                    <a:gd name="T19" fmla="*/ 153 h 172"/>
                    <a:gd name="T20" fmla="*/ 98 w 112"/>
                    <a:gd name="T21" fmla="*/ 52 h 172"/>
                    <a:gd name="T22" fmla="*/ 60 w 112"/>
                    <a:gd name="T23" fmla="*/ 29 h 172"/>
                    <a:gd name="T24" fmla="*/ 0 w 112"/>
                    <a:gd name="T25" fmla="*/ 130 h 172"/>
                    <a:gd name="T26" fmla="*/ 76 w 112"/>
                    <a:gd name="T27" fmla="*/ 57 h 172"/>
                    <a:gd name="T28" fmla="*/ 30 w 112"/>
                    <a:gd name="T29" fmla="*/ 134 h 172"/>
                    <a:gd name="T30" fmla="*/ 20 w 112"/>
                    <a:gd name="T31" fmla="*/ 128 h 172"/>
                    <a:gd name="T32" fmla="*/ 66 w 112"/>
                    <a:gd name="T33" fmla="*/ 52 h 172"/>
                    <a:gd name="T34" fmla="*/ 76 w 112"/>
                    <a:gd name="T35" fmla="*/ 5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2" h="172">
                      <a:moveTo>
                        <a:pt x="84" y="3"/>
                      </a:moveTo>
                      <a:cubicBezTo>
                        <a:pt x="96" y="0"/>
                        <a:pt x="108" y="7"/>
                        <a:pt x="111" y="19"/>
                      </a:cubicBezTo>
                      <a:cubicBezTo>
                        <a:pt x="112" y="24"/>
                        <a:pt x="112" y="29"/>
                        <a:pt x="110" y="33"/>
                      </a:cubicBezTo>
                      <a:cubicBezTo>
                        <a:pt x="103" y="44"/>
                        <a:pt x="103" y="44"/>
                        <a:pt x="103" y="44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5" y="7"/>
                        <a:pt x="79" y="4"/>
                        <a:pt x="84" y="3"/>
                      </a:cubicBezTo>
                      <a:close/>
                      <a:moveTo>
                        <a:pt x="0" y="130"/>
                      </a:moveTo>
                      <a:cubicBezTo>
                        <a:pt x="1" y="172"/>
                        <a:pt x="1" y="172"/>
                        <a:pt x="1" y="172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lnTo>
                        <a:pt x="0" y="130"/>
                      </a:lnTo>
                      <a:close/>
                      <a:moveTo>
                        <a:pt x="76" y="57"/>
                      </a:move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66" y="52"/>
                        <a:pt x="66" y="52"/>
                        <a:pt x="66" y="52"/>
                      </a:cubicBezTo>
                      <a:lnTo>
                        <a:pt x="76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ïsļîdé">
                  <a:extLst>
                    <a:ext uri="{FF2B5EF4-FFF2-40B4-BE49-F238E27FC236}">
                      <a16:creationId xmlns:a16="http://schemas.microsoft.com/office/drawing/2014/main" id="{1F26EE8B-8ED1-44B1-8830-AF50F1B04B08}"/>
                    </a:ext>
                  </a:extLst>
                </p:cNvPr>
                <p:cNvSpPr/>
                <p:nvPr/>
              </p:nvSpPr>
              <p:spPr bwMode="auto">
                <a:xfrm>
                  <a:off x="9589301" y="5294200"/>
                  <a:ext cx="305343" cy="348404"/>
                </a:xfrm>
                <a:custGeom>
                  <a:avLst/>
                  <a:gdLst>
                    <a:gd name="T0" fmla="*/ 40 w 95"/>
                    <a:gd name="T1" fmla="*/ 61 h 109"/>
                    <a:gd name="T2" fmla="*/ 34 w 95"/>
                    <a:gd name="T3" fmla="*/ 54 h 109"/>
                    <a:gd name="T4" fmla="*/ 13 w 95"/>
                    <a:gd name="T5" fmla="*/ 75 h 109"/>
                    <a:gd name="T6" fmla="*/ 34 w 95"/>
                    <a:gd name="T7" fmla="*/ 95 h 109"/>
                    <a:gd name="T8" fmla="*/ 40 w 95"/>
                    <a:gd name="T9" fmla="*/ 88 h 109"/>
                    <a:gd name="T10" fmla="*/ 27 w 95"/>
                    <a:gd name="T11" fmla="*/ 75 h 109"/>
                    <a:gd name="T12" fmla="*/ 40 w 95"/>
                    <a:gd name="T13" fmla="*/ 61 h 109"/>
                    <a:gd name="T14" fmla="*/ 54 w 95"/>
                    <a:gd name="T15" fmla="*/ 88 h 109"/>
                    <a:gd name="T16" fmla="*/ 61 w 95"/>
                    <a:gd name="T17" fmla="*/ 95 h 109"/>
                    <a:gd name="T18" fmla="*/ 81 w 95"/>
                    <a:gd name="T19" fmla="*/ 75 h 109"/>
                    <a:gd name="T20" fmla="*/ 61 w 95"/>
                    <a:gd name="T21" fmla="*/ 54 h 109"/>
                    <a:gd name="T22" fmla="*/ 54 w 95"/>
                    <a:gd name="T23" fmla="*/ 61 h 109"/>
                    <a:gd name="T24" fmla="*/ 68 w 95"/>
                    <a:gd name="T25" fmla="*/ 75 h 109"/>
                    <a:gd name="T26" fmla="*/ 54 w 95"/>
                    <a:gd name="T27" fmla="*/ 88 h 109"/>
                    <a:gd name="T28" fmla="*/ 89 w 95"/>
                    <a:gd name="T29" fmla="*/ 21 h 109"/>
                    <a:gd name="T30" fmla="*/ 74 w 95"/>
                    <a:gd name="T31" fmla="*/ 6 h 109"/>
                    <a:gd name="T32" fmla="*/ 59 w 95"/>
                    <a:gd name="T33" fmla="*/ 0 h 109"/>
                    <a:gd name="T34" fmla="*/ 8 w 95"/>
                    <a:gd name="T35" fmla="*/ 0 h 109"/>
                    <a:gd name="T36" fmla="*/ 0 w 95"/>
                    <a:gd name="T37" fmla="*/ 8 h 109"/>
                    <a:gd name="T38" fmla="*/ 0 w 95"/>
                    <a:gd name="T39" fmla="*/ 100 h 109"/>
                    <a:gd name="T40" fmla="*/ 8 w 95"/>
                    <a:gd name="T41" fmla="*/ 109 h 109"/>
                    <a:gd name="T42" fmla="*/ 86 w 95"/>
                    <a:gd name="T43" fmla="*/ 109 h 109"/>
                    <a:gd name="T44" fmla="*/ 95 w 95"/>
                    <a:gd name="T45" fmla="*/ 100 h 109"/>
                    <a:gd name="T46" fmla="*/ 95 w 95"/>
                    <a:gd name="T47" fmla="*/ 36 h 109"/>
                    <a:gd name="T48" fmla="*/ 89 w 95"/>
                    <a:gd name="T49" fmla="*/ 21 h 109"/>
                    <a:gd name="T50" fmla="*/ 84 w 95"/>
                    <a:gd name="T51" fmla="*/ 26 h 109"/>
                    <a:gd name="T52" fmla="*/ 85 w 95"/>
                    <a:gd name="T53" fmla="*/ 27 h 109"/>
                    <a:gd name="T54" fmla="*/ 68 w 95"/>
                    <a:gd name="T55" fmla="*/ 27 h 109"/>
                    <a:gd name="T56" fmla="*/ 68 w 95"/>
                    <a:gd name="T57" fmla="*/ 10 h 109"/>
                    <a:gd name="T58" fmla="*/ 69 w 95"/>
                    <a:gd name="T59" fmla="*/ 11 h 109"/>
                    <a:gd name="T60" fmla="*/ 84 w 95"/>
                    <a:gd name="T61" fmla="*/ 26 h 109"/>
                    <a:gd name="T62" fmla="*/ 88 w 95"/>
                    <a:gd name="T63" fmla="*/ 100 h 109"/>
                    <a:gd name="T64" fmla="*/ 86 w 95"/>
                    <a:gd name="T65" fmla="*/ 102 h 109"/>
                    <a:gd name="T66" fmla="*/ 8 w 95"/>
                    <a:gd name="T67" fmla="*/ 102 h 109"/>
                    <a:gd name="T68" fmla="*/ 6 w 95"/>
                    <a:gd name="T69" fmla="*/ 100 h 109"/>
                    <a:gd name="T70" fmla="*/ 6 w 95"/>
                    <a:gd name="T71" fmla="*/ 8 h 109"/>
                    <a:gd name="T72" fmla="*/ 8 w 95"/>
                    <a:gd name="T73" fmla="*/ 7 h 109"/>
                    <a:gd name="T74" fmla="*/ 59 w 95"/>
                    <a:gd name="T75" fmla="*/ 7 h 109"/>
                    <a:gd name="T76" fmla="*/ 61 w 95"/>
                    <a:gd name="T77" fmla="*/ 7 h 109"/>
                    <a:gd name="T78" fmla="*/ 61 w 95"/>
                    <a:gd name="T79" fmla="*/ 34 h 109"/>
                    <a:gd name="T80" fmla="*/ 88 w 95"/>
                    <a:gd name="T81" fmla="*/ 34 h 109"/>
                    <a:gd name="T82" fmla="*/ 88 w 95"/>
                    <a:gd name="T83" fmla="*/ 36 h 109"/>
                    <a:gd name="T84" fmla="*/ 88 w 95"/>
                    <a:gd name="T85" fmla="*/ 10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" h="109">
                      <a:moveTo>
                        <a:pt x="40" y="61"/>
                      </a:move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27" y="75"/>
                        <a:pt x="27" y="75"/>
                        <a:pt x="27" y="75"/>
                      </a:cubicBezTo>
                      <a:lnTo>
                        <a:pt x="40" y="61"/>
                      </a:lnTo>
                      <a:close/>
                      <a:moveTo>
                        <a:pt x="54" y="88"/>
                      </a:moveTo>
                      <a:cubicBezTo>
                        <a:pt x="61" y="95"/>
                        <a:pt x="61" y="95"/>
                        <a:pt x="61" y="95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54" y="61"/>
                        <a:pt x="54" y="61"/>
                        <a:pt x="54" y="61"/>
                      </a:cubicBezTo>
                      <a:cubicBezTo>
                        <a:pt x="68" y="75"/>
                        <a:pt x="68" y="75"/>
                        <a:pt x="68" y="75"/>
                      </a:cubicBezTo>
                      <a:lnTo>
                        <a:pt x="54" y="88"/>
                      </a:lnTo>
                      <a:close/>
                      <a:moveTo>
                        <a:pt x="89" y="21"/>
                      </a:move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0" y="3"/>
                        <a:pt x="64" y="0"/>
                        <a:pt x="5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5"/>
                        <a:pt x="3" y="109"/>
                        <a:pt x="8" y="109"/>
                      </a:cubicBezTo>
                      <a:cubicBezTo>
                        <a:pt x="86" y="109"/>
                        <a:pt x="86" y="109"/>
                        <a:pt x="86" y="109"/>
                      </a:cubicBezTo>
                      <a:cubicBezTo>
                        <a:pt x="91" y="109"/>
                        <a:pt x="95" y="105"/>
                        <a:pt x="95" y="100"/>
                      </a:cubicBezTo>
                      <a:cubicBezTo>
                        <a:pt x="95" y="36"/>
                        <a:pt x="95" y="36"/>
                        <a:pt x="95" y="36"/>
                      </a:cubicBezTo>
                      <a:cubicBezTo>
                        <a:pt x="95" y="31"/>
                        <a:pt x="92" y="24"/>
                        <a:pt x="89" y="21"/>
                      </a:cubicBezTo>
                      <a:close/>
                      <a:moveTo>
                        <a:pt x="84" y="26"/>
                      </a:moveTo>
                      <a:cubicBezTo>
                        <a:pt x="84" y="26"/>
                        <a:pt x="85" y="27"/>
                        <a:pt x="85" y="27"/>
                      </a:cubicBezTo>
                      <a:cubicBezTo>
                        <a:pt x="68" y="27"/>
                        <a:pt x="68" y="27"/>
                        <a:pt x="68" y="27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10"/>
                        <a:pt x="68" y="10"/>
                        <a:pt x="69" y="11"/>
                      </a:cubicBezTo>
                      <a:lnTo>
                        <a:pt x="84" y="26"/>
                      </a:lnTo>
                      <a:close/>
                      <a:moveTo>
                        <a:pt x="88" y="100"/>
                      </a:moveTo>
                      <a:cubicBezTo>
                        <a:pt x="88" y="101"/>
                        <a:pt x="87" y="102"/>
                        <a:pt x="86" y="102"/>
                      </a:cubicBezTo>
                      <a:cubicBezTo>
                        <a:pt x="8" y="102"/>
                        <a:pt x="8" y="102"/>
                        <a:pt x="8" y="102"/>
                      </a:cubicBezTo>
                      <a:cubicBezTo>
                        <a:pt x="7" y="102"/>
                        <a:pt x="6" y="101"/>
                        <a:pt x="6" y="100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7"/>
                        <a:pt x="7" y="7"/>
                        <a:pt x="8" y="7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0" y="7"/>
                        <a:pt x="60" y="7"/>
                        <a:pt x="61" y="7"/>
                      </a:cubicBezTo>
                      <a:cubicBezTo>
                        <a:pt x="61" y="34"/>
                        <a:pt x="61" y="34"/>
                        <a:pt x="61" y="34"/>
                      </a:cubicBezTo>
                      <a:cubicBezTo>
                        <a:pt x="88" y="34"/>
                        <a:pt x="88" y="34"/>
                        <a:pt x="88" y="34"/>
                      </a:cubicBezTo>
                      <a:cubicBezTo>
                        <a:pt x="88" y="34"/>
                        <a:pt x="88" y="35"/>
                        <a:pt x="88" y="36"/>
                      </a:cubicBezTo>
                      <a:lnTo>
                        <a:pt x="88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îṣḻîde">
                  <a:extLst>
                    <a:ext uri="{FF2B5EF4-FFF2-40B4-BE49-F238E27FC236}">
                      <a16:creationId xmlns:a16="http://schemas.microsoft.com/office/drawing/2014/main" id="{93A2C467-8A4B-4476-8BB2-7990C1C32CD3}"/>
                    </a:ext>
                  </a:extLst>
                </p:cNvPr>
                <p:cNvSpPr/>
                <p:nvPr/>
              </p:nvSpPr>
              <p:spPr bwMode="auto">
                <a:xfrm>
                  <a:off x="9029505" y="1945211"/>
                  <a:ext cx="401253" cy="297514"/>
                </a:xfrm>
                <a:custGeom>
                  <a:avLst/>
                  <a:gdLst>
                    <a:gd name="T0" fmla="*/ 101 w 125"/>
                    <a:gd name="T1" fmla="*/ 0 h 93"/>
                    <a:gd name="T2" fmla="*/ 23 w 125"/>
                    <a:gd name="T3" fmla="*/ 0 h 93"/>
                    <a:gd name="T4" fmla="*/ 0 w 125"/>
                    <a:gd name="T5" fmla="*/ 23 h 93"/>
                    <a:gd name="T6" fmla="*/ 0 w 125"/>
                    <a:gd name="T7" fmla="*/ 70 h 93"/>
                    <a:gd name="T8" fmla="*/ 23 w 125"/>
                    <a:gd name="T9" fmla="*/ 93 h 93"/>
                    <a:gd name="T10" fmla="*/ 101 w 125"/>
                    <a:gd name="T11" fmla="*/ 93 h 93"/>
                    <a:gd name="T12" fmla="*/ 125 w 125"/>
                    <a:gd name="T13" fmla="*/ 70 h 93"/>
                    <a:gd name="T14" fmla="*/ 125 w 125"/>
                    <a:gd name="T15" fmla="*/ 23 h 93"/>
                    <a:gd name="T16" fmla="*/ 101 w 125"/>
                    <a:gd name="T17" fmla="*/ 0 h 93"/>
                    <a:gd name="T18" fmla="*/ 47 w 125"/>
                    <a:gd name="T19" fmla="*/ 78 h 93"/>
                    <a:gd name="T20" fmla="*/ 47 w 125"/>
                    <a:gd name="T21" fmla="*/ 15 h 93"/>
                    <a:gd name="T22" fmla="*/ 86 w 125"/>
                    <a:gd name="T23" fmla="*/ 46 h 93"/>
                    <a:gd name="T24" fmla="*/ 47 w 125"/>
                    <a:gd name="T25" fmla="*/ 7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5" h="93">
                      <a:moveTo>
                        <a:pt x="101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3"/>
                        <a:pt x="11" y="93"/>
                        <a:pt x="23" y="93"/>
                      </a:cubicBezTo>
                      <a:cubicBezTo>
                        <a:pt x="101" y="93"/>
                        <a:pt x="101" y="93"/>
                        <a:pt x="101" y="93"/>
                      </a:cubicBezTo>
                      <a:cubicBezTo>
                        <a:pt x="114" y="93"/>
                        <a:pt x="125" y="83"/>
                        <a:pt x="125" y="70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4" y="0"/>
                        <a:pt x="101" y="0"/>
                      </a:cubicBezTo>
                      <a:close/>
                      <a:moveTo>
                        <a:pt x="47" y="78"/>
                      </a:moveTo>
                      <a:cubicBezTo>
                        <a:pt x="47" y="15"/>
                        <a:pt x="47" y="15"/>
                        <a:pt x="47" y="15"/>
                      </a:cubicBezTo>
                      <a:cubicBezTo>
                        <a:pt x="86" y="46"/>
                        <a:pt x="86" y="46"/>
                        <a:pt x="86" y="46"/>
                      </a:cubicBezTo>
                      <a:lnTo>
                        <a:pt x="47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íṣļïḑê">
                  <a:extLst>
                    <a:ext uri="{FF2B5EF4-FFF2-40B4-BE49-F238E27FC236}">
                      <a16:creationId xmlns:a16="http://schemas.microsoft.com/office/drawing/2014/main" id="{8891B01B-1CF6-4E61-82B1-0C67D092DCA9}"/>
                    </a:ext>
                  </a:extLst>
                </p:cNvPr>
                <p:cNvSpPr/>
                <p:nvPr/>
              </p:nvSpPr>
              <p:spPr bwMode="auto">
                <a:xfrm>
                  <a:off x="8534302" y="4360555"/>
                  <a:ext cx="207477" cy="211391"/>
                </a:xfrm>
                <a:custGeom>
                  <a:avLst/>
                  <a:gdLst>
                    <a:gd name="T0" fmla="*/ 61 w 65"/>
                    <a:gd name="T1" fmla="*/ 19 h 66"/>
                    <a:gd name="T2" fmla="*/ 47 w 65"/>
                    <a:gd name="T3" fmla="*/ 4 h 66"/>
                    <a:gd name="T4" fmla="*/ 51 w 65"/>
                    <a:gd name="T5" fmla="*/ 0 h 66"/>
                    <a:gd name="T6" fmla="*/ 65 w 65"/>
                    <a:gd name="T7" fmla="*/ 15 h 66"/>
                    <a:gd name="T8" fmla="*/ 61 w 65"/>
                    <a:gd name="T9" fmla="*/ 19 h 66"/>
                    <a:gd name="T10" fmla="*/ 57 w 65"/>
                    <a:gd name="T11" fmla="*/ 23 h 66"/>
                    <a:gd name="T12" fmla="*/ 55 w 65"/>
                    <a:gd name="T13" fmla="*/ 46 h 66"/>
                    <a:gd name="T14" fmla="*/ 10 w 65"/>
                    <a:gd name="T15" fmla="*/ 66 h 66"/>
                    <a:gd name="T16" fmla="*/ 6 w 65"/>
                    <a:gd name="T17" fmla="*/ 63 h 66"/>
                    <a:gd name="T18" fmla="*/ 24 w 65"/>
                    <a:gd name="T19" fmla="*/ 45 h 66"/>
                    <a:gd name="T20" fmla="*/ 26 w 65"/>
                    <a:gd name="T21" fmla="*/ 46 h 66"/>
                    <a:gd name="T22" fmla="*/ 32 w 65"/>
                    <a:gd name="T23" fmla="*/ 39 h 66"/>
                    <a:gd name="T24" fmla="*/ 26 w 65"/>
                    <a:gd name="T25" fmla="*/ 33 h 66"/>
                    <a:gd name="T26" fmla="*/ 20 w 65"/>
                    <a:gd name="T27" fmla="*/ 39 h 66"/>
                    <a:gd name="T28" fmla="*/ 21 w 65"/>
                    <a:gd name="T29" fmla="*/ 42 h 66"/>
                    <a:gd name="T30" fmla="*/ 3 w 65"/>
                    <a:gd name="T31" fmla="*/ 59 h 66"/>
                    <a:gd name="T32" fmla="*/ 0 w 65"/>
                    <a:gd name="T33" fmla="*/ 56 h 66"/>
                    <a:gd name="T34" fmla="*/ 20 w 65"/>
                    <a:gd name="T35" fmla="*/ 10 h 66"/>
                    <a:gd name="T36" fmla="*/ 43 w 65"/>
                    <a:gd name="T37" fmla="*/ 8 h 66"/>
                    <a:gd name="T38" fmla="*/ 57 w 65"/>
                    <a:gd name="T39" fmla="*/ 2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5" h="66">
                      <a:moveTo>
                        <a:pt x="61" y="19"/>
                      </a:move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1" y="19"/>
                      </a:lnTo>
                      <a:close/>
                      <a:moveTo>
                        <a:pt x="57" y="23"/>
                      </a:move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37" y="46"/>
                        <a:pt x="10" y="66"/>
                        <a:pt x="10" y="66"/>
                      </a:cubicBezTo>
                      <a:cubicBezTo>
                        <a:pt x="6" y="63"/>
                        <a:pt x="6" y="63"/>
                        <a:pt x="6" y="63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5" y="45"/>
                        <a:pt x="25" y="46"/>
                        <a:pt x="26" y="46"/>
                      </a:cubicBezTo>
                      <a:cubicBezTo>
                        <a:pt x="30" y="46"/>
                        <a:pt x="32" y="43"/>
                        <a:pt x="32" y="39"/>
                      </a:cubicBezTo>
                      <a:cubicBezTo>
                        <a:pt x="32" y="36"/>
                        <a:pt x="30" y="33"/>
                        <a:pt x="26" y="33"/>
                      </a:cubicBezTo>
                      <a:cubicBezTo>
                        <a:pt x="23" y="33"/>
                        <a:pt x="20" y="36"/>
                        <a:pt x="20" y="39"/>
                      </a:cubicBezTo>
                      <a:cubicBezTo>
                        <a:pt x="20" y="40"/>
                        <a:pt x="20" y="41"/>
                        <a:pt x="21" y="42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20" y="29"/>
                        <a:pt x="20" y="10"/>
                      </a:cubicBezTo>
                      <a:cubicBezTo>
                        <a:pt x="43" y="8"/>
                        <a:pt x="43" y="8"/>
                        <a:pt x="43" y="8"/>
                      </a:cubicBezTo>
                      <a:lnTo>
                        <a:pt x="5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ïṧļîďe">
                  <a:extLst>
                    <a:ext uri="{FF2B5EF4-FFF2-40B4-BE49-F238E27FC236}">
                      <a16:creationId xmlns:a16="http://schemas.microsoft.com/office/drawing/2014/main" id="{0A153E56-E16D-441B-A962-EA2879C9EB27}"/>
                    </a:ext>
                  </a:extLst>
                </p:cNvPr>
                <p:cNvSpPr/>
                <p:nvPr/>
              </p:nvSpPr>
              <p:spPr bwMode="auto">
                <a:xfrm>
                  <a:off x="8890535" y="4113931"/>
                  <a:ext cx="279899" cy="268153"/>
                </a:xfrm>
                <a:custGeom>
                  <a:avLst/>
                  <a:gdLst>
                    <a:gd name="T0" fmla="*/ 55 w 88"/>
                    <a:gd name="T1" fmla="*/ 59 h 84"/>
                    <a:gd name="T2" fmla="*/ 53 w 88"/>
                    <a:gd name="T3" fmla="*/ 53 h 84"/>
                    <a:gd name="T4" fmla="*/ 61 w 88"/>
                    <a:gd name="T5" fmla="*/ 38 h 84"/>
                    <a:gd name="T6" fmla="*/ 63 w 88"/>
                    <a:gd name="T7" fmla="*/ 26 h 84"/>
                    <a:gd name="T8" fmla="*/ 44 w 88"/>
                    <a:gd name="T9" fmla="*/ 0 h 84"/>
                    <a:gd name="T10" fmla="*/ 25 w 88"/>
                    <a:gd name="T11" fmla="*/ 26 h 84"/>
                    <a:gd name="T12" fmla="*/ 28 w 88"/>
                    <a:gd name="T13" fmla="*/ 38 h 84"/>
                    <a:gd name="T14" fmla="*/ 36 w 88"/>
                    <a:gd name="T15" fmla="*/ 53 h 84"/>
                    <a:gd name="T16" fmla="*/ 33 w 88"/>
                    <a:gd name="T17" fmla="*/ 59 h 84"/>
                    <a:gd name="T18" fmla="*/ 0 w 88"/>
                    <a:gd name="T19" fmla="*/ 84 h 84"/>
                    <a:gd name="T20" fmla="*/ 44 w 88"/>
                    <a:gd name="T21" fmla="*/ 84 h 84"/>
                    <a:gd name="T22" fmla="*/ 88 w 88"/>
                    <a:gd name="T23" fmla="*/ 84 h 84"/>
                    <a:gd name="T24" fmla="*/ 55 w 88"/>
                    <a:gd name="T25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84">
                      <a:moveTo>
                        <a:pt x="55" y="59"/>
                      </a:moveTo>
                      <a:cubicBezTo>
                        <a:pt x="53" y="59"/>
                        <a:pt x="53" y="53"/>
                        <a:pt x="53" y="53"/>
                      </a:cubicBezTo>
                      <a:cubicBezTo>
                        <a:pt x="53" y="53"/>
                        <a:pt x="59" y="46"/>
                        <a:pt x="61" y="38"/>
                      </a:cubicBezTo>
                      <a:cubicBezTo>
                        <a:pt x="64" y="38"/>
                        <a:pt x="67" y="29"/>
                        <a:pt x="63" y="26"/>
                      </a:cubicBezTo>
                      <a:cubicBezTo>
                        <a:pt x="63" y="22"/>
                        <a:pt x="68" y="0"/>
                        <a:pt x="44" y="0"/>
                      </a:cubicBezTo>
                      <a:cubicBezTo>
                        <a:pt x="21" y="0"/>
                        <a:pt x="25" y="22"/>
                        <a:pt x="25" y="26"/>
                      </a:cubicBezTo>
                      <a:cubicBezTo>
                        <a:pt x="22" y="29"/>
                        <a:pt x="24" y="38"/>
                        <a:pt x="28" y="38"/>
                      </a:cubicBezTo>
                      <a:cubicBezTo>
                        <a:pt x="29" y="46"/>
                        <a:pt x="36" y="53"/>
                        <a:pt x="36" y="53"/>
                      </a:cubicBezTo>
                      <a:cubicBezTo>
                        <a:pt x="36" y="53"/>
                        <a:pt x="35" y="59"/>
                        <a:pt x="33" y="59"/>
                      </a:cubicBezTo>
                      <a:cubicBezTo>
                        <a:pt x="26" y="60"/>
                        <a:pt x="0" y="72"/>
                        <a:pt x="0" y="84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88" y="84"/>
                        <a:pt x="88" y="84"/>
                        <a:pt x="88" y="84"/>
                      </a:cubicBezTo>
                      <a:cubicBezTo>
                        <a:pt x="88" y="72"/>
                        <a:pt x="62" y="60"/>
                        <a:pt x="55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îṩ1îďè">
                  <a:extLst>
                    <a:ext uri="{FF2B5EF4-FFF2-40B4-BE49-F238E27FC236}">
                      <a16:creationId xmlns:a16="http://schemas.microsoft.com/office/drawing/2014/main" id="{08A0A43F-163F-4539-8370-8198168DF7A4}"/>
                    </a:ext>
                  </a:extLst>
                </p:cNvPr>
                <p:cNvSpPr/>
                <p:nvPr/>
              </p:nvSpPr>
              <p:spPr bwMode="auto">
                <a:xfrm>
                  <a:off x="8039097" y="4581732"/>
                  <a:ext cx="262282" cy="262282"/>
                </a:xfrm>
                <a:custGeom>
                  <a:avLst/>
                  <a:gdLst>
                    <a:gd name="T0" fmla="*/ 0 w 82"/>
                    <a:gd name="T1" fmla="*/ 41 h 82"/>
                    <a:gd name="T2" fmla="*/ 82 w 82"/>
                    <a:gd name="T3" fmla="*/ 41 h 82"/>
                    <a:gd name="T4" fmla="*/ 64 w 82"/>
                    <a:gd name="T5" fmla="*/ 55 h 82"/>
                    <a:gd name="T6" fmla="*/ 77 w 82"/>
                    <a:gd name="T7" fmla="*/ 44 h 82"/>
                    <a:gd name="T8" fmla="*/ 64 w 82"/>
                    <a:gd name="T9" fmla="*/ 55 h 82"/>
                    <a:gd name="T10" fmla="*/ 16 w 82"/>
                    <a:gd name="T11" fmla="*/ 38 h 82"/>
                    <a:gd name="T12" fmla="*/ 8 w 82"/>
                    <a:gd name="T13" fmla="*/ 27 h 82"/>
                    <a:gd name="T14" fmla="*/ 59 w 82"/>
                    <a:gd name="T15" fmla="*/ 27 h 82"/>
                    <a:gd name="T16" fmla="*/ 44 w 82"/>
                    <a:gd name="T17" fmla="*/ 38 h 82"/>
                    <a:gd name="T18" fmla="*/ 59 w 82"/>
                    <a:gd name="T19" fmla="*/ 27 h 82"/>
                    <a:gd name="T20" fmla="*/ 44 w 82"/>
                    <a:gd name="T21" fmla="*/ 5 h 82"/>
                    <a:gd name="T22" fmla="*/ 54 w 82"/>
                    <a:gd name="T23" fmla="*/ 14 h 82"/>
                    <a:gd name="T24" fmla="*/ 44 w 82"/>
                    <a:gd name="T25" fmla="*/ 22 h 82"/>
                    <a:gd name="T26" fmla="*/ 35 w 82"/>
                    <a:gd name="T27" fmla="*/ 7 h 82"/>
                    <a:gd name="T28" fmla="*/ 38 w 82"/>
                    <a:gd name="T29" fmla="*/ 22 h 82"/>
                    <a:gd name="T30" fmla="*/ 28 w 82"/>
                    <a:gd name="T31" fmla="*/ 14 h 82"/>
                    <a:gd name="T32" fmla="*/ 38 w 82"/>
                    <a:gd name="T33" fmla="*/ 38 h 82"/>
                    <a:gd name="T34" fmla="*/ 23 w 82"/>
                    <a:gd name="T35" fmla="*/ 27 h 82"/>
                    <a:gd name="T36" fmla="*/ 8 w 82"/>
                    <a:gd name="T37" fmla="*/ 55 h 82"/>
                    <a:gd name="T38" fmla="*/ 16 w 82"/>
                    <a:gd name="T39" fmla="*/ 44 h 82"/>
                    <a:gd name="T40" fmla="*/ 8 w 82"/>
                    <a:gd name="T41" fmla="*/ 55 h 82"/>
                    <a:gd name="T42" fmla="*/ 38 w 82"/>
                    <a:gd name="T43" fmla="*/ 44 h 82"/>
                    <a:gd name="T44" fmla="*/ 23 w 82"/>
                    <a:gd name="T45" fmla="*/ 55 h 82"/>
                    <a:gd name="T46" fmla="*/ 38 w 82"/>
                    <a:gd name="T47" fmla="*/ 60 h 82"/>
                    <a:gd name="T48" fmla="*/ 35 w 82"/>
                    <a:gd name="T49" fmla="*/ 74 h 82"/>
                    <a:gd name="T50" fmla="*/ 25 w 82"/>
                    <a:gd name="T51" fmla="*/ 60 h 82"/>
                    <a:gd name="T52" fmla="*/ 54 w 82"/>
                    <a:gd name="T53" fmla="*/ 67 h 82"/>
                    <a:gd name="T54" fmla="*/ 44 w 82"/>
                    <a:gd name="T55" fmla="*/ 76 h 82"/>
                    <a:gd name="T56" fmla="*/ 57 w 82"/>
                    <a:gd name="T57" fmla="*/ 60 h 82"/>
                    <a:gd name="T58" fmla="*/ 44 w 82"/>
                    <a:gd name="T59" fmla="*/ 55 h 82"/>
                    <a:gd name="T60" fmla="*/ 60 w 82"/>
                    <a:gd name="T61" fmla="*/ 44 h 82"/>
                    <a:gd name="T62" fmla="*/ 44 w 82"/>
                    <a:gd name="T63" fmla="*/ 55 h 82"/>
                    <a:gd name="T64" fmla="*/ 64 w 82"/>
                    <a:gd name="T65" fmla="*/ 27 h 82"/>
                    <a:gd name="T66" fmla="*/ 77 w 82"/>
                    <a:gd name="T67" fmla="*/ 38 h 82"/>
                    <a:gd name="T68" fmla="*/ 71 w 82"/>
                    <a:gd name="T69" fmla="*/ 22 h 82"/>
                    <a:gd name="T70" fmla="*/ 57 w 82"/>
                    <a:gd name="T71" fmla="*/ 9 h 82"/>
                    <a:gd name="T72" fmla="*/ 71 w 82"/>
                    <a:gd name="T73" fmla="*/ 22 h 82"/>
                    <a:gd name="T74" fmla="*/ 26 w 82"/>
                    <a:gd name="T75" fmla="*/ 9 h 82"/>
                    <a:gd name="T76" fmla="*/ 11 w 82"/>
                    <a:gd name="T77" fmla="*/ 22 h 82"/>
                    <a:gd name="T78" fmla="*/ 11 w 82"/>
                    <a:gd name="T79" fmla="*/ 60 h 82"/>
                    <a:gd name="T80" fmla="*/ 26 w 82"/>
                    <a:gd name="T81" fmla="*/ 73 h 82"/>
                    <a:gd name="T82" fmla="*/ 11 w 82"/>
                    <a:gd name="T83" fmla="*/ 60 h 82"/>
                    <a:gd name="T84" fmla="*/ 57 w 82"/>
                    <a:gd name="T85" fmla="*/ 73 h 82"/>
                    <a:gd name="T86" fmla="*/ 71 w 82"/>
                    <a:gd name="T8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" h="82">
                      <a:moveTo>
                        <a:pt x="41" y="0"/>
                      </a:moveTo>
                      <a:cubicBezTo>
                        <a:pt x="18" y="0"/>
                        <a:pt x="0" y="18"/>
                        <a:pt x="0" y="41"/>
                      </a:cubicBezTo>
                      <a:cubicBezTo>
                        <a:pt x="0" y="64"/>
                        <a:pt x="18" y="82"/>
                        <a:pt x="41" y="82"/>
                      </a:cubicBezTo>
                      <a:cubicBezTo>
                        <a:pt x="64" y="82"/>
                        <a:pt x="82" y="64"/>
                        <a:pt x="82" y="41"/>
                      </a:cubicBezTo>
                      <a:cubicBezTo>
                        <a:pt x="82" y="18"/>
                        <a:pt x="64" y="0"/>
                        <a:pt x="41" y="0"/>
                      </a:cubicBezTo>
                      <a:close/>
                      <a:moveTo>
                        <a:pt x="64" y="55"/>
                      </a:moveTo>
                      <a:cubicBezTo>
                        <a:pt x="65" y="51"/>
                        <a:pt x="66" y="47"/>
                        <a:pt x="66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6" y="47"/>
                        <a:pt x="76" y="51"/>
                        <a:pt x="74" y="55"/>
                      </a:cubicBezTo>
                      <a:lnTo>
                        <a:pt x="64" y="55"/>
                      </a:lnTo>
                      <a:close/>
                      <a:moveTo>
                        <a:pt x="18" y="27"/>
                      </a:moveTo>
                      <a:cubicBezTo>
                        <a:pt x="17" y="31"/>
                        <a:pt x="17" y="34"/>
                        <a:pt x="1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4"/>
                        <a:pt x="7" y="31"/>
                        <a:pt x="8" y="27"/>
                      </a:cubicBezTo>
                      <a:lnTo>
                        <a:pt x="18" y="27"/>
                      </a:lnTo>
                      <a:close/>
                      <a:moveTo>
                        <a:pt x="59" y="27"/>
                      </a:moveTo>
                      <a:cubicBezTo>
                        <a:pt x="60" y="31"/>
                        <a:pt x="60" y="34"/>
                        <a:pt x="60" y="38"/>
                      </a:cubicBezTo>
                      <a:cubicBezTo>
                        <a:pt x="44" y="38"/>
                        <a:pt x="44" y="38"/>
                        <a:pt x="44" y="38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lnTo>
                        <a:pt x="59" y="27"/>
                      </a:lnTo>
                      <a:close/>
                      <a:moveTo>
                        <a:pt x="44" y="22"/>
                      </a:move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6"/>
                        <a:pt x="46" y="6"/>
                        <a:pt x="48" y="7"/>
                      </a:cubicBezTo>
                      <a:cubicBezTo>
                        <a:pt x="50" y="9"/>
                        <a:pt x="52" y="11"/>
                        <a:pt x="54" y="14"/>
                      </a:cubicBezTo>
                      <a:cubicBezTo>
                        <a:pt x="55" y="17"/>
                        <a:pt x="56" y="19"/>
                        <a:pt x="57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lose/>
                      <a:moveTo>
                        <a:pt x="28" y="14"/>
                      </a:moveTo>
                      <a:cubicBezTo>
                        <a:pt x="30" y="11"/>
                        <a:pt x="32" y="9"/>
                        <a:pt x="35" y="7"/>
                      </a:cubicBezTo>
                      <a:cubicBezTo>
                        <a:pt x="36" y="6"/>
                        <a:pt x="37" y="6"/>
                        <a:pt x="38" y="5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6" y="19"/>
                        <a:pt x="27" y="17"/>
                        <a:pt x="28" y="14"/>
                      </a:cubicBezTo>
                      <a:close/>
                      <a:moveTo>
                        <a:pt x="38" y="27"/>
                      </a:move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2" y="34"/>
                        <a:pt x="23" y="31"/>
                        <a:pt x="23" y="27"/>
                      </a:cubicBezTo>
                      <a:lnTo>
                        <a:pt x="38" y="27"/>
                      </a:lnTo>
                      <a:close/>
                      <a:moveTo>
                        <a:pt x="8" y="55"/>
                      </a:moveTo>
                      <a:cubicBezTo>
                        <a:pt x="7" y="51"/>
                        <a:pt x="6" y="47"/>
                        <a:pt x="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7" y="47"/>
                        <a:pt x="17" y="51"/>
                        <a:pt x="18" y="55"/>
                      </a:cubicBezTo>
                      <a:lnTo>
                        <a:pt x="8" y="55"/>
                      </a:lnTo>
                      <a:close/>
                      <a:moveTo>
                        <a:pt x="22" y="44"/>
                      </a:move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3" y="51"/>
                        <a:pt x="22" y="47"/>
                        <a:pt x="22" y="44"/>
                      </a:cubicBezTo>
                      <a:close/>
                      <a:moveTo>
                        <a:pt x="38" y="60"/>
                      </a:moveTo>
                      <a:cubicBezTo>
                        <a:pt x="38" y="76"/>
                        <a:pt x="38" y="76"/>
                        <a:pt x="38" y="76"/>
                      </a:cubicBezTo>
                      <a:cubicBezTo>
                        <a:pt x="37" y="76"/>
                        <a:pt x="36" y="75"/>
                        <a:pt x="35" y="74"/>
                      </a:cubicBezTo>
                      <a:cubicBezTo>
                        <a:pt x="32" y="73"/>
                        <a:pt x="30" y="70"/>
                        <a:pt x="28" y="67"/>
                      </a:cubicBezTo>
                      <a:cubicBezTo>
                        <a:pt x="27" y="65"/>
                        <a:pt x="26" y="63"/>
                        <a:pt x="25" y="60"/>
                      </a:cubicBezTo>
                      <a:cubicBezTo>
                        <a:pt x="38" y="60"/>
                        <a:pt x="38" y="60"/>
                        <a:pt x="38" y="60"/>
                      </a:cubicBezTo>
                      <a:close/>
                      <a:moveTo>
                        <a:pt x="54" y="67"/>
                      </a:moveTo>
                      <a:cubicBezTo>
                        <a:pt x="52" y="70"/>
                        <a:pt x="50" y="73"/>
                        <a:pt x="48" y="74"/>
                      </a:cubicBezTo>
                      <a:cubicBezTo>
                        <a:pt x="46" y="75"/>
                        <a:pt x="45" y="76"/>
                        <a:pt x="44" y="76"/>
                      </a:cubicBezTo>
                      <a:cubicBezTo>
                        <a:pt x="44" y="60"/>
                        <a:pt x="44" y="60"/>
                        <a:pt x="44" y="60"/>
                      </a:cubicBez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56" y="63"/>
                        <a:pt x="55" y="65"/>
                        <a:pt x="54" y="67"/>
                      </a:cubicBezTo>
                      <a:close/>
                      <a:moveTo>
                        <a:pt x="44" y="55"/>
                      </a:move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47"/>
                        <a:pt x="60" y="51"/>
                        <a:pt x="59" y="55"/>
                      </a:cubicBezTo>
                      <a:lnTo>
                        <a:pt x="44" y="55"/>
                      </a:lnTo>
                      <a:close/>
                      <a:moveTo>
                        <a:pt x="66" y="38"/>
                      </a:moveTo>
                      <a:cubicBezTo>
                        <a:pt x="66" y="34"/>
                        <a:pt x="65" y="31"/>
                        <a:pt x="64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6" y="31"/>
                        <a:pt x="76" y="34"/>
                        <a:pt x="77" y="38"/>
                      </a:cubicBezTo>
                      <a:lnTo>
                        <a:pt x="66" y="38"/>
                      </a:lnTo>
                      <a:close/>
                      <a:moveTo>
                        <a:pt x="71" y="22"/>
                      </a:move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1" y="17"/>
                        <a:pt x="59" y="12"/>
                        <a:pt x="57" y="9"/>
                      </a:cubicBezTo>
                      <a:cubicBezTo>
                        <a:pt x="60" y="10"/>
                        <a:pt x="63" y="13"/>
                        <a:pt x="66" y="16"/>
                      </a:cubicBezTo>
                      <a:cubicBezTo>
                        <a:pt x="68" y="17"/>
                        <a:pt x="70" y="19"/>
                        <a:pt x="71" y="22"/>
                      </a:cubicBezTo>
                      <a:close/>
                      <a:moveTo>
                        <a:pt x="16" y="16"/>
                      </a:moveTo>
                      <a:cubicBezTo>
                        <a:pt x="19" y="13"/>
                        <a:pt x="22" y="10"/>
                        <a:pt x="26" y="9"/>
                      </a:cubicBezTo>
                      <a:cubicBezTo>
                        <a:pt x="23" y="12"/>
                        <a:pt x="21" y="17"/>
                        <a:pt x="19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19"/>
                        <a:pt x="14" y="17"/>
                        <a:pt x="16" y="16"/>
                      </a:cubicBezTo>
                      <a:close/>
                      <a:moveTo>
                        <a:pt x="11" y="60"/>
                      </a:move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21" y="65"/>
                        <a:pt x="23" y="69"/>
                        <a:pt x="26" y="73"/>
                      </a:cubicBezTo>
                      <a:cubicBezTo>
                        <a:pt x="22" y="71"/>
                        <a:pt x="19" y="69"/>
                        <a:pt x="16" y="66"/>
                      </a:cubicBezTo>
                      <a:cubicBezTo>
                        <a:pt x="14" y="64"/>
                        <a:pt x="12" y="62"/>
                        <a:pt x="11" y="60"/>
                      </a:cubicBezTo>
                      <a:close/>
                      <a:moveTo>
                        <a:pt x="66" y="66"/>
                      </a:moveTo>
                      <a:cubicBezTo>
                        <a:pt x="63" y="69"/>
                        <a:pt x="60" y="71"/>
                        <a:pt x="57" y="73"/>
                      </a:cubicBezTo>
                      <a:cubicBezTo>
                        <a:pt x="59" y="69"/>
                        <a:pt x="61" y="65"/>
                        <a:pt x="63" y="60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0" y="62"/>
                        <a:pt x="68" y="64"/>
                        <a:pt x="66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6" name="íśľíḋê">
                  <a:extLst>
                    <a:ext uri="{FF2B5EF4-FFF2-40B4-BE49-F238E27FC236}">
                      <a16:creationId xmlns:a16="http://schemas.microsoft.com/office/drawing/2014/main" id="{2D43981F-C0BA-429C-BECF-BCCF761E92B3}"/>
                    </a:ext>
                  </a:extLst>
                </p:cNvPr>
                <p:cNvSpPr/>
                <p:nvPr/>
              </p:nvSpPr>
              <p:spPr bwMode="auto">
                <a:xfrm>
                  <a:off x="8820072" y="2931705"/>
                  <a:ext cx="219221" cy="232921"/>
                </a:xfrm>
                <a:custGeom>
                  <a:avLst/>
                  <a:gdLst>
                    <a:gd name="T0" fmla="*/ 62 w 69"/>
                    <a:gd name="T1" fmla="*/ 0 h 73"/>
                    <a:gd name="T2" fmla="*/ 7 w 69"/>
                    <a:gd name="T3" fmla="*/ 0 h 73"/>
                    <a:gd name="T4" fmla="*/ 0 w 69"/>
                    <a:gd name="T5" fmla="*/ 7 h 73"/>
                    <a:gd name="T6" fmla="*/ 0 w 69"/>
                    <a:gd name="T7" fmla="*/ 66 h 73"/>
                    <a:gd name="T8" fmla="*/ 7 w 69"/>
                    <a:gd name="T9" fmla="*/ 73 h 73"/>
                    <a:gd name="T10" fmla="*/ 62 w 69"/>
                    <a:gd name="T11" fmla="*/ 73 h 73"/>
                    <a:gd name="T12" fmla="*/ 69 w 69"/>
                    <a:gd name="T13" fmla="*/ 66 h 73"/>
                    <a:gd name="T14" fmla="*/ 69 w 69"/>
                    <a:gd name="T15" fmla="*/ 7 h 73"/>
                    <a:gd name="T16" fmla="*/ 62 w 69"/>
                    <a:gd name="T17" fmla="*/ 0 h 73"/>
                    <a:gd name="T18" fmla="*/ 60 w 69"/>
                    <a:gd name="T19" fmla="*/ 64 h 73"/>
                    <a:gd name="T20" fmla="*/ 10 w 69"/>
                    <a:gd name="T21" fmla="*/ 64 h 73"/>
                    <a:gd name="T22" fmla="*/ 10 w 69"/>
                    <a:gd name="T23" fmla="*/ 9 h 73"/>
                    <a:gd name="T24" fmla="*/ 60 w 69"/>
                    <a:gd name="T25" fmla="*/ 9 h 73"/>
                    <a:gd name="T26" fmla="*/ 60 w 69"/>
                    <a:gd name="T27" fmla="*/ 64 h 73"/>
                    <a:gd name="T28" fmla="*/ 19 w 69"/>
                    <a:gd name="T29" fmla="*/ 32 h 73"/>
                    <a:gd name="T30" fmla="*/ 51 w 69"/>
                    <a:gd name="T31" fmla="*/ 32 h 73"/>
                    <a:gd name="T32" fmla="*/ 51 w 69"/>
                    <a:gd name="T33" fmla="*/ 37 h 73"/>
                    <a:gd name="T34" fmla="*/ 19 w 69"/>
                    <a:gd name="T35" fmla="*/ 37 h 73"/>
                    <a:gd name="T36" fmla="*/ 19 w 69"/>
                    <a:gd name="T37" fmla="*/ 32 h 73"/>
                    <a:gd name="T38" fmla="*/ 19 w 69"/>
                    <a:gd name="T39" fmla="*/ 41 h 73"/>
                    <a:gd name="T40" fmla="*/ 51 w 69"/>
                    <a:gd name="T41" fmla="*/ 41 h 73"/>
                    <a:gd name="T42" fmla="*/ 51 w 69"/>
                    <a:gd name="T43" fmla="*/ 46 h 73"/>
                    <a:gd name="T44" fmla="*/ 19 w 69"/>
                    <a:gd name="T45" fmla="*/ 46 h 73"/>
                    <a:gd name="T46" fmla="*/ 19 w 69"/>
                    <a:gd name="T47" fmla="*/ 41 h 73"/>
                    <a:gd name="T48" fmla="*/ 19 w 69"/>
                    <a:gd name="T49" fmla="*/ 50 h 73"/>
                    <a:gd name="T50" fmla="*/ 51 w 69"/>
                    <a:gd name="T51" fmla="*/ 50 h 73"/>
                    <a:gd name="T52" fmla="*/ 51 w 69"/>
                    <a:gd name="T53" fmla="*/ 55 h 73"/>
                    <a:gd name="T54" fmla="*/ 19 w 69"/>
                    <a:gd name="T55" fmla="*/ 55 h 73"/>
                    <a:gd name="T56" fmla="*/ 19 w 69"/>
                    <a:gd name="T57" fmla="*/ 50 h 73"/>
                    <a:gd name="T58" fmla="*/ 19 w 69"/>
                    <a:gd name="T59" fmla="*/ 23 h 73"/>
                    <a:gd name="T60" fmla="*/ 51 w 69"/>
                    <a:gd name="T61" fmla="*/ 23 h 73"/>
                    <a:gd name="T62" fmla="*/ 51 w 69"/>
                    <a:gd name="T63" fmla="*/ 27 h 73"/>
                    <a:gd name="T64" fmla="*/ 19 w 69"/>
                    <a:gd name="T65" fmla="*/ 27 h 73"/>
                    <a:gd name="T66" fmla="*/ 19 w 69"/>
                    <a:gd name="T67" fmla="*/ 2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" h="73">
                      <a:moveTo>
                        <a:pt x="62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70"/>
                        <a:pt x="4" y="73"/>
                        <a:pt x="7" y="73"/>
                      </a:cubicBez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6" y="73"/>
                        <a:pt x="69" y="70"/>
                        <a:pt x="69" y="66"/>
                      </a:cubicBezTo>
                      <a:cubicBezTo>
                        <a:pt x="69" y="7"/>
                        <a:pt x="69" y="7"/>
                        <a:pt x="69" y="7"/>
                      </a:cubicBezTo>
                      <a:cubicBezTo>
                        <a:pt x="69" y="3"/>
                        <a:pt x="66" y="0"/>
                        <a:pt x="62" y="0"/>
                      </a:cubicBezTo>
                      <a:close/>
                      <a:moveTo>
                        <a:pt x="60" y="64"/>
                      </a:move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lnTo>
                        <a:pt x="60" y="64"/>
                      </a:lnTo>
                      <a:close/>
                      <a:moveTo>
                        <a:pt x="19" y="32"/>
                      </a:moveTo>
                      <a:cubicBezTo>
                        <a:pt x="51" y="32"/>
                        <a:pt x="51" y="32"/>
                        <a:pt x="51" y="32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lnTo>
                        <a:pt x="19" y="32"/>
                      </a:lnTo>
                      <a:close/>
                      <a:moveTo>
                        <a:pt x="19" y="41"/>
                      </a:move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lnTo>
                        <a:pt x="19" y="41"/>
                      </a:lnTo>
                      <a:close/>
                      <a:moveTo>
                        <a:pt x="19" y="5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50"/>
                      </a:lnTo>
                      <a:close/>
                      <a:moveTo>
                        <a:pt x="19" y="23"/>
                      </a:move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lnTo>
                        <a:pt x="19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îṥlîḓè">
                  <a:extLst>
                    <a:ext uri="{FF2B5EF4-FFF2-40B4-BE49-F238E27FC236}">
                      <a16:creationId xmlns:a16="http://schemas.microsoft.com/office/drawing/2014/main" id="{E0486DD9-B455-4DDB-BA9F-2F7D203425F3}"/>
                    </a:ext>
                  </a:extLst>
                </p:cNvPr>
                <p:cNvSpPr/>
                <p:nvPr/>
              </p:nvSpPr>
              <p:spPr bwMode="auto">
                <a:xfrm>
                  <a:off x="8998188" y="1536129"/>
                  <a:ext cx="242709" cy="281855"/>
                </a:xfrm>
                <a:custGeom>
                  <a:avLst/>
                  <a:gdLst>
                    <a:gd name="T0" fmla="*/ 54 w 76"/>
                    <a:gd name="T1" fmla="*/ 0 h 88"/>
                    <a:gd name="T2" fmla="*/ 14 w 76"/>
                    <a:gd name="T3" fmla="*/ 28 h 88"/>
                    <a:gd name="T4" fmla="*/ 17 w 76"/>
                    <a:gd name="T5" fmla="*/ 65 h 88"/>
                    <a:gd name="T6" fmla="*/ 49 w 76"/>
                    <a:gd name="T7" fmla="*/ 27 h 88"/>
                    <a:gd name="T8" fmla="*/ 33 w 76"/>
                    <a:gd name="T9" fmla="*/ 74 h 88"/>
                    <a:gd name="T10" fmla="*/ 70 w 76"/>
                    <a:gd name="T11" fmla="*/ 57 h 88"/>
                    <a:gd name="T12" fmla="*/ 54 w 76"/>
                    <a:gd name="T13" fmla="*/ 0 h 88"/>
                    <a:gd name="T14" fmla="*/ 4 w 76"/>
                    <a:gd name="T15" fmla="*/ 78 h 88"/>
                    <a:gd name="T16" fmla="*/ 10 w 76"/>
                    <a:gd name="T17" fmla="*/ 83 h 88"/>
                    <a:gd name="T18" fmla="*/ 47 w 76"/>
                    <a:gd name="T19" fmla="*/ 41 h 88"/>
                    <a:gd name="T20" fmla="*/ 4 w 76"/>
                    <a:gd name="T21" fmla="*/ 7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88">
                      <a:moveTo>
                        <a:pt x="54" y="0"/>
                      </a:moveTo>
                      <a:cubicBezTo>
                        <a:pt x="41" y="23"/>
                        <a:pt x="30" y="12"/>
                        <a:pt x="14" y="28"/>
                      </a:cubicBezTo>
                      <a:cubicBezTo>
                        <a:pt x="0" y="42"/>
                        <a:pt x="5" y="59"/>
                        <a:pt x="17" y="65"/>
                      </a:cubicBezTo>
                      <a:cubicBezTo>
                        <a:pt x="28" y="59"/>
                        <a:pt x="40" y="46"/>
                        <a:pt x="49" y="27"/>
                      </a:cubicBezTo>
                      <a:cubicBezTo>
                        <a:pt x="49" y="27"/>
                        <a:pt x="57" y="51"/>
                        <a:pt x="33" y="74"/>
                      </a:cubicBezTo>
                      <a:cubicBezTo>
                        <a:pt x="45" y="88"/>
                        <a:pt x="64" y="79"/>
                        <a:pt x="70" y="57"/>
                      </a:cubicBezTo>
                      <a:cubicBezTo>
                        <a:pt x="76" y="33"/>
                        <a:pt x="60" y="9"/>
                        <a:pt x="54" y="0"/>
                      </a:cubicBezTo>
                      <a:close/>
                      <a:moveTo>
                        <a:pt x="4" y="78"/>
                      </a:moveTo>
                      <a:cubicBezTo>
                        <a:pt x="4" y="78"/>
                        <a:pt x="5" y="83"/>
                        <a:pt x="10" y="83"/>
                      </a:cubicBezTo>
                      <a:cubicBezTo>
                        <a:pt x="15" y="83"/>
                        <a:pt x="36" y="71"/>
                        <a:pt x="47" y="41"/>
                      </a:cubicBezTo>
                      <a:cubicBezTo>
                        <a:pt x="30" y="70"/>
                        <a:pt x="6" y="78"/>
                        <a:pt x="4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" name="íş1iḍe">
                  <a:extLst>
                    <a:ext uri="{FF2B5EF4-FFF2-40B4-BE49-F238E27FC236}">
                      <a16:creationId xmlns:a16="http://schemas.microsoft.com/office/drawing/2014/main" id="{4ACEAF56-9698-4D4C-91D9-984014EAAD7D}"/>
                    </a:ext>
                  </a:extLst>
                </p:cNvPr>
                <p:cNvSpPr/>
                <p:nvPr/>
              </p:nvSpPr>
              <p:spPr bwMode="auto">
                <a:xfrm>
                  <a:off x="8685015" y="3366232"/>
                  <a:ext cx="246623" cy="246623"/>
                </a:xfrm>
                <a:custGeom>
                  <a:avLst/>
                  <a:gdLst>
                    <a:gd name="T0" fmla="*/ 53 w 77"/>
                    <a:gd name="T1" fmla="*/ 30 h 77"/>
                    <a:gd name="T2" fmla="*/ 25 w 77"/>
                    <a:gd name="T3" fmla="*/ 2 h 77"/>
                    <a:gd name="T4" fmla="*/ 38 w 77"/>
                    <a:gd name="T5" fmla="*/ 0 h 77"/>
                    <a:gd name="T6" fmla="*/ 53 w 77"/>
                    <a:gd name="T7" fmla="*/ 3 h 77"/>
                    <a:gd name="T8" fmla="*/ 53 w 77"/>
                    <a:gd name="T9" fmla="*/ 30 h 77"/>
                    <a:gd name="T10" fmla="*/ 58 w 77"/>
                    <a:gd name="T11" fmla="*/ 53 h 77"/>
                    <a:gd name="T12" fmla="*/ 58 w 77"/>
                    <a:gd name="T13" fmla="*/ 5 h 77"/>
                    <a:gd name="T14" fmla="*/ 77 w 77"/>
                    <a:gd name="T15" fmla="*/ 39 h 77"/>
                    <a:gd name="T16" fmla="*/ 74 w 77"/>
                    <a:gd name="T17" fmla="*/ 53 h 77"/>
                    <a:gd name="T18" fmla="*/ 58 w 77"/>
                    <a:gd name="T19" fmla="*/ 53 h 77"/>
                    <a:gd name="T20" fmla="*/ 24 w 77"/>
                    <a:gd name="T21" fmla="*/ 58 h 77"/>
                    <a:gd name="T22" fmla="*/ 72 w 77"/>
                    <a:gd name="T23" fmla="*/ 58 h 77"/>
                    <a:gd name="T24" fmla="*/ 38 w 77"/>
                    <a:gd name="T25" fmla="*/ 77 h 77"/>
                    <a:gd name="T26" fmla="*/ 24 w 77"/>
                    <a:gd name="T27" fmla="*/ 74 h 77"/>
                    <a:gd name="T28" fmla="*/ 24 w 77"/>
                    <a:gd name="T29" fmla="*/ 58 h 77"/>
                    <a:gd name="T30" fmla="*/ 32 w 77"/>
                    <a:gd name="T31" fmla="*/ 17 h 77"/>
                    <a:gd name="T32" fmla="*/ 1 w 77"/>
                    <a:gd name="T33" fmla="*/ 48 h 77"/>
                    <a:gd name="T34" fmla="*/ 0 w 77"/>
                    <a:gd name="T35" fmla="*/ 39 h 77"/>
                    <a:gd name="T36" fmla="*/ 20 w 77"/>
                    <a:gd name="T37" fmla="*/ 5 h 77"/>
                    <a:gd name="T38" fmla="*/ 32 w 77"/>
                    <a:gd name="T39" fmla="*/ 17 h 77"/>
                    <a:gd name="T40" fmla="*/ 19 w 77"/>
                    <a:gd name="T41" fmla="*/ 38 h 77"/>
                    <a:gd name="T42" fmla="*/ 19 w 77"/>
                    <a:gd name="T43" fmla="*/ 72 h 77"/>
                    <a:gd name="T44" fmla="*/ 3 w 77"/>
                    <a:gd name="T45" fmla="*/ 54 h 77"/>
                    <a:gd name="T46" fmla="*/ 19 w 77"/>
                    <a:gd name="T47" fmla="*/ 3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" h="77">
                      <a:moveTo>
                        <a:pt x="53" y="30"/>
                      </a:move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9" y="1"/>
                        <a:pt x="34" y="0"/>
                        <a:pt x="38" y="0"/>
                      </a:cubicBezTo>
                      <a:cubicBezTo>
                        <a:pt x="43" y="0"/>
                        <a:pt x="48" y="1"/>
                        <a:pt x="53" y="3"/>
                      </a:cubicBezTo>
                      <a:lnTo>
                        <a:pt x="53" y="30"/>
                      </a:lnTo>
                      <a:close/>
                      <a:moveTo>
                        <a:pt x="58" y="53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69" y="12"/>
                        <a:pt x="77" y="24"/>
                        <a:pt x="77" y="39"/>
                      </a:cubicBezTo>
                      <a:cubicBezTo>
                        <a:pt x="77" y="44"/>
                        <a:pt x="76" y="49"/>
                        <a:pt x="74" y="53"/>
                      </a:cubicBezTo>
                      <a:lnTo>
                        <a:pt x="58" y="53"/>
                      </a:lnTo>
                      <a:close/>
                      <a:moveTo>
                        <a:pt x="24" y="58"/>
                      </a:moveTo>
                      <a:cubicBezTo>
                        <a:pt x="72" y="58"/>
                        <a:pt x="72" y="58"/>
                        <a:pt x="72" y="58"/>
                      </a:cubicBezTo>
                      <a:cubicBezTo>
                        <a:pt x="65" y="69"/>
                        <a:pt x="53" y="77"/>
                        <a:pt x="38" y="77"/>
                      </a:cubicBezTo>
                      <a:cubicBezTo>
                        <a:pt x="33" y="77"/>
                        <a:pt x="28" y="76"/>
                        <a:pt x="24" y="74"/>
                      </a:cubicBezTo>
                      <a:lnTo>
                        <a:pt x="24" y="58"/>
                      </a:lnTo>
                      <a:close/>
                      <a:moveTo>
                        <a:pt x="32" y="17"/>
                      </a:move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45"/>
                        <a:pt x="0" y="42"/>
                        <a:pt x="0" y="39"/>
                      </a:cubicBezTo>
                      <a:cubicBezTo>
                        <a:pt x="0" y="24"/>
                        <a:pt x="8" y="12"/>
                        <a:pt x="20" y="5"/>
                      </a:cubicBezTo>
                      <a:lnTo>
                        <a:pt x="32" y="17"/>
                      </a:lnTo>
                      <a:close/>
                      <a:moveTo>
                        <a:pt x="19" y="38"/>
                      </a:move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2" y="68"/>
                        <a:pt x="6" y="62"/>
                        <a:pt x="3" y="54"/>
                      </a:cubicBezTo>
                      <a:lnTo>
                        <a:pt x="19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" name="ïṥľîďe">
                  <a:extLst>
                    <a:ext uri="{FF2B5EF4-FFF2-40B4-BE49-F238E27FC236}">
                      <a16:creationId xmlns:a16="http://schemas.microsoft.com/office/drawing/2014/main" id="{F1D2B58F-B2C9-492F-B411-CA02BB894F27}"/>
                    </a:ext>
                  </a:extLst>
                </p:cNvPr>
                <p:cNvSpPr/>
                <p:nvPr/>
              </p:nvSpPr>
              <p:spPr bwMode="auto">
                <a:xfrm>
                  <a:off x="8260276" y="4031724"/>
                  <a:ext cx="229008" cy="197690"/>
                </a:xfrm>
                <a:custGeom>
                  <a:avLst/>
                  <a:gdLst>
                    <a:gd name="T0" fmla="*/ 18 w 72"/>
                    <a:gd name="T1" fmla="*/ 0 h 62"/>
                    <a:gd name="T2" fmla="*/ 54 w 72"/>
                    <a:gd name="T3" fmla="*/ 0 h 62"/>
                    <a:gd name="T4" fmla="*/ 54 w 72"/>
                    <a:gd name="T5" fmla="*/ 9 h 62"/>
                    <a:gd name="T6" fmla="*/ 18 w 72"/>
                    <a:gd name="T7" fmla="*/ 9 h 62"/>
                    <a:gd name="T8" fmla="*/ 18 w 72"/>
                    <a:gd name="T9" fmla="*/ 0 h 62"/>
                    <a:gd name="T10" fmla="*/ 67 w 72"/>
                    <a:gd name="T11" fmla="*/ 13 h 62"/>
                    <a:gd name="T12" fmla="*/ 4 w 72"/>
                    <a:gd name="T13" fmla="*/ 13 h 62"/>
                    <a:gd name="T14" fmla="*/ 0 w 72"/>
                    <a:gd name="T15" fmla="*/ 18 h 62"/>
                    <a:gd name="T16" fmla="*/ 0 w 72"/>
                    <a:gd name="T17" fmla="*/ 40 h 62"/>
                    <a:gd name="T18" fmla="*/ 4 w 72"/>
                    <a:gd name="T19" fmla="*/ 44 h 62"/>
                    <a:gd name="T20" fmla="*/ 18 w 72"/>
                    <a:gd name="T21" fmla="*/ 44 h 62"/>
                    <a:gd name="T22" fmla="*/ 18 w 72"/>
                    <a:gd name="T23" fmla="*/ 62 h 62"/>
                    <a:gd name="T24" fmla="*/ 54 w 72"/>
                    <a:gd name="T25" fmla="*/ 62 h 62"/>
                    <a:gd name="T26" fmla="*/ 54 w 72"/>
                    <a:gd name="T27" fmla="*/ 44 h 62"/>
                    <a:gd name="T28" fmla="*/ 67 w 72"/>
                    <a:gd name="T29" fmla="*/ 44 h 62"/>
                    <a:gd name="T30" fmla="*/ 72 w 72"/>
                    <a:gd name="T31" fmla="*/ 40 h 62"/>
                    <a:gd name="T32" fmla="*/ 72 w 72"/>
                    <a:gd name="T33" fmla="*/ 18 h 62"/>
                    <a:gd name="T34" fmla="*/ 67 w 72"/>
                    <a:gd name="T35" fmla="*/ 13 h 62"/>
                    <a:gd name="T36" fmla="*/ 49 w 72"/>
                    <a:gd name="T37" fmla="*/ 58 h 62"/>
                    <a:gd name="T38" fmla="*/ 22 w 72"/>
                    <a:gd name="T39" fmla="*/ 58 h 62"/>
                    <a:gd name="T40" fmla="*/ 22 w 72"/>
                    <a:gd name="T41" fmla="*/ 35 h 62"/>
                    <a:gd name="T42" fmla="*/ 49 w 72"/>
                    <a:gd name="T43" fmla="*/ 35 h 62"/>
                    <a:gd name="T44" fmla="*/ 49 w 72"/>
                    <a:gd name="T45" fmla="*/ 58 h 62"/>
                    <a:gd name="T46" fmla="*/ 68 w 72"/>
                    <a:gd name="T47" fmla="*/ 20 h 62"/>
                    <a:gd name="T48" fmla="*/ 65 w 72"/>
                    <a:gd name="T49" fmla="*/ 23 h 62"/>
                    <a:gd name="T50" fmla="*/ 62 w 72"/>
                    <a:gd name="T51" fmla="*/ 20 h 62"/>
                    <a:gd name="T52" fmla="*/ 65 w 72"/>
                    <a:gd name="T53" fmla="*/ 17 h 62"/>
                    <a:gd name="T54" fmla="*/ 68 w 72"/>
                    <a:gd name="T55" fmla="*/ 2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2" h="62">
                      <a:moveTo>
                        <a:pt x="18" y="0"/>
                      </a:move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lnTo>
                        <a:pt x="18" y="0"/>
                      </a:lnTo>
                      <a:close/>
                      <a:moveTo>
                        <a:pt x="67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2" y="13"/>
                        <a:pt x="0" y="15"/>
                        <a:pt x="0" y="1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2"/>
                        <a:pt x="2" y="44"/>
                        <a:pt x="4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62"/>
                        <a:pt x="18" y="62"/>
                        <a:pt x="18" y="62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70" y="44"/>
                        <a:pt x="72" y="42"/>
                        <a:pt x="72" y="40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5"/>
                        <a:pt x="70" y="13"/>
                        <a:pt x="67" y="13"/>
                      </a:cubicBezTo>
                      <a:close/>
                      <a:moveTo>
                        <a:pt x="49" y="58"/>
                      </a:move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lnTo>
                        <a:pt x="49" y="58"/>
                      </a:lnTo>
                      <a:close/>
                      <a:moveTo>
                        <a:pt x="68" y="20"/>
                      </a:moveTo>
                      <a:cubicBezTo>
                        <a:pt x="68" y="22"/>
                        <a:pt x="67" y="23"/>
                        <a:pt x="65" y="23"/>
                      </a:cubicBezTo>
                      <a:cubicBezTo>
                        <a:pt x="63" y="23"/>
                        <a:pt x="62" y="22"/>
                        <a:pt x="62" y="20"/>
                      </a:cubicBezTo>
                      <a:cubicBezTo>
                        <a:pt x="62" y="18"/>
                        <a:pt x="63" y="17"/>
                        <a:pt x="65" y="17"/>
                      </a:cubicBezTo>
                      <a:cubicBezTo>
                        <a:pt x="67" y="17"/>
                        <a:pt x="68" y="18"/>
                        <a:pt x="6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î$1îďé">
                  <a:extLst>
                    <a:ext uri="{FF2B5EF4-FFF2-40B4-BE49-F238E27FC236}">
                      <a16:creationId xmlns:a16="http://schemas.microsoft.com/office/drawing/2014/main" id="{78A9654F-5293-4C46-942A-244D03652797}"/>
                    </a:ext>
                  </a:extLst>
                </p:cNvPr>
                <p:cNvSpPr/>
                <p:nvPr/>
              </p:nvSpPr>
              <p:spPr bwMode="auto">
                <a:xfrm>
                  <a:off x="8610637" y="3841862"/>
                  <a:ext cx="230965" cy="230965"/>
                </a:xfrm>
                <a:custGeom>
                  <a:avLst/>
                  <a:gdLst>
                    <a:gd name="T0" fmla="*/ 13 w 72"/>
                    <a:gd name="T1" fmla="*/ 36 h 72"/>
                    <a:gd name="T2" fmla="*/ 13 w 72"/>
                    <a:gd name="T3" fmla="*/ 33 h 72"/>
                    <a:gd name="T4" fmla="*/ 1 w 72"/>
                    <a:gd name="T5" fmla="*/ 29 h 72"/>
                    <a:gd name="T6" fmla="*/ 0 w 72"/>
                    <a:gd name="T7" fmla="*/ 36 h 72"/>
                    <a:gd name="T8" fmla="*/ 11 w 72"/>
                    <a:gd name="T9" fmla="*/ 62 h 72"/>
                    <a:gd name="T10" fmla="*/ 19 w 72"/>
                    <a:gd name="T11" fmla="*/ 51 h 72"/>
                    <a:gd name="T12" fmla="*/ 13 w 72"/>
                    <a:gd name="T13" fmla="*/ 36 h 72"/>
                    <a:gd name="T14" fmla="*/ 58 w 72"/>
                    <a:gd name="T15" fmla="*/ 36 h 72"/>
                    <a:gd name="T16" fmla="*/ 52 w 72"/>
                    <a:gd name="T17" fmla="*/ 51 h 72"/>
                    <a:gd name="T18" fmla="*/ 60 w 72"/>
                    <a:gd name="T19" fmla="*/ 62 h 72"/>
                    <a:gd name="T20" fmla="*/ 72 w 72"/>
                    <a:gd name="T21" fmla="*/ 36 h 72"/>
                    <a:gd name="T22" fmla="*/ 71 w 72"/>
                    <a:gd name="T23" fmla="*/ 29 h 72"/>
                    <a:gd name="T24" fmla="*/ 58 w 72"/>
                    <a:gd name="T25" fmla="*/ 33 h 72"/>
                    <a:gd name="T26" fmla="*/ 58 w 72"/>
                    <a:gd name="T27" fmla="*/ 36 h 72"/>
                    <a:gd name="T28" fmla="*/ 40 w 72"/>
                    <a:gd name="T29" fmla="*/ 14 h 72"/>
                    <a:gd name="T30" fmla="*/ 55 w 72"/>
                    <a:gd name="T31" fmla="*/ 25 h 72"/>
                    <a:gd name="T32" fmla="*/ 68 w 72"/>
                    <a:gd name="T33" fmla="*/ 21 h 72"/>
                    <a:gd name="T34" fmla="*/ 40 w 72"/>
                    <a:gd name="T35" fmla="*/ 0 h 72"/>
                    <a:gd name="T36" fmla="*/ 40 w 72"/>
                    <a:gd name="T37" fmla="*/ 14 h 72"/>
                    <a:gd name="T38" fmla="*/ 16 w 72"/>
                    <a:gd name="T39" fmla="*/ 25 h 72"/>
                    <a:gd name="T40" fmla="*/ 31 w 72"/>
                    <a:gd name="T41" fmla="*/ 14 h 72"/>
                    <a:gd name="T42" fmla="*/ 31 w 72"/>
                    <a:gd name="T43" fmla="*/ 0 h 72"/>
                    <a:gd name="T44" fmla="*/ 3 w 72"/>
                    <a:gd name="T45" fmla="*/ 21 h 72"/>
                    <a:gd name="T46" fmla="*/ 16 w 72"/>
                    <a:gd name="T47" fmla="*/ 25 h 72"/>
                    <a:gd name="T48" fmla="*/ 45 w 72"/>
                    <a:gd name="T49" fmla="*/ 56 h 72"/>
                    <a:gd name="T50" fmla="*/ 36 w 72"/>
                    <a:gd name="T51" fmla="*/ 58 h 72"/>
                    <a:gd name="T52" fmla="*/ 26 w 72"/>
                    <a:gd name="T53" fmla="*/ 56 h 72"/>
                    <a:gd name="T54" fmla="*/ 18 w 72"/>
                    <a:gd name="T55" fmla="*/ 67 h 72"/>
                    <a:gd name="T56" fmla="*/ 36 w 72"/>
                    <a:gd name="T57" fmla="*/ 72 h 72"/>
                    <a:gd name="T58" fmla="*/ 53 w 72"/>
                    <a:gd name="T59" fmla="*/ 67 h 72"/>
                    <a:gd name="T60" fmla="*/ 45 w 72"/>
                    <a:gd name="T61" fmla="*/ 5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2" h="72">
                      <a:moveTo>
                        <a:pt x="13" y="36"/>
                      </a:move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31"/>
                        <a:pt x="0" y="34"/>
                        <a:pt x="0" y="36"/>
                      </a:cubicBezTo>
                      <a:cubicBezTo>
                        <a:pt x="0" y="46"/>
                        <a:pt x="4" y="56"/>
                        <a:pt x="11" y="62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6" y="47"/>
                        <a:pt x="13" y="42"/>
                        <a:pt x="13" y="36"/>
                      </a:cubicBezTo>
                      <a:close/>
                      <a:moveTo>
                        <a:pt x="58" y="36"/>
                      </a:moveTo>
                      <a:cubicBezTo>
                        <a:pt x="58" y="42"/>
                        <a:pt x="56" y="47"/>
                        <a:pt x="52" y="51"/>
                      </a:cubicBezTo>
                      <a:cubicBezTo>
                        <a:pt x="60" y="62"/>
                        <a:pt x="60" y="62"/>
                        <a:pt x="60" y="62"/>
                      </a:cubicBezTo>
                      <a:cubicBezTo>
                        <a:pt x="67" y="56"/>
                        <a:pt x="72" y="46"/>
                        <a:pt x="72" y="36"/>
                      </a:cubicBezTo>
                      <a:cubicBezTo>
                        <a:pt x="72" y="34"/>
                        <a:pt x="71" y="31"/>
                        <a:pt x="71" y="29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4"/>
                        <a:pt x="58" y="35"/>
                        <a:pt x="58" y="36"/>
                      </a:cubicBezTo>
                      <a:close/>
                      <a:moveTo>
                        <a:pt x="40" y="14"/>
                      </a:moveTo>
                      <a:cubicBezTo>
                        <a:pt x="47" y="15"/>
                        <a:pt x="52" y="19"/>
                        <a:pt x="55" y="25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3" y="10"/>
                        <a:pt x="53" y="2"/>
                        <a:pt x="40" y="0"/>
                      </a:cubicBezTo>
                      <a:lnTo>
                        <a:pt x="40" y="14"/>
                      </a:lnTo>
                      <a:close/>
                      <a:moveTo>
                        <a:pt x="16" y="25"/>
                      </a:moveTo>
                      <a:cubicBezTo>
                        <a:pt x="19" y="19"/>
                        <a:pt x="25" y="15"/>
                        <a:pt x="31" y="14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9" y="2"/>
                        <a:pt x="8" y="10"/>
                        <a:pt x="3" y="21"/>
                      </a:cubicBezTo>
                      <a:lnTo>
                        <a:pt x="16" y="25"/>
                      </a:lnTo>
                      <a:close/>
                      <a:moveTo>
                        <a:pt x="45" y="56"/>
                      </a:moveTo>
                      <a:cubicBezTo>
                        <a:pt x="42" y="58"/>
                        <a:pt x="39" y="58"/>
                        <a:pt x="36" y="58"/>
                      </a:cubicBezTo>
                      <a:cubicBezTo>
                        <a:pt x="32" y="58"/>
                        <a:pt x="29" y="58"/>
                        <a:pt x="26" y="56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24" y="70"/>
                        <a:pt x="30" y="72"/>
                        <a:pt x="36" y="72"/>
                      </a:cubicBezTo>
                      <a:cubicBezTo>
                        <a:pt x="42" y="72"/>
                        <a:pt x="48" y="70"/>
                        <a:pt x="53" y="67"/>
                      </a:cubicBezTo>
                      <a:lnTo>
                        <a:pt x="4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íşļîḋê">
                  <a:extLst>
                    <a:ext uri="{FF2B5EF4-FFF2-40B4-BE49-F238E27FC236}">
                      <a16:creationId xmlns:a16="http://schemas.microsoft.com/office/drawing/2014/main" id="{5C9CC748-4886-4859-A206-378BF6CC1F32}"/>
                    </a:ext>
                  </a:extLst>
                </p:cNvPr>
                <p:cNvSpPr/>
                <p:nvPr/>
              </p:nvSpPr>
              <p:spPr bwMode="auto">
                <a:xfrm>
                  <a:off x="9078439" y="1082029"/>
                  <a:ext cx="221179" cy="221178"/>
                </a:xfrm>
                <a:custGeom>
                  <a:avLst/>
                  <a:gdLst>
                    <a:gd name="T0" fmla="*/ 35 w 69"/>
                    <a:gd name="T1" fmla="*/ 0 h 69"/>
                    <a:gd name="T2" fmla="*/ 0 w 69"/>
                    <a:gd name="T3" fmla="*/ 35 h 69"/>
                    <a:gd name="T4" fmla="*/ 35 w 69"/>
                    <a:gd name="T5" fmla="*/ 69 h 69"/>
                    <a:gd name="T6" fmla="*/ 69 w 69"/>
                    <a:gd name="T7" fmla="*/ 35 h 69"/>
                    <a:gd name="T8" fmla="*/ 35 w 69"/>
                    <a:gd name="T9" fmla="*/ 0 h 69"/>
                    <a:gd name="T10" fmla="*/ 35 w 69"/>
                    <a:gd name="T11" fmla="*/ 62 h 69"/>
                    <a:gd name="T12" fmla="*/ 7 w 69"/>
                    <a:gd name="T13" fmla="*/ 35 h 69"/>
                    <a:gd name="T14" fmla="*/ 35 w 69"/>
                    <a:gd name="T15" fmla="*/ 7 h 69"/>
                    <a:gd name="T16" fmla="*/ 62 w 69"/>
                    <a:gd name="T17" fmla="*/ 35 h 69"/>
                    <a:gd name="T18" fmla="*/ 35 w 69"/>
                    <a:gd name="T19" fmla="*/ 62 h 69"/>
                    <a:gd name="T20" fmla="*/ 22 w 69"/>
                    <a:gd name="T21" fmla="*/ 24 h 69"/>
                    <a:gd name="T22" fmla="*/ 37 w 69"/>
                    <a:gd name="T23" fmla="*/ 35 h 69"/>
                    <a:gd name="T24" fmla="*/ 22 w 69"/>
                    <a:gd name="T25" fmla="*/ 45 h 69"/>
                    <a:gd name="T26" fmla="*/ 22 w 69"/>
                    <a:gd name="T27" fmla="*/ 24 h 69"/>
                    <a:gd name="T28" fmla="*/ 39 w 69"/>
                    <a:gd name="T29" fmla="*/ 24 h 69"/>
                    <a:gd name="T30" fmla="*/ 54 w 69"/>
                    <a:gd name="T31" fmla="*/ 35 h 69"/>
                    <a:gd name="T32" fmla="*/ 39 w 69"/>
                    <a:gd name="T33" fmla="*/ 45 h 69"/>
                    <a:gd name="T34" fmla="*/ 39 w 69"/>
                    <a:gd name="T35" fmla="*/ 2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53"/>
                        <a:pt x="16" y="69"/>
                        <a:pt x="35" y="69"/>
                      </a:cubicBezTo>
                      <a:cubicBezTo>
                        <a:pt x="53" y="69"/>
                        <a:pt x="69" y="53"/>
                        <a:pt x="69" y="35"/>
                      </a:cubicBezTo>
                      <a:cubicBezTo>
                        <a:pt x="69" y="16"/>
                        <a:pt x="53" y="0"/>
                        <a:pt x="35" y="0"/>
                      </a:cubicBezTo>
                      <a:close/>
                      <a:moveTo>
                        <a:pt x="35" y="62"/>
                      </a:moveTo>
                      <a:cubicBezTo>
                        <a:pt x="19" y="62"/>
                        <a:pt x="7" y="50"/>
                        <a:pt x="7" y="35"/>
                      </a:cubicBezTo>
                      <a:cubicBezTo>
                        <a:pt x="7" y="19"/>
                        <a:pt x="19" y="7"/>
                        <a:pt x="35" y="7"/>
                      </a:cubicBezTo>
                      <a:cubicBezTo>
                        <a:pt x="50" y="7"/>
                        <a:pt x="62" y="19"/>
                        <a:pt x="62" y="35"/>
                      </a:cubicBezTo>
                      <a:cubicBezTo>
                        <a:pt x="62" y="50"/>
                        <a:pt x="50" y="62"/>
                        <a:pt x="35" y="62"/>
                      </a:cubicBezTo>
                      <a:close/>
                      <a:moveTo>
                        <a:pt x="22" y="24"/>
                      </a:move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lnTo>
                        <a:pt x="22" y="24"/>
                      </a:lnTo>
                      <a:close/>
                      <a:moveTo>
                        <a:pt x="39" y="24"/>
                      </a:move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lnTo>
                        <a:pt x="3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2" name="ïSľîḋe">
                  <a:extLst>
                    <a:ext uri="{FF2B5EF4-FFF2-40B4-BE49-F238E27FC236}">
                      <a16:creationId xmlns:a16="http://schemas.microsoft.com/office/drawing/2014/main" id="{6DDA0BEC-CE80-4DE6-A1C5-41C1D96DD524}"/>
                    </a:ext>
                  </a:extLst>
                </p:cNvPr>
                <p:cNvSpPr/>
                <p:nvPr/>
              </p:nvSpPr>
              <p:spPr bwMode="auto">
                <a:xfrm>
                  <a:off x="8342483" y="3088291"/>
                  <a:ext cx="242709" cy="252495"/>
                </a:xfrm>
                <a:custGeom>
                  <a:avLst/>
                  <a:gdLst>
                    <a:gd name="T0" fmla="*/ 59 w 124"/>
                    <a:gd name="T1" fmla="*/ 129 h 129"/>
                    <a:gd name="T2" fmla="*/ 59 w 124"/>
                    <a:gd name="T3" fmla="*/ 70 h 129"/>
                    <a:gd name="T4" fmla="*/ 0 w 124"/>
                    <a:gd name="T5" fmla="*/ 129 h 129"/>
                    <a:gd name="T6" fmla="*/ 0 w 124"/>
                    <a:gd name="T7" fmla="*/ 0 h 129"/>
                    <a:gd name="T8" fmla="*/ 59 w 124"/>
                    <a:gd name="T9" fmla="*/ 58 h 129"/>
                    <a:gd name="T10" fmla="*/ 59 w 124"/>
                    <a:gd name="T11" fmla="*/ 0 h 129"/>
                    <a:gd name="T12" fmla="*/ 124 w 124"/>
                    <a:gd name="T13" fmla="*/ 65 h 129"/>
                    <a:gd name="T14" fmla="*/ 59 w 124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" h="129">
                      <a:moveTo>
                        <a:pt x="59" y="129"/>
                      </a:moveTo>
                      <a:lnTo>
                        <a:pt x="59" y="70"/>
                      </a:lnTo>
                      <a:lnTo>
                        <a:pt x="0" y="129"/>
                      </a:lnTo>
                      <a:lnTo>
                        <a:pt x="0" y="0"/>
                      </a:lnTo>
                      <a:lnTo>
                        <a:pt x="59" y="58"/>
                      </a:lnTo>
                      <a:lnTo>
                        <a:pt x="59" y="0"/>
                      </a:lnTo>
                      <a:lnTo>
                        <a:pt x="124" y="65"/>
                      </a:lnTo>
                      <a:lnTo>
                        <a:pt x="59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3" name="îś1iḋê">
                  <a:extLst>
                    <a:ext uri="{FF2B5EF4-FFF2-40B4-BE49-F238E27FC236}">
                      <a16:creationId xmlns:a16="http://schemas.microsoft.com/office/drawing/2014/main" id="{BAA3293D-E555-47B1-AB40-553EF2AE6C74}"/>
                    </a:ext>
                  </a:extLst>
                </p:cNvPr>
                <p:cNvSpPr/>
                <p:nvPr/>
              </p:nvSpPr>
              <p:spPr bwMode="auto">
                <a:xfrm>
                  <a:off x="8575405" y="2205535"/>
                  <a:ext cx="256411" cy="254453"/>
                </a:xfrm>
                <a:custGeom>
                  <a:avLst/>
                  <a:gdLst>
                    <a:gd name="T0" fmla="*/ 0 w 131"/>
                    <a:gd name="T1" fmla="*/ 130 h 130"/>
                    <a:gd name="T2" fmla="*/ 66 w 131"/>
                    <a:gd name="T3" fmla="*/ 130 h 130"/>
                    <a:gd name="T4" fmla="*/ 66 w 131"/>
                    <a:gd name="T5" fmla="*/ 0 h 130"/>
                    <a:gd name="T6" fmla="*/ 0 w 131"/>
                    <a:gd name="T7" fmla="*/ 0 h 130"/>
                    <a:gd name="T8" fmla="*/ 0 w 131"/>
                    <a:gd name="T9" fmla="*/ 130 h 130"/>
                    <a:gd name="T10" fmla="*/ 41 w 131"/>
                    <a:gd name="T11" fmla="*/ 16 h 130"/>
                    <a:gd name="T12" fmla="*/ 58 w 131"/>
                    <a:gd name="T13" fmla="*/ 16 h 130"/>
                    <a:gd name="T14" fmla="*/ 58 w 131"/>
                    <a:gd name="T15" fmla="*/ 32 h 130"/>
                    <a:gd name="T16" fmla="*/ 41 w 131"/>
                    <a:gd name="T17" fmla="*/ 32 h 130"/>
                    <a:gd name="T18" fmla="*/ 41 w 131"/>
                    <a:gd name="T19" fmla="*/ 16 h 130"/>
                    <a:gd name="T20" fmla="*/ 41 w 131"/>
                    <a:gd name="T21" fmla="*/ 49 h 130"/>
                    <a:gd name="T22" fmla="*/ 58 w 131"/>
                    <a:gd name="T23" fmla="*/ 49 h 130"/>
                    <a:gd name="T24" fmla="*/ 58 w 131"/>
                    <a:gd name="T25" fmla="*/ 65 h 130"/>
                    <a:gd name="T26" fmla="*/ 41 w 131"/>
                    <a:gd name="T27" fmla="*/ 65 h 130"/>
                    <a:gd name="T28" fmla="*/ 41 w 131"/>
                    <a:gd name="T29" fmla="*/ 49 h 130"/>
                    <a:gd name="T30" fmla="*/ 41 w 131"/>
                    <a:gd name="T31" fmla="*/ 81 h 130"/>
                    <a:gd name="T32" fmla="*/ 58 w 131"/>
                    <a:gd name="T33" fmla="*/ 81 h 130"/>
                    <a:gd name="T34" fmla="*/ 58 w 131"/>
                    <a:gd name="T35" fmla="*/ 98 h 130"/>
                    <a:gd name="T36" fmla="*/ 41 w 131"/>
                    <a:gd name="T37" fmla="*/ 98 h 130"/>
                    <a:gd name="T38" fmla="*/ 41 w 131"/>
                    <a:gd name="T39" fmla="*/ 81 h 130"/>
                    <a:gd name="T40" fmla="*/ 9 w 131"/>
                    <a:gd name="T41" fmla="*/ 16 h 130"/>
                    <a:gd name="T42" fmla="*/ 25 w 131"/>
                    <a:gd name="T43" fmla="*/ 16 h 130"/>
                    <a:gd name="T44" fmla="*/ 25 w 131"/>
                    <a:gd name="T45" fmla="*/ 32 h 130"/>
                    <a:gd name="T46" fmla="*/ 9 w 131"/>
                    <a:gd name="T47" fmla="*/ 32 h 130"/>
                    <a:gd name="T48" fmla="*/ 9 w 131"/>
                    <a:gd name="T49" fmla="*/ 16 h 130"/>
                    <a:gd name="T50" fmla="*/ 9 w 131"/>
                    <a:gd name="T51" fmla="*/ 49 h 130"/>
                    <a:gd name="T52" fmla="*/ 25 w 131"/>
                    <a:gd name="T53" fmla="*/ 49 h 130"/>
                    <a:gd name="T54" fmla="*/ 25 w 131"/>
                    <a:gd name="T55" fmla="*/ 65 h 130"/>
                    <a:gd name="T56" fmla="*/ 9 w 131"/>
                    <a:gd name="T57" fmla="*/ 65 h 130"/>
                    <a:gd name="T58" fmla="*/ 9 w 131"/>
                    <a:gd name="T59" fmla="*/ 49 h 130"/>
                    <a:gd name="T60" fmla="*/ 9 w 131"/>
                    <a:gd name="T61" fmla="*/ 81 h 130"/>
                    <a:gd name="T62" fmla="*/ 25 w 131"/>
                    <a:gd name="T63" fmla="*/ 81 h 130"/>
                    <a:gd name="T64" fmla="*/ 25 w 131"/>
                    <a:gd name="T65" fmla="*/ 98 h 130"/>
                    <a:gd name="T66" fmla="*/ 9 w 131"/>
                    <a:gd name="T67" fmla="*/ 98 h 130"/>
                    <a:gd name="T68" fmla="*/ 9 w 131"/>
                    <a:gd name="T69" fmla="*/ 81 h 130"/>
                    <a:gd name="T70" fmla="*/ 74 w 131"/>
                    <a:gd name="T71" fmla="*/ 41 h 130"/>
                    <a:gd name="T72" fmla="*/ 131 w 131"/>
                    <a:gd name="T73" fmla="*/ 41 h 130"/>
                    <a:gd name="T74" fmla="*/ 131 w 131"/>
                    <a:gd name="T75" fmla="*/ 49 h 130"/>
                    <a:gd name="T76" fmla="*/ 74 w 131"/>
                    <a:gd name="T77" fmla="*/ 49 h 130"/>
                    <a:gd name="T78" fmla="*/ 74 w 131"/>
                    <a:gd name="T79" fmla="*/ 41 h 130"/>
                    <a:gd name="T80" fmla="*/ 74 w 131"/>
                    <a:gd name="T81" fmla="*/ 130 h 130"/>
                    <a:gd name="T82" fmla="*/ 90 w 131"/>
                    <a:gd name="T83" fmla="*/ 130 h 130"/>
                    <a:gd name="T84" fmla="*/ 90 w 131"/>
                    <a:gd name="T85" fmla="*/ 98 h 130"/>
                    <a:gd name="T86" fmla="*/ 115 w 131"/>
                    <a:gd name="T87" fmla="*/ 98 h 130"/>
                    <a:gd name="T88" fmla="*/ 115 w 131"/>
                    <a:gd name="T89" fmla="*/ 130 h 130"/>
                    <a:gd name="T90" fmla="*/ 131 w 131"/>
                    <a:gd name="T91" fmla="*/ 130 h 130"/>
                    <a:gd name="T92" fmla="*/ 131 w 131"/>
                    <a:gd name="T93" fmla="*/ 57 h 130"/>
                    <a:gd name="T94" fmla="*/ 74 w 131"/>
                    <a:gd name="T95" fmla="*/ 57 h 130"/>
                    <a:gd name="T96" fmla="*/ 74 w 131"/>
                    <a:gd name="T9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1" h="130">
                      <a:moveTo>
                        <a:pt x="0" y="130"/>
                      </a:moveTo>
                      <a:lnTo>
                        <a:pt x="66" y="130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130"/>
                      </a:lnTo>
                      <a:close/>
                      <a:moveTo>
                        <a:pt x="41" y="16"/>
                      </a:moveTo>
                      <a:lnTo>
                        <a:pt x="58" y="16"/>
                      </a:lnTo>
                      <a:lnTo>
                        <a:pt x="58" y="32"/>
                      </a:lnTo>
                      <a:lnTo>
                        <a:pt x="41" y="32"/>
                      </a:lnTo>
                      <a:lnTo>
                        <a:pt x="41" y="16"/>
                      </a:lnTo>
                      <a:close/>
                      <a:moveTo>
                        <a:pt x="41" y="49"/>
                      </a:moveTo>
                      <a:lnTo>
                        <a:pt x="58" y="49"/>
                      </a:lnTo>
                      <a:lnTo>
                        <a:pt x="58" y="65"/>
                      </a:lnTo>
                      <a:lnTo>
                        <a:pt x="41" y="65"/>
                      </a:lnTo>
                      <a:lnTo>
                        <a:pt x="41" y="49"/>
                      </a:lnTo>
                      <a:close/>
                      <a:moveTo>
                        <a:pt x="41" y="81"/>
                      </a:moveTo>
                      <a:lnTo>
                        <a:pt x="58" y="81"/>
                      </a:lnTo>
                      <a:lnTo>
                        <a:pt x="58" y="98"/>
                      </a:lnTo>
                      <a:lnTo>
                        <a:pt x="41" y="98"/>
                      </a:lnTo>
                      <a:lnTo>
                        <a:pt x="41" y="81"/>
                      </a:lnTo>
                      <a:close/>
                      <a:moveTo>
                        <a:pt x="9" y="16"/>
                      </a:moveTo>
                      <a:lnTo>
                        <a:pt x="25" y="16"/>
                      </a:lnTo>
                      <a:lnTo>
                        <a:pt x="25" y="32"/>
                      </a:lnTo>
                      <a:lnTo>
                        <a:pt x="9" y="32"/>
                      </a:lnTo>
                      <a:lnTo>
                        <a:pt x="9" y="16"/>
                      </a:lnTo>
                      <a:close/>
                      <a:moveTo>
                        <a:pt x="9" y="49"/>
                      </a:moveTo>
                      <a:lnTo>
                        <a:pt x="25" y="49"/>
                      </a:lnTo>
                      <a:lnTo>
                        <a:pt x="25" y="65"/>
                      </a:lnTo>
                      <a:lnTo>
                        <a:pt x="9" y="65"/>
                      </a:lnTo>
                      <a:lnTo>
                        <a:pt x="9" y="49"/>
                      </a:lnTo>
                      <a:close/>
                      <a:moveTo>
                        <a:pt x="9" y="81"/>
                      </a:moveTo>
                      <a:lnTo>
                        <a:pt x="25" y="81"/>
                      </a:lnTo>
                      <a:lnTo>
                        <a:pt x="25" y="98"/>
                      </a:lnTo>
                      <a:lnTo>
                        <a:pt x="9" y="98"/>
                      </a:lnTo>
                      <a:lnTo>
                        <a:pt x="9" y="81"/>
                      </a:lnTo>
                      <a:close/>
                      <a:moveTo>
                        <a:pt x="74" y="41"/>
                      </a:moveTo>
                      <a:lnTo>
                        <a:pt x="131" y="41"/>
                      </a:lnTo>
                      <a:lnTo>
                        <a:pt x="131" y="49"/>
                      </a:lnTo>
                      <a:lnTo>
                        <a:pt x="74" y="49"/>
                      </a:lnTo>
                      <a:lnTo>
                        <a:pt x="74" y="41"/>
                      </a:lnTo>
                      <a:close/>
                      <a:moveTo>
                        <a:pt x="74" y="130"/>
                      </a:moveTo>
                      <a:lnTo>
                        <a:pt x="90" y="130"/>
                      </a:lnTo>
                      <a:lnTo>
                        <a:pt x="90" y="98"/>
                      </a:lnTo>
                      <a:lnTo>
                        <a:pt x="115" y="98"/>
                      </a:lnTo>
                      <a:lnTo>
                        <a:pt x="115" y="130"/>
                      </a:lnTo>
                      <a:lnTo>
                        <a:pt x="131" y="130"/>
                      </a:lnTo>
                      <a:lnTo>
                        <a:pt x="131" y="57"/>
                      </a:lnTo>
                      <a:lnTo>
                        <a:pt x="74" y="57"/>
                      </a:lnTo>
                      <a:lnTo>
                        <a:pt x="74" y="1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ïṥ1iḓè">
                  <a:extLst>
                    <a:ext uri="{FF2B5EF4-FFF2-40B4-BE49-F238E27FC236}">
                      <a16:creationId xmlns:a16="http://schemas.microsoft.com/office/drawing/2014/main" id="{FD55F5F7-54CB-4ECE-8427-DEC9659C24A4}"/>
                    </a:ext>
                  </a:extLst>
                </p:cNvPr>
                <p:cNvSpPr/>
                <p:nvPr/>
              </p:nvSpPr>
              <p:spPr bwMode="auto">
                <a:xfrm>
                  <a:off x="8688930" y="2636148"/>
                  <a:ext cx="146800" cy="154628"/>
                </a:xfrm>
                <a:custGeom>
                  <a:avLst/>
                  <a:gdLst>
                    <a:gd name="T0" fmla="*/ 43 w 46"/>
                    <a:gd name="T1" fmla="*/ 29 h 48"/>
                    <a:gd name="T2" fmla="*/ 46 w 46"/>
                    <a:gd name="T3" fmla="*/ 16 h 48"/>
                    <a:gd name="T4" fmla="*/ 41 w 46"/>
                    <a:gd name="T5" fmla="*/ 8 h 48"/>
                    <a:gd name="T6" fmla="*/ 37 w 46"/>
                    <a:gd name="T7" fmla="*/ 9 h 48"/>
                    <a:gd name="T8" fmla="*/ 28 w 46"/>
                    <a:gd name="T9" fmla="*/ 0 h 48"/>
                    <a:gd name="T10" fmla="*/ 18 w 46"/>
                    <a:gd name="T11" fmla="*/ 0 h 48"/>
                    <a:gd name="T12" fmla="*/ 17 w 46"/>
                    <a:gd name="T13" fmla="*/ 4 h 48"/>
                    <a:gd name="T14" fmla="*/ 4 w 46"/>
                    <a:gd name="T15" fmla="*/ 8 h 48"/>
                    <a:gd name="T16" fmla="*/ 0 w 46"/>
                    <a:gd name="T17" fmla="*/ 16 h 48"/>
                    <a:gd name="T18" fmla="*/ 3 w 46"/>
                    <a:gd name="T19" fmla="*/ 19 h 48"/>
                    <a:gd name="T20" fmla="*/ 0 w 46"/>
                    <a:gd name="T21" fmla="*/ 32 h 48"/>
                    <a:gd name="T22" fmla="*/ 4 w 46"/>
                    <a:gd name="T23" fmla="*/ 40 h 48"/>
                    <a:gd name="T24" fmla="*/ 9 w 46"/>
                    <a:gd name="T25" fmla="*/ 39 h 48"/>
                    <a:gd name="T26" fmla="*/ 18 w 46"/>
                    <a:gd name="T27" fmla="*/ 48 h 48"/>
                    <a:gd name="T28" fmla="*/ 28 w 46"/>
                    <a:gd name="T29" fmla="*/ 48 h 48"/>
                    <a:gd name="T30" fmla="*/ 29 w 46"/>
                    <a:gd name="T31" fmla="*/ 44 h 48"/>
                    <a:gd name="T32" fmla="*/ 41 w 46"/>
                    <a:gd name="T33" fmla="*/ 40 h 48"/>
                    <a:gd name="T34" fmla="*/ 46 w 46"/>
                    <a:gd name="T35" fmla="*/ 32 h 48"/>
                    <a:gd name="T36" fmla="*/ 43 w 46"/>
                    <a:gd name="T37" fmla="*/ 29 h 48"/>
                    <a:gd name="T38" fmla="*/ 23 w 46"/>
                    <a:gd name="T39" fmla="*/ 34 h 48"/>
                    <a:gd name="T40" fmla="*/ 13 w 46"/>
                    <a:gd name="T41" fmla="*/ 24 h 48"/>
                    <a:gd name="T42" fmla="*/ 23 w 46"/>
                    <a:gd name="T43" fmla="*/ 14 h 48"/>
                    <a:gd name="T44" fmla="*/ 33 w 46"/>
                    <a:gd name="T45" fmla="*/ 24 h 48"/>
                    <a:gd name="T46" fmla="*/ 23 w 46"/>
                    <a:gd name="T47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48">
                      <a:moveTo>
                        <a:pt x="43" y="29"/>
                      </a:moveTo>
                      <a:cubicBezTo>
                        <a:pt x="40" y="24"/>
                        <a:pt x="42" y="19"/>
                        <a:pt x="46" y="16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0" y="9"/>
                        <a:pt x="39" y="9"/>
                        <a:pt x="37" y="9"/>
                      </a:cubicBezTo>
                      <a:cubicBezTo>
                        <a:pt x="32" y="9"/>
                        <a:pt x="28" y="5"/>
                        <a:pt x="2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"/>
                        <a:pt x="18" y="3"/>
                        <a:pt x="17" y="4"/>
                      </a:cubicBezTo>
                      <a:cubicBezTo>
                        <a:pt x="14" y="9"/>
                        <a:pt x="9" y="10"/>
                        <a:pt x="4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2" y="18"/>
                        <a:pt x="3" y="19"/>
                      </a:cubicBezTo>
                      <a:cubicBezTo>
                        <a:pt x="6" y="24"/>
                        <a:pt x="4" y="29"/>
                        <a:pt x="0" y="32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6" y="39"/>
                        <a:pt x="7" y="39"/>
                        <a:pt x="9" y="39"/>
                      </a:cubicBezTo>
                      <a:cubicBezTo>
                        <a:pt x="14" y="39"/>
                        <a:pt x="18" y="43"/>
                        <a:pt x="18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7"/>
                        <a:pt x="28" y="45"/>
                        <a:pt x="29" y="44"/>
                      </a:cubicBezTo>
                      <a:cubicBezTo>
                        <a:pt x="31" y="39"/>
                        <a:pt x="37" y="38"/>
                        <a:pt x="41" y="40"/>
                      </a:cubicBezTo>
                      <a:cubicBezTo>
                        <a:pt x="46" y="32"/>
                        <a:pt x="46" y="32"/>
                        <a:pt x="46" y="32"/>
                      </a:cubicBezTo>
                      <a:cubicBezTo>
                        <a:pt x="45" y="31"/>
                        <a:pt x="44" y="30"/>
                        <a:pt x="43" y="29"/>
                      </a:cubicBezTo>
                      <a:close/>
                      <a:moveTo>
                        <a:pt x="23" y="34"/>
                      </a:moveTo>
                      <a:cubicBezTo>
                        <a:pt x="18" y="34"/>
                        <a:pt x="13" y="29"/>
                        <a:pt x="13" y="24"/>
                      </a:cubicBezTo>
                      <a:cubicBezTo>
                        <a:pt x="13" y="19"/>
                        <a:pt x="18" y="14"/>
                        <a:pt x="23" y="14"/>
                      </a:cubicBezTo>
                      <a:cubicBezTo>
                        <a:pt x="28" y="14"/>
                        <a:pt x="33" y="19"/>
                        <a:pt x="33" y="24"/>
                      </a:cubicBezTo>
                      <a:cubicBezTo>
                        <a:pt x="33" y="29"/>
                        <a:pt x="28" y="34"/>
                        <a:pt x="2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5" name="ïŝľíḑe">
                  <a:extLst>
                    <a:ext uri="{FF2B5EF4-FFF2-40B4-BE49-F238E27FC236}">
                      <a16:creationId xmlns:a16="http://schemas.microsoft.com/office/drawing/2014/main" id="{9DC36B8E-1565-4207-A396-0D5094D62B40}"/>
                    </a:ext>
                  </a:extLst>
                </p:cNvPr>
                <p:cNvSpPr/>
                <p:nvPr/>
              </p:nvSpPr>
              <p:spPr bwMode="auto">
                <a:xfrm>
                  <a:off x="8371843" y="3567836"/>
                  <a:ext cx="107654" cy="207477"/>
                </a:xfrm>
                <a:custGeom>
                  <a:avLst/>
                  <a:gdLst>
                    <a:gd name="T0" fmla="*/ 23 w 34"/>
                    <a:gd name="T1" fmla="*/ 64 h 65"/>
                    <a:gd name="T2" fmla="*/ 23 w 34"/>
                    <a:gd name="T3" fmla="*/ 64 h 65"/>
                    <a:gd name="T4" fmla="*/ 33 w 34"/>
                    <a:gd name="T5" fmla="*/ 50 h 65"/>
                    <a:gd name="T6" fmla="*/ 30 w 34"/>
                    <a:gd name="T7" fmla="*/ 34 h 65"/>
                    <a:gd name="T8" fmla="*/ 15 w 34"/>
                    <a:gd name="T9" fmla="*/ 24 h 65"/>
                    <a:gd name="T10" fmla="*/ 15 w 34"/>
                    <a:gd name="T11" fmla="*/ 24 h 65"/>
                    <a:gd name="T12" fmla="*/ 14 w 34"/>
                    <a:gd name="T13" fmla="*/ 25 h 65"/>
                    <a:gd name="T14" fmla="*/ 15 w 34"/>
                    <a:gd name="T15" fmla="*/ 30 h 65"/>
                    <a:gd name="T16" fmla="*/ 16 w 34"/>
                    <a:gd name="T17" fmla="*/ 30 h 65"/>
                    <a:gd name="T18" fmla="*/ 17 w 34"/>
                    <a:gd name="T19" fmla="*/ 30 h 65"/>
                    <a:gd name="T20" fmla="*/ 24 w 34"/>
                    <a:gd name="T21" fmla="*/ 35 h 65"/>
                    <a:gd name="T22" fmla="*/ 27 w 34"/>
                    <a:gd name="T23" fmla="*/ 51 h 65"/>
                    <a:gd name="T24" fmla="*/ 22 w 34"/>
                    <a:gd name="T25" fmla="*/ 59 h 65"/>
                    <a:gd name="T26" fmla="*/ 22 w 34"/>
                    <a:gd name="T27" fmla="*/ 59 h 65"/>
                    <a:gd name="T28" fmla="*/ 14 w 34"/>
                    <a:gd name="T29" fmla="*/ 53 h 65"/>
                    <a:gd name="T30" fmla="*/ 13 w 34"/>
                    <a:gd name="T31" fmla="*/ 46 h 65"/>
                    <a:gd name="T32" fmla="*/ 6 w 34"/>
                    <a:gd name="T33" fmla="*/ 44 h 65"/>
                    <a:gd name="T34" fmla="*/ 8 w 34"/>
                    <a:gd name="T35" fmla="*/ 54 h 65"/>
                    <a:gd name="T36" fmla="*/ 23 w 34"/>
                    <a:gd name="T37" fmla="*/ 64 h 65"/>
                    <a:gd name="T38" fmla="*/ 19 w 34"/>
                    <a:gd name="T39" fmla="*/ 42 h 65"/>
                    <a:gd name="T40" fmla="*/ 20 w 34"/>
                    <a:gd name="T41" fmla="*/ 41 h 65"/>
                    <a:gd name="T42" fmla="*/ 19 w 34"/>
                    <a:gd name="T43" fmla="*/ 35 h 65"/>
                    <a:gd name="T44" fmla="*/ 18 w 34"/>
                    <a:gd name="T45" fmla="*/ 36 h 65"/>
                    <a:gd name="T46" fmla="*/ 17 w 34"/>
                    <a:gd name="T47" fmla="*/ 36 h 65"/>
                    <a:gd name="T48" fmla="*/ 10 w 34"/>
                    <a:gd name="T49" fmla="*/ 31 h 65"/>
                    <a:gd name="T50" fmla="*/ 7 w 34"/>
                    <a:gd name="T51" fmla="*/ 15 h 65"/>
                    <a:gd name="T52" fmla="*/ 12 w 34"/>
                    <a:gd name="T53" fmla="*/ 7 h 65"/>
                    <a:gd name="T54" fmla="*/ 12 w 34"/>
                    <a:gd name="T55" fmla="*/ 7 h 65"/>
                    <a:gd name="T56" fmla="*/ 20 w 34"/>
                    <a:gd name="T57" fmla="*/ 13 h 65"/>
                    <a:gd name="T58" fmla="*/ 21 w 34"/>
                    <a:gd name="T59" fmla="*/ 20 h 65"/>
                    <a:gd name="T60" fmla="*/ 28 w 34"/>
                    <a:gd name="T61" fmla="*/ 22 h 65"/>
                    <a:gd name="T62" fmla="*/ 26 w 34"/>
                    <a:gd name="T63" fmla="*/ 12 h 65"/>
                    <a:gd name="T64" fmla="*/ 11 w 34"/>
                    <a:gd name="T65" fmla="*/ 2 h 65"/>
                    <a:gd name="T66" fmla="*/ 11 w 34"/>
                    <a:gd name="T67" fmla="*/ 2 h 65"/>
                    <a:gd name="T68" fmla="*/ 1 w 34"/>
                    <a:gd name="T69" fmla="*/ 16 h 65"/>
                    <a:gd name="T70" fmla="*/ 4 w 34"/>
                    <a:gd name="T71" fmla="*/ 32 h 65"/>
                    <a:gd name="T72" fmla="*/ 19 w 34"/>
                    <a:gd name="T73" fmla="*/ 4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" h="65">
                      <a:moveTo>
                        <a:pt x="23" y="64"/>
                      </a:move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30" y="63"/>
                        <a:pt x="34" y="56"/>
                        <a:pt x="33" y="50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9" y="27"/>
                        <a:pt x="22" y="23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5"/>
                        <a:pt x="14" y="25"/>
                        <a:pt x="14" y="25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6" y="30"/>
                        <a:pt x="16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20" y="29"/>
                        <a:pt x="24" y="32"/>
                        <a:pt x="24" y="35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4"/>
                        <a:pt x="26" y="58"/>
                        <a:pt x="22" y="59"/>
                      </a:cubicBezTo>
                      <a:cubicBezTo>
                        <a:pt x="22" y="59"/>
                        <a:pt x="22" y="59"/>
                        <a:pt x="22" y="59"/>
                      </a:cubicBezTo>
                      <a:cubicBezTo>
                        <a:pt x="18" y="59"/>
                        <a:pt x="15" y="57"/>
                        <a:pt x="14" y="53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0" y="46"/>
                        <a:pt x="8" y="45"/>
                        <a:pt x="6" y="4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10" y="61"/>
                        <a:pt x="16" y="65"/>
                        <a:pt x="23" y="64"/>
                      </a:cubicBezTo>
                      <a:close/>
                      <a:moveTo>
                        <a:pt x="19" y="42"/>
                      </a:moveTo>
                      <a:cubicBezTo>
                        <a:pt x="19" y="41"/>
                        <a:pt x="20" y="41"/>
                        <a:pt x="20" y="41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9" y="36"/>
                        <a:pt x="18" y="36"/>
                        <a:pt x="18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4" y="37"/>
                        <a:pt x="10" y="34"/>
                        <a:pt x="10" y="31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2"/>
                        <a:pt x="8" y="8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6" y="7"/>
                        <a:pt x="19" y="9"/>
                        <a:pt x="20" y="13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4" y="20"/>
                        <a:pt x="26" y="21"/>
                        <a:pt x="28" y="2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5"/>
                        <a:pt x="18" y="0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4" y="3"/>
                        <a:pt x="0" y="10"/>
                        <a:pt x="1" y="16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8"/>
                        <a:pt x="12" y="43"/>
                        <a:pt x="1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îSļîdé">
                  <a:extLst>
                    <a:ext uri="{FF2B5EF4-FFF2-40B4-BE49-F238E27FC236}">
                      <a16:creationId xmlns:a16="http://schemas.microsoft.com/office/drawing/2014/main" id="{0F4BF86D-951A-4182-B9D3-ADA33EBA6C4E}"/>
                    </a:ext>
                  </a:extLst>
                </p:cNvPr>
                <p:cNvSpPr/>
                <p:nvPr/>
              </p:nvSpPr>
              <p:spPr bwMode="auto">
                <a:xfrm>
                  <a:off x="8448179" y="1575276"/>
                  <a:ext cx="293599" cy="293599"/>
                </a:xfrm>
                <a:custGeom>
                  <a:avLst/>
                  <a:gdLst>
                    <a:gd name="T0" fmla="*/ 29 w 92"/>
                    <a:gd name="T1" fmla="*/ 17 h 92"/>
                    <a:gd name="T2" fmla="*/ 92 w 92"/>
                    <a:gd name="T3" fmla="*/ 0 h 92"/>
                    <a:gd name="T4" fmla="*/ 92 w 92"/>
                    <a:gd name="T5" fmla="*/ 6 h 92"/>
                    <a:gd name="T6" fmla="*/ 92 w 92"/>
                    <a:gd name="T7" fmla="*/ 17 h 92"/>
                    <a:gd name="T8" fmla="*/ 92 w 92"/>
                    <a:gd name="T9" fmla="*/ 66 h 92"/>
                    <a:gd name="T10" fmla="*/ 72 w 92"/>
                    <a:gd name="T11" fmla="*/ 80 h 92"/>
                    <a:gd name="T12" fmla="*/ 52 w 92"/>
                    <a:gd name="T13" fmla="*/ 66 h 92"/>
                    <a:gd name="T14" fmla="*/ 72 w 92"/>
                    <a:gd name="T15" fmla="*/ 52 h 92"/>
                    <a:gd name="T16" fmla="*/ 81 w 92"/>
                    <a:gd name="T17" fmla="*/ 53 h 92"/>
                    <a:gd name="T18" fmla="*/ 81 w 92"/>
                    <a:gd name="T19" fmla="*/ 23 h 92"/>
                    <a:gd name="T20" fmla="*/ 41 w 92"/>
                    <a:gd name="T21" fmla="*/ 34 h 92"/>
                    <a:gd name="T22" fmla="*/ 41 w 92"/>
                    <a:gd name="T23" fmla="*/ 78 h 92"/>
                    <a:gd name="T24" fmla="*/ 21 w 92"/>
                    <a:gd name="T25" fmla="*/ 92 h 92"/>
                    <a:gd name="T26" fmla="*/ 0 w 92"/>
                    <a:gd name="T27" fmla="*/ 78 h 92"/>
                    <a:gd name="T28" fmla="*/ 21 w 92"/>
                    <a:gd name="T29" fmla="*/ 63 h 92"/>
                    <a:gd name="T30" fmla="*/ 29 w 92"/>
                    <a:gd name="T31" fmla="*/ 65 h 92"/>
                    <a:gd name="T32" fmla="*/ 29 w 92"/>
                    <a:gd name="T33" fmla="*/ 34 h 92"/>
                    <a:gd name="T34" fmla="*/ 29 w 92"/>
                    <a:gd name="T35" fmla="*/ 1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" h="92">
                      <a:moveTo>
                        <a:pt x="29" y="17"/>
                      </a:move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66"/>
                        <a:pt x="92" y="66"/>
                        <a:pt x="92" y="66"/>
                      </a:cubicBezTo>
                      <a:cubicBezTo>
                        <a:pt x="92" y="74"/>
                        <a:pt x="83" y="80"/>
                        <a:pt x="72" y="80"/>
                      </a:cubicBezTo>
                      <a:cubicBezTo>
                        <a:pt x="61" y="80"/>
                        <a:pt x="52" y="74"/>
                        <a:pt x="52" y="66"/>
                      </a:cubicBezTo>
                      <a:cubicBezTo>
                        <a:pt x="52" y="58"/>
                        <a:pt x="61" y="52"/>
                        <a:pt x="72" y="52"/>
                      </a:cubicBezTo>
                      <a:cubicBezTo>
                        <a:pt x="75" y="52"/>
                        <a:pt x="78" y="52"/>
                        <a:pt x="81" y="53"/>
                      </a:cubicBezTo>
                      <a:cubicBezTo>
                        <a:pt x="81" y="23"/>
                        <a:pt x="81" y="23"/>
                        <a:pt x="81" y="23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1" y="86"/>
                        <a:pt x="32" y="92"/>
                        <a:pt x="21" y="92"/>
                      </a:cubicBezTo>
                      <a:cubicBezTo>
                        <a:pt x="9" y="92"/>
                        <a:pt x="0" y="86"/>
                        <a:pt x="0" y="78"/>
                      </a:cubicBezTo>
                      <a:cubicBezTo>
                        <a:pt x="0" y="70"/>
                        <a:pt x="9" y="63"/>
                        <a:pt x="21" y="63"/>
                      </a:cubicBezTo>
                      <a:cubicBezTo>
                        <a:pt x="24" y="63"/>
                        <a:pt x="27" y="64"/>
                        <a:pt x="29" y="65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lnTo>
                        <a:pt x="2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7" name="îṧḷíḋè">
                  <a:extLst>
                    <a:ext uri="{FF2B5EF4-FFF2-40B4-BE49-F238E27FC236}">
                      <a16:creationId xmlns:a16="http://schemas.microsoft.com/office/drawing/2014/main" id="{5BAF878B-3E10-4B78-9A75-2CD8FBC48A09}"/>
                    </a:ext>
                  </a:extLst>
                </p:cNvPr>
                <p:cNvSpPr/>
                <p:nvPr/>
              </p:nvSpPr>
              <p:spPr bwMode="auto">
                <a:xfrm>
                  <a:off x="7763114" y="4108059"/>
                  <a:ext cx="227050" cy="201604"/>
                </a:xfrm>
                <a:custGeom>
                  <a:avLst/>
                  <a:gdLst>
                    <a:gd name="T0" fmla="*/ 30 w 71"/>
                    <a:gd name="T1" fmla="*/ 0 h 63"/>
                    <a:gd name="T2" fmla="*/ 30 w 71"/>
                    <a:gd name="T3" fmla="*/ 0 h 63"/>
                    <a:gd name="T4" fmla="*/ 59 w 71"/>
                    <a:gd name="T5" fmla="*/ 23 h 63"/>
                    <a:gd name="T6" fmla="*/ 30 w 71"/>
                    <a:gd name="T7" fmla="*/ 47 h 63"/>
                    <a:gd name="T8" fmla="*/ 25 w 71"/>
                    <a:gd name="T9" fmla="*/ 47 h 63"/>
                    <a:gd name="T10" fmla="*/ 4 w 71"/>
                    <a:gd name="T11" fmla="*/ 55 h 63"/>
                    <a:gd name="T12" fmla="*/ 4 w 71"/>
                    <a:gd name="T13" fmla="*/ 53 h 63"/>
                    <a:gd name="T14" fmla="*/ 11 w 71"/>
                    <a:gd name="T15" fmla="*/ 44 h 63"/>
                    <a:gd name="T16" fmla="*/ 11 w 71"/>
                    <a:gd name="T17" fmla="*/ 42 h 63"/>
                    <a:gd name="T18" fmla="*/ 0 w 71"/>
                    <a:gd name="T19" fmla="*/ 23 h 63"/>
                    <a:gd name="T20" fmla="*/ 30 w 71"/>
                    <a:gd name="T21" fmla="*/ 0 h 63"/>
                    <a:gd name="T22" fmla="*/ 62 w 71"/>
                    <a:gd name="T23" fmla="*/ 53 h 63"/>
                    <a:gd name="T24" fmla="*/ 67 w 71"/>
                    <a:gd name="T25" fmla="*/ 61 h 63"/>
                    <a:gd name="T26" fmla="*/ 67 w 71"/>
                    <a:gd name="T27" fmla="*/ 63 h 63"/>
                    <a:gd name="T28" fmla="*/ 50 w 71"/>
                    <a:gd name="T29" fmla="*/ 56 h 63"/>
                    <a:gd name="T30" fmla="*/ 46 w 71"/>
                    <a:gd name="T31" fmla="*/ 56 h 63"/>
                    <a:gd name="T32" fmla="*/ 30 w 71"/>
                    <a:gd name="T33" fmla="*/ 52 h 63"/>
                    <a:gd name="T34" fmla="*/ 54 w 71"/>
                    <a:gd name="T35" fmla="*/ 44 h 63"/>
                    <a:gd name="T36" fmla="*/ 61 w 71"/>
                    <a:gd name="T37" fmla="*/ 35 h 63"/>
                    <a:gd name="T38" fmla="*/ 64 w 71"/>
                    <a:gd name="T39" fmla="*/ 23 h 63"/>
                    <a:gd name="T40" fmla="*/ 64 w 71"/>
                    <a:gd name="T41" fmla="*/ 22 h 63"/>
                    <a:gd name="T42" fmla="*/ 71 w 71"/>
                    <a:gd name="T43" fmla="*/ 36 h 63"/>
                    <a:gd name="T44" fmla="*/ 62 w 71"/>
                    <a:gd name="T45" fmla="*/ 52 h 63"/>
                    <a:gd name="T46" fmla="*/ 62 w 71"/>
                    <a:gd name="T47" fmla="*/ 5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1" h="63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59" y="10"/>
                        <a:pt x="59" y="23"/>
                      </a:cubicBezTo>
                      <a:cubicBezTo>
                        <a:pt x="59" y="37"/>
                        <a:pt x="46" y="47"/>
                        <a:pt x="30" y="47"/>
                      </a:cubicBezTo>
                      <a:cubicBezTo>
                        <a:pt x="28" y="47"/>
                        <a:pt x="27" y="47"/>
                        <a:pt x="25" y="47"/>
                      </a:cubicBezTo>
                      <a:cubicBezTo>
                        <a:pt x="19" y="53"/>
                        <a:pt x="11" y="55"/>
                        <a:pt x="4" y="55"/>
                      </a:cubicBez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8" y="51"/>
                        <a:pt x="11" y="48"/>
                        <a:pt x="11" y="44"/>
                      </a:cubicBezTo>
                      <a:cubicBezTo>
                        <a:pt x="11" y="43"/>
                        <a:pt x="11" y="43"/>
                        <a:pt x="11" y="42"/>
                      </a:cubicBezTo>
                      <a:cubicBezTo>
                        <a:pt x="4" y="38"/>
                        <a:pt x="0" y="31"/>
                        <a:pt x="0" y="23"/>
                      </a:cubicBezTo>
                      <a:cubicBezTo>
                        <a:pt x="0" y="10"/>
                        <a:pt x="13" y="0"/>
                        <a:pt x="30" y="0"/>
                      </a:cubicBezTo>
                      <a:close/>
                      <a:moveTo>
                        <a:pt x="62" y="53"/>
                      </a:moveTo>
                      <a:cubicBezTo>
                        <a:pt x="62" y="57"/>
                        <a:pt x="64" y="60"/>
                        <a:pt x="67" y="61"/>
                      </a:cubicBezTo>
                      <a:cubicBezTo>
                        <a:pt x="67" y="63"/>
                        <a:pt x="67" y="63"/>
                        <a:pt x="67" y="63"/>
                      </a:cubicBezTo>
                      <a:cubicBezTo>
                        <a:pt x="61" y="62"/>
                        <a:pt x="55" y="61"/>
                        <a:pt x="50" y="56"/>
                      </a:cubicBezTo>
                      <a:cubicBezTo>
                        <a:pt x="48" y="56"/>
                        <a:pt x="47" y="56"/>
                        <a:pt x="46" y="56"/>
                      </a:cubicBezTo>
                      <a:cubicBezTo>
                        <a:pt x="40" y="56"/>
                        <a:pt x="34" y="55"/>
                        <a:pt x="30" y="52"/>
                      </a:cubicBezTo>
                      <a:cubicBezTo>
                        <a:pt x="39" y="52"/>
                        <a:pt x="47" y="49"/>
                        <a:pt x="54" y="44"/>
                      </a:cubicBezTo>
                      <a:cubicBezTo>
                        <a:pt x="57" y="41"/>
                        <a:pt x="59" y="38"/>
                        <a:pt x="61" y="35"/>
                      </a:cubicBezTo>
                      <a:cubicBezTo>
                        <a:pt x="63" y="31"/>
                        <a:pt x="64" y="27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8" y="25"/>
                        <a:pt x="71" y="30"/>
                        <a:pt x="71" y="36"/>
                      </a:cubicBezTo>
                      <a:cubicBezTo>
                        <a:pt x="71" y="42"/>
                        <a:pt x="67" y="48"/>
                        <a:pt x="62" y="52"/>
                      </a:cubicBezTo>
                      <a:cubicBezTo>
                        <a:pt x="62" y="52"/>
                        <a:pt x="62" y="53"/>
                        <a:pt x="62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" name="îsľíďé">
                  <a:extLst>
                    <a:ext uri="{FF2B5EF4-FFF2-40B4-BE49-F238E27FC236}">
                      <a16:creationId xmlns:a16="http://schemas.microsoft.com/office/drawing/2014/main" id="{31AB9098-5F77-4535-A9A9-904D6FE3FBB2}"/>
                    </a:ext>
                  </a:extLst>
                </p:cNvPr>
                <p:cNvSpPr/>
                <p:nvPr/>
              </p:nvSpPr>
              <p:spPr bwMode="auto">
                <a:xfrm>
                  <a:off x="7947103" y="3679405"/>
                  <a:ext cx="207477" cy="207477"/>
                </a:xfrm>
                <a:custGeom>
                  <a:avLst/>
                  <a:gdLst>
                    <a:gd name="T0" fmla="*/ 65 w 65"/>
                    <a:gd name="T1" fmla="*/ 24 h 65"/>
                    <a:gd name="T2" fmla="*/ 41 w 65"/>
                    <a:gd name="T3" fmla="*/ 24 h 65"/>
                    <a:gd name="T4" fmla="*/ 50 w 65"/>
                    <a:gd name="T5" fmla="*/ 15 h 65"/>
                    <a:gd name="T6" fmla="*/ 33 w 65"/>
                    <a:gd name="T7" fmla="*/ 8 h 65"/>
                    <a:gd name="T8" fmla="*/ 16 w 65"/>
                    <a:gd name="T9" fmla="*/ 15 h 65"/>
                    <a:gd name="T10" fmla="*/ 9 w 65"/>
                    <a:gd name="T11" fmla="*/ 32 h 65"/>
                    <a:gd name="T12" fmla="*/ 16 w 65"/>
                    <a:gd name="T13" fmla="*/ 49 h 65"/>
                    <a:gd name="T14" fmla="*/ 33 w 65"/>
                    <a:gd name="T15" fmla="*/ 56 h 65"/>
                    <a:gd name="T16" fmla="*/ 50 w 65"/>
                    <a:gd name="T17" fmla="*/ 49 h 65"/>
                    <a:gd name="T18" fmla="*/ 51 w 65"/>
                    <a:gd name="T19" fmla="*/ 48 h 65"/>
                    <a:gd name="T20" fmla="*/ 57 w 65"/>
                    <a:gd name="T21" fmla="*/ 54 h 65"/>
                    <a:gd name="T22" fmla="*/ 33 w 65"/>
                    <a:gd name="T23" fmla="*/ 65 h 65"/>
                    <a:gd name="T24" fmla="*/ 0 w 65"/>
                    <a:gd name="T25" fmla="*/ 32 h 65"/>
                    <a:gd name="T26" fmla="*/ 33 w 65"/>
                    <a:gd name="T27" fmla="*/ 0 h 65"/>
                    <a:gd name="T28" fmla="*/ 56 w 65"/>
                    <a:gd name="T29" fmla="*/ 9 h 65"/>
                    <a:gd name="T30" fmla="*/ 65 w 65"/>
                    <a:gd name="T31" fmla="*/ 0 h 65"/>
                    <a:gd name="T32" fmla="*/ 65 w 65"/>
                    <a:gd name="T33" fmla="*/ 2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65" y="24"/>
                      </a:move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45" y="10"/>
                        <a:pt x="39" y="8"/>
                        <a:pt x="33" y="8"/>
                      </a:cubicBezTo>
                      <a:cubicBezTo>
                        <a:pt x="26" y="8"/>
                        <a:pt x="20" y="10"/>
                        <a:pt x="16" y="15"/>
                      </a:cubicBezTo>
                      <a:cubicBezTo>
                        <a:pt x="11" y="20"/>
                        <a:pt x="9" y="26"/>
                        <a:pt x="9" y="32"/>
                      </a:cubicBezTo>
                      <a:cubicBezTo>
                        <a:pt x="9" y="39"/>
                        <a:pt x="11" y="45"/>
                        <a:pt x="16" y="49"/>
                      </a:cubicBezTo>
                      <a:cubicBezTo>
                        <a:pt x="20" y="54"/>
                        <a:pt x="26" y="56"/>
                        <a:pt x="33" y="56"/>
                      </a:cubicBezTo>
                      <a:cubicBezTo>
                        <a:pt x="39" y="56"/>
                        <a:pt x="45" y="54"/>
                        <a:pt x="50" y="49"/>
                      </a:cubicBezTo>
                      <a:cubicBezTo>
                        <a:pt x="50" y="49"/>
                        <a:pt x="51" y="49"/>
                        <a:pt x="51" y="48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1" y="60"/>
                        <a:pt x="43" y="65"/>
                        <a:pt x="33" y="65"/>
                      </a:cubicBezTo>
                      <a:cubicBezTo>
                        <a:pt x="15" y="65"/>
                        <a:pt x="0" y="50"/>
                        <a:pt x="0" y="32"/>
                      </a:cubicBezTo>
                      <a:cubicBezTo>
                        <a:pt x="0" y="14"/>
                        <a:pt x="15" y="0"/>
                        <a:pt x="33" y="0"/>
                      </a:cubicBezTo>
                      <a:cubicBezTo>
                        <a:pt x="42" y="0"/>
                        <a:pt x="50" y="4"/>
                        <a:pt x="56" y="9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65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9" name="ïṡḻiḑè">
                  <a:extLst>
                    <a:ext uri="{FF2B5EF4-FFF2-40B4-BE49-F238E27FC236}">
                      <a16:creationId xmlns:a16="http://schemas.microsoft.com/office/drawing/2014/main" id="{4DB27F3C-A6C4-43A7-A10C-EE88FA3B0F6E}"/>
                    </a:ext>
                  </a:extLst>
                </p:cNvPr>
                <p:cNvSpPr/>
                <p:nvPr/>
              </p:nvSpPr>
              <p:spPr bwMode="auto">
                <a:xfrm>
                  <a:off x="8704589" y="1177939"/>
                  <a:ext cx="172245" cy="170287"/>
                </a:xfrm>
                <a:custGeom>
                  <a:avLst/>
                  <a:gdLst>
                    <a:gd name="T0" fmla="*/ 27 w 54"/>
                    <a:gd name="T1" fmla="*/ 0 h 53"/>
                    <a:gd name="T2" fmla="*/ 0 w 54"/>
                    <a:gd name="T3" fmla="*/ 26 h 53"/>
                    <a:gd name="T4" fmla="*/ 27 w 54"/>
                    <a:gd name="T5" fmla="*/ 53 h 53"/>
                    <a:gd name="T6" fmla="*/ 54 w 54"/>
                    <a:gd name="T7" fmla="*/ 26 h 53"/>
                    <a:gd name="T8" fmla="*/ 27 w 54"/>
                    <a:gd name="T9" fmla="*/ 0 h 53"/>
                    <a:gd name="T10" fmla="*/ 16 w 54"/>
                    <a:gd name="T11" fmla="*/ 43 h 53"/>
                    <a:gd name="T12" fmla="*/ 17 w 54"/>
                    <a:gd name="T13" fmla="*/ 38 h 53"/>
                    <a:gd name="T14" fmla="*/ 7 w 54"/>
                    <a:gd name="T15" fmla="*/ 24 h 53"/>
                    <a:gd name="T16" fmla="*/ 13 w 54"/>
                    <a:gd name="T17" fmla="*/ 12 h 53"/>
                    <a:gd name="T18" fmla="*/ 27 w 54"/>
                    <a:gd name="T19" fmla="*/ 6 h 53"/>
                    <a:gd name="T20" fmla="*/ 41 w 54"/>
                    <a:gd name="T21" fmla="*/ 12 h 53"/>
                    <a:gd name="T22" fmla="*/ 47 w 54"/>
                    <a:gd name="T23" fmla="*/ 24 h 53"/>
                    <a:gd name="T24" fmla="*/ 37 w 54"/>
                    <a:gd name="T25" fmla="*/ 38 h 53"/>
                    <a:gd name="T26" fmla="*/ 38 w 54"/>
                    <a:gd name="T27" fmla="*/ 43 h 53"/>
                    <a:gd name="T28" fmla="*/ 27 w 54"/>
                    <a:gd name="T29" fmla="*/ 46 h 53"/>
                    <a:gd name="T30" fmla="*/ 16 w 54"/>
                    <a:gd name="T31" fmla="*/ 43 h 53"/>
                    <a:gd name="T32" fmla="*/ 29 w 54"/>
                    <a:gd name="T33" fmla="*/ 33 h 53"/>
                    <a:gd name="T34" fmla="*/ 30 w 54"/>
                    <a:gd name="T35" fmla="*/ 35 h 53"/>
                    <a:gd name="T36" fmla="*/ 30 w 54"/>
                    <a:gd name="T37" fmla="*/ 38 h 53"/>
                    <a:gd name="T38" fmla="*/ 28 w 54"/>
                    <a:gd name="T39" fmla="*/ 40 h 53"/>
                    <a:gd name="T40" fmla="*/ 25 w 54"/>
                    <a:gd name="T41" fmla="*/ 40 h 53"/>
                    <a:gd name="T42" fmla="*/ 23 w 54"/>
                    <a:gd name="T43" fmla="*/ 38 h 53"/>
                    <a:gd name="T44" fmla="*/ 23 w 54"/>
                    <a:gd name="T45" fmla="*/ 35 h 53"/>
                    <a:gd name="T46" fmla="*/ 25 w 54"/>
                    <a:gd name="T47" fmla="*/ 33 h 53"/>
                    <a:gd name="T48" fmla="*/ 26 w 54"/>
                    <a:gd name="T49" fmla="*/ 10 h 53"/>
                    <a:gd name="T50" fmla="*/ 28 w 54"/>
                    <a:gd name="T51" fmla="*/ 10 h 53"/>
                    <a:gd name="T52" fmla="*/ 29 w 54"/>
                    <a:gd name="T53" fmla="*/ 3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4" h="53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1"/>
                        <a:pt x="12" y="53"/>
                        <a:pt x="27" y="53"/>
                      </a:cubicBezTo>
                      <a:cubicBezTo>
                        <a:pt x="42" y="53"/>
                        <a:pt x="54" y="41"/>
                        <a:pt x="54" y="26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  <a:moveTo>
                        <a:pt x="16" y="43"/>
                      </a:moveTo>
                      <a:cubicBezTo>
                        <a:pt x="16" y="42"/>
                        <a:pt x="17" y="40"/>
                        <a:pt x="17" y="38"/>
                      </a:cubicBezTo>
                      <a:cubicBezTo>
                        <a:pt x="17" y="32"/>
                        <a:pt x="13" y="26"/>
                        <a:pt x="7" y="24"/>
                      </a:cubicBezTo>
                      <a:cubicBezTo>
                        <a:pt x="7" y="20"/>
                        <a:pt x="9" y="15"/>
                        <a:pt x="13" y="12"/>
                      </a:cubicBezTo>
                      <a:cubicBezTo>
                        <a:pt x="16" y="8"/>
                        <a:pt x="21" y="6"/>
                        <a:pt x="27" y="6"/>
                      </a:cubicBezTo>
                      <a:cubicBezTo>
                        <a:pt x="32" y="6"/>
                        <a:pt x="37" y="8"/>
                        <a:pt x="41" y="12"/>
                      </a:cubicBezTo>
                      <a:cubicBezTo>
                        <a:pt x="44" y="15"/>
                        <a:pt x="46" y="20"/>
                        <a:pt x="47" y="24"/>
                      </a:cubicBezTo>
                      <a:cubicBezTo>
                        <a:pt x="41" y="26"/>
                        <a:pt x="37" y="32"/>
                        <a:pt x="37" y="38"/>
                      </a:cubicBezTo>
                      <a:cubicBezTo>
                        <a:pt x="37" y="40"/>
                        <a:pt x="37" y="42"/>
                        <a:pt x="38" y="43"/>
                      </a:cubicBezTo>
                      <a:cubicBezTo>
                        <a:pt x="35" y="45"/>
                        <a:pt x="31" y="46"/>
                        <a:pt x="27" y="46"/>
                      </a:cubicBezTo>
                      <a:cubicBezTo>
                        <a:pt x="23" y="46"/>
                        <a:pt x="19" y="45"/>
                        <a:pt x="16" y="43"/>
                      </a:cubicBezTo>
                      <a:close/>
                      <a:moveTo>
                        <a:pt x="29" y="33"/>
                      </a:moveTo>
                      <a:cubicBezTo>
                        <a:pt x="30" y="33"/>
                        <a:pt x="30" y="34"/>
                        <a:pt x="30" y="35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9"/>
                        <a:pt x="29" y="40"/>
                        <a:pt x="28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40"/>
                        <a:pt x="23" y="39"/>
                        <a:pt x="23" y="38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4"/>
                        <a:pt x="24" y="33"/>
                        <a:pt x="25" y="33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lnTo>
                        <a:pt x="29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0" name="îṡliḑé">
                  <a:extLst>
                    <a:ext uri="{FF2B5EF4-FFF2-40B4-BE49-F238E27FC236}">
                      <a16:creationId xmlns:a16="http://schemas.microsoft.com/office/drawing/2014/main" id="{68C29B71-FD41-4D0A-AF26-7C72446739C8}"/>
                    </a:ext>
                  </a:extLst>
                </p:cNvPr>
                <p:cNvSpPr/>
                <p:nvPr/>
              </p:nvSpPr>
              <p:spPr bwMode="auto">
                <a:xfrm>
                  <a:off x="7489088" y="3493458"/>
                  <a:ext cx="201605" cy="199648"/>
                </a:xfrm>
                <a:custGeom>
                  <a:avLst/>
                  <a:gdLst>
                    <a:gd name="T0" fmla="*/ 32 w 63"/>
                    <a:gd name="T1" fmla="*/ 62 h 62"/>
                    <a:gd name="T2" fmla="*/ 0 w 63"/>
                    <a:gd name="T3" fmla="*/ 31 h 62"/>
                    <a:gd name="T4" fmla="*/ 32 w 63"/>
                    <a:gd name="T5" fmla="*/ 0 h 62"/>
                    <a:gd name="T6" fmla="*/ 63 w 63"/>
                    <a:gd name="T7" fmla="*/ 31 h 62"/>
                    <a:gd name="T8" fmla="*/ 32 w 63"/>
                    <a:gd name="T9" fmla="*/ 62 h 62"/>
                    <a:gd name="T10" fmla="*/ 58 w 63"/>
                    <a:gd name="T11" fmla="*/ 36 h 62"/>
                    <a:gd name="T12" fmla="*/ 41 w 63"/>
                    <a:gd name="T13" fmla="*/ 34 h 62"/>
                    <a:gd name="T14" fmla="*/ 46 w 63"/>
                    <a:gd name="T15" fmla="*/ 53 h 62"/>
                    <a:gd name="T16" fmla="*/ 58 w 63"/>
                    <a:gd name="T17" fmla="*/ 36 h 62"/>
                    <a:gd name="T18" fmla="*/ 42 w 63"/>
                    <a:gd name="T19" fmla="*/ 56 h 62"/>
                    <a:gd name="T20" fmla="*/ 36 w 63"/>
                    <a:gd name="T21" fmla="*/ 36 h 62"/>
                    <a:gd name="T22" fmla="*/ 36 w 63"/>
                    <a:gd name="T23" fmla="*/ 36 h 62"/>
                    <a:gd name="T24" fmla="*/ 15 w 63"/>
                    <a:gd name="T25" fmla="*/ 52 h 62"/>
                    <a:gd name="T26" fmla="*/ 32 w 63"/>
                    <a:gd name="T27" fmla="*/ 58 h 62"/>
                    <a:gd name="T28" fmla="*/ 42 w 63"/>
                    <a:gd name="T29" fmla="*/ 56 h 62"/>
                    <a:gd name="T30" fmla="*/ 12 w 63"/>
                    <a:gd name="T31" fmla="*/ 49 h 62"/>
                    <a:gd name="T32" fmla="*/ 33 w 63"/>
                    <a:gd name="T33" fmla="*/ 32 h 62"/>
                    <a:gd name="T34" fmla="*/ 34 w 63"/>
                    <a:gd name="T35" fmla="*/ 31 h 62"/>
                    <a:gd name="T36" fmla="*/ 32 w 63"/>
                    <a:gd name="T37" fmla="*/ 27 h 62"/>
                    <a:gd name="T38" fmla="*/ 5 w 63"/>
                    <a:gd name="T39" fmla="*/ 31 h 62"/>
                    <a:gd name="T40" fmla="*/ 5 w 63"/>
                    <a:gd name="T41" fmla="*/ 31 h 62"/>
                    <a:gd name="T42" fmla="*/ 12 w 63"/>
                    <a:gd name="T43" fmla="*/ 49 h 62"/>
                    <a:gd name="T44" fmla="*/ 5 w 63"/>
                    <a:gd name="T45" fmla="*/ 26 h 62"/>
                    <a:gd name="T46" fmla="*/ 30 w 63"/>
                    <a:gd name="T47" fmla="*/ 23 h 62"/>
                    <a:gd name="T48" fmla="*/ 20 w 63"/>
                    <a:gd name="T49" fmla="*/ 7 h 62"/>
                    <a:gd name="T50" fmla="*/ 5 w 63"/>
                    <a:gd name="T51" fmla="*/ 26 h 62"/>
                    <a:gd name="T52" fmla="*/ 25 w 63"/>
                    <a:gd name="T53" fmla="*/ 6 h 62"/>
                    <a:gd name="T54" fmla="*/ 35 w 63"/>
                    <a:gd name="T55" fmla="*/ 21 h 62"/>
                    <a:gd name="T56" fmla="*/ 49 w 63"/>
                    <a:gd name="T57" fmla="*/ 12 h 62"/>
                    <a:gd name="T58" fmla="*/ 32 w 63"/>
                    <a:gd name="T59" fmla="*/ 5 h 62"/>
                    <a:gd name="T60" fmla="*/ 25 w 63"/>
                    <a:gd name="T61" fmla="*/ 6 h 62"/>
                    <a:gd name="T62" fmla="*/ 52 w 63"/>
                    <a:gd name="T63" fmla="*/ 15 h 62"/>
                    <a:gd name="T64" fmla="*/ 37 w 63"/>
                    <a:gd name="T65" fmla="*/ 25 h 62"/>
                    <a:gd name="T66" fmla="*/ 39 w 63"/>
                    <a:gd name="T67" fmla="*/ 29 h 62"/>
                    <a:gd name="T68" fmla="*/ 40 w 63"/>
                    <a:gd name="T69" fmla="*/ 30 h 62"/>
                    <a:gd name="T70" fmla="*/ 58 w 63"/>
                    <a:gd name="T71" fmla="*/ 31 h 62"/>
                    <a:gd name="T72" fmla="*/ 52 w 63"/>
                    <a:gd name="T73" fmla="*/ 1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3" h="62">
                      <a:moveTo>
                        <a:pt x="32" y="62"/>
                      </a:moveTo>
                      <a:cubicBezTo>
                        <a:pt x="14" y="62"/>
                        <a:pt x="0" y="49"/>
                        <a:pt x="0" y="31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ubicBezTo>
                        <a:pt x="63" y="49"/>
                        <a:pt x="49" y="62"/>
                        <a:pt x="32" y="62"/>
                      </a:cubicBezTo>
                      <a:close/>
                      <a:moveTo>
                        <a:pt x="58" y="36"/>
                      </a:moveTo>
                      <a:cubicBezTo>
                        <a:pt x="57" y="35"/>
                        <a:pt x="50" y="33"/>
                        <a:pt x="41" y="34"/>
                      </a:cubicBezTo>
                      <a:cubicBezTo>
                        <a:pt x="45" y="44"/>
                        <a:pt x="46" y="52"/>
                        <a:pt x="46" y="53"/>
                      </a:cubicBezTo>
                      <a:cubicBezTo>
                        <a:pt x="52" y="49"/>
                        <a:pt x="57" y="43"/>
                        <a:pt x="58" y="36"/>
                      </a:cubicBezTo>
                      <a:close/>
                      <a:moveTo>
                        <a:pt x="42" y="56"/>
                      </a:moveTo>
                      <a:cubicBezTo>
                        <a:pt x="41" y="54"/>
                        <a:pt x="40" y="45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21" y="41"/>
                        <a:pt x="16" y="51"/>
                        <a:pt x="15" y="52"/>
                      </a:cubicBezTo>
                      <a:cubicBezTo>
                        <a:pt x="20" y="56"/>
                        <a:pt x="25" y="58"/>
                        <a:pt x="32" y="58"/>
                      </a:cubicBezTo>
                      <a:cubicBezTo>
                        <a:pt x="35" y="58"/>
                        <a:pt x="39" y="57"/>
                        <a:pt x="42" y="56"/>
                      </a:cubicBezTo>
                      <a:close/>
                      <a:moveTo>
                        <a:pt x="12" y="49"/>
                      </a:moveTo>
                      <a:cubicBezTo>
                        <a:pt x="12" y="48"/>
                        <a:pt x="20" y="36"/>
                        <a:pt x="33" y="32"/>
                      </a:cubicBezTo>
                      <a:cubicBezTo>
                        <a:pt x="34" y="32"/>
                        <a:pt x="34" y="31"/>
                        <a:pt x="34" y="31"/>
                      </a:cubicBezTo>
                      <a:cubicBezTo>
                        <a:pt x="34" y="30"/>
                        <a:pt x="33" y="28"/>
                        <a:pt x="32" y="27"/>
                      </a:cubicBezTo>
                      <a:cubicBezTo>
                        <a:pt x="19" y="31"/>
                        <a:pt x="6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8"/>
                        <a:pt x="8" y="44"/>
                        <a:pt x="12" y="49"/>
                      </a:cubicBezTo>
                      <a:close/>
                      <a:moveTo>
                        <a:pt x="5" y="26"/>
                      </a:moveTo>
                      <a:cubicBezTo>
                        <a:pt x="7" y="26"/>
                        <a:pt x="18" y="26"/>
                        <a:pt x="30" y="23"/>
                      </a:cubicBezTo>
                      <a:cubicBezTo>
                        <a:pt x="26" y="15"/>
                        <a:pt x="21" y="8"/>
                        <a:pt x="20" y="7"/>
                      </a:cubicBezTo>
                      <a:cubicBezTo>
                        <a:pt x="13" y="11"/>
                        <a:pt x="7" y="18"/>
                        <a:pt x="5" y="26"/>
                      </a:cubicBezTo>
                      <a:close/>
                      <a:moveTo>
                        <a:pt x="25" y="6"/>
                      </a:moveTo>
                      <a:cubicBezTo>
                        <a:pt x="26" y="7"/>
                        <a:pt x="31" y="13"/>
                        <a:pt x="35" y="21"/>
                      </a:cubicBezTo>
                      <a:cubicBezTo>
                        <a:pt x="45" y="18"/>
                        <a:pt x="49" y="12"/>
                        <a:pt x="49" y="12"/>
                      </a:cubicBezTo>
                      <a:cubicBezTo>
                        <a:pt x="44" y="7"/>
                        <a:pt x="38" y="5"/>
                        <a:pt x="32" y="5"/>
                      </a:cubicBezTo>
                      <a:cubicBezTo>
                        <a:pt x="29" y="5"/>
                        <a:pt x="27" y="5"/>
                        <a:pt x="25" y="6"/>
                      </a:cubicBezTo>
                      <a:close/>
                      <a:moveTo>
                        <a:pt x="52" y="15"/>
                      </a:moveTo>
                      <a:cubicBezTo>
                        <a:pt x="52" y="15"/>
                        <a:pt x="47" y="21"/>
                        <a:pt x="37" y="25"/>
                      </a:cubicBezTo>
                      <a:cubicBezTo>
                        <a:pt x="38" y="26"/>
                        <a:pt x="38" y="28"/>
                        <a:pt x="39" y="29"/>
                      </a:cubicBezTo>
                      <a:cubicBezTo>
                        <a:pt x="39" y="29"/>
                        <a:pt x="39" y="30"/>
                        <a:pt x="40" y="30"/>
                      </a:cubicBezTo>
                      <a:cubicBezTo>
                        <a:pt x="48" y="29"/>
                        <a:pt x="57" y="31"/>
                        <a:pt x="58" y="31"/>
                      </a:cubicBezTo>
                      <a:cubicBezTo>
                        <a:pt x="58" y="25"/>
                        <a:pt x="56" y="19"/>
                        <a:pt x="5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1" name="íṡľide">
                  <a:extLst>
                    <a:ext uri="{FF2B5EF4-FFF2-40B4-BE49-F238E27FC236}">
                      <a16:creationId xmlns:a16="http://schemas.microsoft.com/office/drawing/2014/main" id="{028F3B3B-CA8C-4290-8755-B7A567DF48C0}"/>
                    </a:ext>
                  </a:extLst>
                </p:cNvPr>
                <p:cNvSpPr/>
                <p:nvPr/>
              </p:nvSpPr>
              <p:spPr bwMode="auto">
                <a:xfrm>
                  <a:off x="7424496" y="4556288"/>
                  <a:ext cx="207477" cy="182031"/>
                </a:xfrm>
                <a:custGeom>
                  <a:avLst/>
                  <a:gdLst>
                    <a:gd name="T0" fmla="*/ 65 w 65"/>
                    <a:gd name="T1" fmla="*/ 19 h 57"/>
                    <a:gd name="T2" fmla="*/ 47 w 65"/>
                    <a:gd name="T3" fmla="*/ 0 h 57"/>
                    <a:gd name="T4" fmla="*/ 32 w 65"/>
                    <a:gd name="T5" fmla="*/ 6 h 57"/>
                    <a:gd name="T6" fmla="*/ 18 w 65"/>
                    <a:gd name="T7" fmla="*/ 0 h 57"/>
                    <a:gd name="T8" fmla="*/ 0 w 65"/>
                    <a:gd name="T9" fmla="*/ 19 h 57"/>
                    <a:gd name="T10" fmla="*/ 6 w 65"/>
                    <a:gd name="T11" fmla="*/ 33 h 57"/>
                    <a:gd name="T12" fmla="*/ 6 w 65"/>
                    <a:gd name="T13" fmla="*/ 33 h 57"/>
                    <a:gd name="T14" fmla="*/ 26 w 65"/>
                    <a:gd name="T15" fmla="*/ 53 h 57"/>
                    <a:gd name="T16" fmla="*/ 32 w 65"/>
                    <a:gd name="T17" fmla="*/ 57 h 57"/>
                    <a:gd name="T18" fmla="*/ 39 w 65"/>
                    <a:gd name="T19" fmla="*/ 53 h 57"/>
                    <a:gd name="T20" fmla="*/ 59 w 65"/>
                    <a:gd name="T21" fmla="*/ 33 h 57"/>
                    <a:gd name="T22" fmla="*/ 59 w 65"/>
                    <a:gd name="T23" fmla="*/ 33 h 57"/>
                    <a:gd name="T24" fmla="*/ 65 w 65"/>
                    <a:gd name="T25" fmla="*/ 19 h 57"/>
                    <a:gd name="T26" fmla="*/ 54 w 65"/>
                    <a:gd name="T27" fmla="*/ 27 h 57"/>
                    <a:gd name="T28" fmla="*/ 33 w 65"/>
                    <a:gd name="T29" fmla="*/ 47 h 57"/>
                    <a:gd name="T30" fmla="*/ 32 w 65"/>
                    <a:gd name="T31" fmla="*/ 48 h 57"/>
                    <a:gd name="T32" fmla="*/ 32 w 65"/>
                    <a:gd name="T33" fmla="*/ 47 h 57"/>
                    <a:gd name="T34" fmla="*/ 11 w 65"/>
                    <a:gd name="T35" fmla="*/ 27 h 57"/>
                    <a:gd name="T36" fmla="*/ 8 w 65"/>
                    <a:gd name="T37" fmla="*/ 19 h 57"/>
                    <a:gd name="T38" fmla="*/ 18 w 65"/>
                    <a:gd name="T39" fmla="*/ 8 h 57"/>
                    <a:gd name="T40" fmla="*/ 26 w 65"/>
                    <a:gd name="T41" fmla="*/ 11 h 57"/>
                    <a:gd name="T42" fmla="*/ 32 w 65"/>
                    <a:gd name="T43" fmla="*/ 18 h 57"/>
                    <a:gd name="T44" fmla="*/ 39 w 65"/>
                    <a:gd name="T45" fmla="*/ 11 h 57"/>
                    <a:gd name="T46" fmla="*/ 47 w 65"/>
                    <a:gd name="T47" fmla="*/ 8 h 57"/>
                    <a:gd name="T48" fmla="*/ 57 w 65"/>
                    <a:gd name="T49" fmla="*/ 19 h 57"/>
                    <a:gd name="T50" fmla="*/ 54 w 65"/>
                    <a:gd name="T51" fmla="*/ 2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57">
                      <a:moveTo>
                        <a:pt x="65" y="19"/>
                      </a:moveTo>
                      <a:cubicBezTo>
                        <a:pt x="65" y="8"/>
                        <a:pt x="57" y="0"/>
                        <a:pt x="47" y="0"/>
                      </a:cubicBezTo>
                      <a:cubicBezTo>
                        <a:pt x="41" y="0"/>
                        <a:pt x="36" y="2"/>
                        <a:pt x="32" y="6"/>
                      </a:cubicBezTo>
                      <a:cubicBezTo>
                        <a:pt x="29" y="2"/>
                        <a:pt x="24" y="0"/>
                        <a:pt x="18" y="0"/>
                      </a:cubicBezTo>
                      <a:cubicBezTo>
                        <a:pt x="8" y="0"/>
                        <a:pt x="0" y="8"/>
                        <a:pt x="0" y="19"/>
                      </a:cubicBezTo>
                      <a:cubicBezTo>
                        <a:pt x="0" y="24"/>
                        <a:pt x="2" y="29"/>
                        <a:pt x="6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8" y="55"/>
                        <a:pt x="30" y="57"/>
                        <a:pt x="32" y="57"/>
                      </a:cubicBezTo>
                      <a:cubicBezTo>
                        <a:pt x="35" y="57"/>
                        <a:pt x="37" y="55"/>
                        <a:pt x="39" y="53"/>
                      </a:cubicBezTo>
                      <a:cubicBezTo>
                        <a:pt x="59" y="33"/>
                        <a:pt x="59" y="33"/>
                        <a:pt x="59" y="33"/>
                      </a:cubicBezTo>
                      <a:cubicBezTo>
                        <a:pt x="59" y="33"/>
                        <a:pt x="59" y="33"/>
                        <a:pt x="59" y="33"/>
                      </a:cubicBezTo>
                      <a:cubicBezTo>
                        <a:pt x="63" y="29"/>
                        <a:pt x="65" y="24"/>
                        <a:pt x="65" y="19"/>
                      </a:cubicBezTo>
                      <a:close/>
                      <a:moveTo>
                        <a:pt x="54" y="27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7"/>
                        <a:pt x="33" y="48"/>
                        <a:pt x="32" y="48"/>
                      </a:cubicBezTo>
                      <a:cubicBezTo>
                        <a:pt x="32" y="48"/>
                        <a:pt x="32" y="47"/>
                        <a:pt x="32" y="4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9" y="24"/>
                        <a:pt x="8" y="22"/>
                        <a:pt x="8" y="19"/>
                      </a:cubicBezTo>
                      <a:cubicBezTo>
                        <a:pt x="8" y="13"/>
                        <a:pt x="13" y="8"/>
                        <a:pt x="18" y="8"/>
                      </a:cubicBezTo>
                      <a:cubicBezTo>
                        <a:pt x="22" y="8"/>
                        <a:pt x="24" y="9"/>
                        <a:pt x="26" y="11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1" y="9"/>
                        <a:pt x="43" y="8"/>
                        <a:pt x="47" y="8"/>
                      </a:cubicBezTo>
                      <a:cubicBezTo>
                        <a:pt x="52" y="8"/>
                        <a:pt x="57" y="13"/>
                        <a:pt x="57" y="19"/>
                      </a:cubicBezTo>
                      <a:cubicBezTo>
                        <a:pt x="57" y="22"/>
                        <a:pt x="56" y="24"/>
                        <a:pt x="5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2" name="íşlíḍé">
                  <a:extLst>
                    <a:ext uri="{FF2B5EF4-FFF2-40B4-BE49-F238E27FC236}">
                      <a16:creationId xmlns:a16="http://schemas.microsoft.com/office/drawing/2014/main" id="{4AB6F680-A53A-4FFD-BDA3-05308B6EDC2D}"/>
                    </a:ext>
                  </a:extLst>
                </p:cNvPr>
                <p:cNvSpPr/>
                <p:nvPr/>
              </p:nvSpPr>
              <p:spPr bwMode="auto">
                <a:xfrm>
                  <a:off x="7725924" y="4971241"/>
                  <a:ext cx="150715" cy="154628"/>
                </a:xfrm>
                <a:custGeom>
                  <a:avLst/>
                  <a:gdLst>
                    <a:gd name="T0" fmla="*/ 43 w 47"/>
                    <a:gd name="T1" fmla="*/ 29 h 48"/>
                    <a:gd name="T2" fmla="*/ 47 w 47"/>
                    <a:gd name="T3" fmla="*/ 16 h 48"/>
                    <a:gd name="T4" fmla="*/ 42 w 47"/>
                    <a:gd name="T5" fmla="*/ 8 h 48"/>
                    <a:gd name="T6" fmla="*/ 37 w 47"/>
                    <a:gd name="T7" fmla="*/ 9 h 48"/>
                    <a:gd name="T8" fmla="*/ 28 w 47"/>
                    <a:gd name="T9" fmla="*/ 0 h 48"/>
                    <a:gd name="T10" fmla="*/ 19 w 47"/>
                    <a:gd name="T11" fmla="*/ 0 h 48"/>
                    <a:gd name="T12" fmla="*/ 18 w 47"/>
                    <a:gd name="T13" fmla="*/ 5 h 48"/>
                    <a:gd name="T14" fmla="*/ 5 w 47"/>
                    <a:gd name="T15" fmla="*/ 8 h 48"/>
                    <a:gd name="T16" fmla="*/ 0 w 47"/>
                    <a:gd name="T17" fmla="*/ 16 h 48"/>
                    <a:gd name="T18" fmla="*/ 4 w 47"/>
                    <a:gd name="T19" fmla="*/ 20 h 48"/>
                    <a:gd name="T20" fmla="*/ 0 w 47"/>
                    <a:gd name="T21" fmla="*/ 32 h 48"/>
                    <a:gd name="T22" fmla="*/ 5 w 47"/>
                    <a:gd name="T23" fmla="*/ 40 h 48"/>
                    <a:gd name="T24" fmla="*/ 10 w 47"/>
                    <a:gd name="T25" fmla="*/ 39 h 48"/>
                    <a:gd name="T26" fmla="*/ 19 w 47"/>
                    <a:gd name="T27" fmla="*/ 48 h 48"/>
                    <a:gd name="T28" fmla="*/ 28 w 47"/>
                    <a:gd name="T29" fmla="*/ 48 h 48"/>
                    <a:gd name="T30" fmla="*/ 29 w 47"/>
                    <a:gd name="T31" fmla="*/ 44 h 48"/>
                    <a:gd name="T32" fmla="*/ 42 w 47"/>
                    <a:gd name="T33" fmla="*/ 40 h 48"/>
                    <a:gd name="T34" fmla="*/ 47 w 47"/>
                    <a:gd name="T35" fmla="*/ 32 h 48"/>
                    <a:gd name="T36" fmla="*/ 43 w 47"/>
                    <a:gd name="T37" fmla="*/ 29 h 48"/>
                    <a:gd name="T38" fmla="*/ 23 w 47"/>
                    <a:gd name="T39" fmla="*/ 34 h 48"/>
                    <a:gd name="T40" fmla="*/ 14 w 47"/>
                    <a:gd name="T41" fmla="*/ 24 h 48"/>
                    <a:gd name="T42" fmla="*/ 23 w 47"/>
                    <a:gd name="T43" fmla="*/ 14 h 48"/>
                    <a:gd name="T44" fmla="*/ 33 w 47"/>
                    <a:gd name="T45" fmla="*/ 24 h 48"/>
                    <a:gd name="T46" fmla="*/ 23 w 47"/>
                    <a:gd name="T47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48">
                      <a:moveTo>
                        <a:pt x="43" y="29"/>
                      </a:moveTo>
                      <a:cubicBezTo>
                        <a:pt x="41" y="24"/>
                        <a:pt x="42" y="19"/>
                        <a:pt x="47" y="16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1" y="9"/>
                        <a:pt x="39" y="9"/>
                        <a:pt x="37" y="9"/>
                      </a:cubicBezTo>
                      <a:cubicBezTo>
                        <a:pt x="32" y="9"/>
                        <a:pt x="28" y="5"/>
                        <a:pt x="2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"/>
                        <a:pt x="18" y="3"/>
                        <a:pt x="18" y="5"/>
                      </a:cubicBezTo>
                      <a:cubicBezTo>
                        <a:pt x="15" y="9"/>
                        <a:pt x="9" y="11"/>
                        <a:pt x="5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7"/>
                        <a:pt x="3" y="18"/>
                        <a:pt x="4" y="20"/>
                      </a:cubicBezTo>
                      <a:cubicBezTo>
                        <a:pt x="6" y="24"/>
                        <a:pt x="5" y="30"/>
                        <a:pt x="0" y="32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6" y="40"/>
                        <a:pt x="8" y="39"/>
                        <a:pt x="10" y="39"/>
                      </a:cubicBezTo>
                      <a:cubicBezTo>
                        <a:pt x="15" y="39"/>
                        <a:pt x="19" y="43"/>
                        <a:pt x="19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7"/>
                        <a:pt x="29" y="45"/>
                        <a:pt x="29" y="44"/>
                      </a:cubicBezTo>
                      <a:cubicBezTo>
                        <a:pt x="32" y="39"/>
                        <a:pt x="38" y="38"/>
                        <a:pt x="42" y="4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5" y="31"/>
                        <a:pt x="44" y="30"/>
                        <a:pt x="43" y="29"/>
                      </a:cubicBezTo>
                      <a:close/>
                      <a:moveTo>
                        <a:pt x="23" y="34"/>
                      </a:moveTo>
                      <a:cubicBezTo>
                        <a:pt x="18" y="34"/>
                        <a:pt x="14" y="30"/>
                        <a:pt x="14" y="24"/>
                      </a:cubicBezTo>
                      <a:cubicBezTo>
                        <a:pt x="14" y="19"/>
                        <a:pt x="18" y="14"/>
                        <a:pt x="23" y="14"/>
                      </a:cubicBezTo>
                      <a:cubicBezTo>
                        <a:pt x="29" y="14"/>
                        <a:pt x="33" y="19"/>
                        <a:pt x="33" y="24"/>
                      </a:cubicBezTo>
                      <a:cubicBezTo>
                        <a:pt x="33" y="30"/>
                        <a:pt x="29" y="34"/>
                        <a:pt x="2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3" name="iŝlïḍé">
                  <a:extLst>
                    <a:ext uri="{FF2B5EF4-FFF2-40B4-BE49-F238E27FC236}">
                      <a16:creationId xmlns:a16="http://schemas.microsoft.com/office/drawing/2014/main" id="{772A0A13-6922-46DC-BB7F-91D04F8997AB}"/>
                    </a:ext>
                  </a:extLst>
                </p:cNvPr>
                <p:cNvSpPr/>
                <p:nvPr/>
              </p:nvSpPr>
              <p:spPr bwMode="auto">
                <a:xfrm>
                  <a:off x="6888188" y="4926222"/>
                  <a:ext cx="248581" cy="250538"/>
                </a:xfrm>
                <a:custGeom>
                  <a:avLst/>
                  <a:gdLst>
                    <a:gd name="T0" fmla="*/ 67 w 127"/>
                    <a:gd name="T1" fmla="*/ 0 h 128"/>
                    <a:gd name="T2" fmla="*/ 55 w 127"/>
                    <a:gd name="T3" fmla="*/ 13 h 128"/>
                    <a:gd name="T4" fmla="*/ 67 w 127"/>
                    <a:gd name="T5" fmla="*/ 25 h 128"/>
                    <a:gd name="T6" fmla="*/ 39 w 127"/>
                    <a:gd name="T7" fmla="*/ 56 h 128"/>
                    <a:gd name="T8" fmla="*/ 11 w 127"/>
                    <a:gd name="T9" fmla="*/ 56 h 128"/>
                    <a:gd name="T10" fmla="*/ 32 w 127"/>
                    <a:gd name="T11" fmla="*/ 79 h 128"/>
                    <a:gd name="T12" fmla="*/ 0 w 127"/>
                    <a:gd name="T13" fmla="*/ 123 h 128"/>
                    <a:gd name="T14" fmla="*/ 0 w 127"/>
                    <a:gd name="T15" fmla="*/ 128 h 128"/>
                    <a:gd name="T16" fmla="*/ 5 w 127"/>
                    <a:gd name="T17" fmla="*/ 128 h 128"/>
                    <a:gd name="T18" fmla="*/ 49 w 127"/>
                    <a:gd name="T19" fmla="*/ 93 h 128"/>
                    <a:gd name="T20" fmla="*/ 72 w 127"/>
                    <a:gd name="T21" fmla="*/ 116 h 128"/>
                    <a:gd name="T22" fmla="*/ 72 w 127"/>
                    <a:gd name="T23" fmla="*/ 88 h 128"/>
                    <a:gd name="T24" fmla="*/ 103 w 127"/>
                    <a:gd name="T25" fmla="*/ 61 h 128"/>
                    <a:gd name="T26" fmla="*/ 114 w 127"/>
                    <a:gd name="T27" fmla="*/ 72 h 128"/>
                    <a:gd name="T28" fmla="*/ 127 w 127"/>
                    <a:gd name="T29" fmla="*/ 61 h 128"/>
                    <a:gd name="T30" fmla="*/ 67 w 127"/>
                    <a:gd name="T31" fmla="*/ 0 h 128"/>
                    <a:gd name="T32" fmla="*/ 55 w 127"/>
                    <a:gd name="T33" fmla="*/ 69 h 128"/>
                    <a:gd name="T34" fmla="*/ 47 w 127"/>
                    <a:gd name="T35" fmla="*/ 61 h 128"/>
                    <a:gd name="T36" fmla="*/ 75 w 127"/>
                    <a:gd name="T37" fmla="*/ 33 h 128"/>
                    <a:gd name="T38" fmla="*/ 83 w 127"/>
                    <a:gd name="T39" fmla="*/ 41 h 128"/>
                    <a:gd name="T40" fmla="*/ 55 w 127"/>
                    <a:gd name="T41" fmla="*/ 69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8">
                      <a:moveTo>
                        <a:pt x="67" y="0"/>
                      </a:moveTo>
                      <a:lnTo>
                        <a:pt x="55" y="13"/>
                      </a:lnTo>
                      <a:lnTo>
                        <a:pt x="67" y="25"/>
                      </a:lnTo>
                      <a:lnTo>
                        <a:pt x="39" y="56"/>
                      </a:lnTo>
                      <a:lnTo>
                        <a:pt x="11" y="56"/>
                      </a:lnTo>
                      <a:lnTo>
                        <a:pt x="32" y="79"/>
                      </a:lnTo>
                      <a:lnTo>
                        <a:pt x="0" y="123"/>
                      </a:lnTo>
                      <a:lnTo>
                        <a:pt x="0" y="128"/>
                      </a:lnTo>
                      <a:lnTo>
                        <a:pt x="5" y="128"/>
                      </a:lnTo>
                      <a:lnTo>
                        <a:pt x="49" y="93"/>
                      </a:lnTo>
                      <a:lnTo>
                        <a:pt x="72" y="116"/>
                      </a:lnTo>
                      <a:lnTo>
                        <a:pt x="72" y="88"/>
                      </a:lnTo>
                      <a:lnTo>
                        <a:pt x="103" y="61"/>
                      </a:lnTo>
                      <a:lnTo>
                        <a:pt x="114" y="72"/>
                      </a:lnTo>
                      <a:lnTo>
                        <a:pt x="127" y="61"/>
                      </a:lnTo>
                      <a:lnTo>
                        <a:pt x="67" y="0"/>
                      </a:lnTo>
                      <a:close/>
                      <a:moveTo>
                        <a:pt x="55" y="69"/>
                      </a:moveTo>
                      <a:lnTo>
                        <a:pt x="47" y="61"/>
                      </a:lnTo>
                      <a:lnTo>
                        <a:pt x="75" y="33"/>
                      </a:lnTo>
                      <a:lnTo>
                        <a:pt x="83" y="41"/>
                      </a:lnTo>
                      <a:lnTo>
                        <a:pt x="55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4" name="iṣḷïḍè">
                  <a:extLst>
                    <a:ext uri="{FF2B5EF4-FFF2-40B4-BE49-F238E27FC236}">
                      <a16:creationId xmlns:a16="http://schemas.microsoft.com/office/drawing/2014/main" id="{EFEA025D-7F1B-4E18-AA7B-E7AB0737FC12}"/>
                    </a:ext>
                  </a:extLst>
                </p:cNvPr>
                <p:cNvSpPr/>
                <p:nvPr/>
              </p:nvSpPr>
              <p:spPr bwMode="auto">
                <a:xfrm>
                  <a:off x="6868614" y="4354682"/>
                  <a:ext cx="182032" cy="185946"/>
                </a:xfrm>
                <a:custGeom>
                  <a:avLst/>
                  <a:gdLst>
                    <a:gd name="T0" fmla="*/ 57 w 57"/>
                    <a:gd name="T1" fmla="*/ 29 h 58"/>
                    <a:gd name="T2" fmla="*/ 28 w 57"/>
                    <a:gd name="T3" fmla="*/ 58 h 58"/>
                    <a:gd name="T4" fmla="*/ 0 w 57"/>
                    <a:gd name="T5" fmla="*/ 29 h 58"/>
                    <a:gd name="T6" fmla="*/ 28 w 57"/>
                    <a:gd name="T7" fmla="*/ 0 h 58"/>
                    <a:gd name="T8" fmla="*/ 57 w 57"/>
                    <a:gd name="T9" fmla="*/ 29 h 58"/>
                    <a:gd name="T10" fmla="*/ 5 w 57"/>
                    <a:gd name="T11" fmla="*/ 29 h 58"/>
                    <a:gd name="T12" fmla="*/ 28 w 57"/>
                    <a:gd name="T13" fmla="*/ 52 h 58"/>
                    <a:gd name="T14" fmla="*/ 52 w 57"/>
                    <a:gd name="T15" fmla="*/ 29 h 58"/>
                    <a:gd name="T16" fmla="*/ 28 w 57"/>
                    <a:gd name="T17" fmla="*/ 6 h 58"/>
                    <a:gd name="T18" fmla="*/ 5 w 57"/>
                    <a:gd name="T19" fmla="*/ 29 h 58"/>
                    <a:gd name="T20" fmla="*/ 31 w 57"/>
                    <a:gd name="T21" fmla="*/ 12 h 58"/>
                    <a:gd name="T22" fmla="*/ 45 w 57"/>
                    <a:gd name="T23" fmla="*/ 26 h 58"/>
                    <a:gd name="T24" fmla="*/ 45 w 57"/>
                    <a:gd name="T25" fmla="*/ 31 h 58"/>
                    <a:gd name="T26" fmla="*/ 40 w 57"/>
                    <a:gd name="T27" fmla="*/ 31 h 58"/>
                    <a:gd name="T28" fmla="*/ 32 w 57"/>
                    <a:gd name="T29" fmla="*/ 23 h 58"/>
                    <a:gd name="T30" fmla="*/ 32 w 57"/>
                    <a:gd name="T31" fmla="*/ 43 h 58"/>
                    <a:gd name="T32" fmla="*/ 28 w 57"/>
                    <a:gd name="T33" fmla="*/ 47 h 58"/>
                    <a:gd name="T34" fmla="*/ 25 w 57"/>
                    <a:gd name="T35" fmla="*/ 43 h 58"/>
                    <a:gd name="T36" fmla="*/ 25 w 57"/>
                    <a:gd name="T37" fmla="*/ 23 h 58"/>
                    <a:gd name="T38" fmla="*/ 17 w 57"/>
                    <a:gd name="T39" fmla="*/ 31 h 58"/>
                    <a:gd name="T40" fmla="*/ 12 w 57"/>
                    <a:gd name="T41" fmla="*/ 31 h 58"/>
                    <a:gd name="T42" fmla="*/ 11 w 57"/>
                    <a:gd name="T43" fmla="*/ 29 h 58"/>
                    <a:gd name="T44" fmla="*/ 12 w 57"/>
                    <a:gd name="T45" fmla="*/ 26 h 58"/>
                    <a:gd name="T46" fmla="*/ 26 w 57"/>
                    <a:gd name="T47" fmla="*/ 12 h 58"/>
                    <a:gd name="T48" fmla="*/ 31 w 57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7" h="58">
                      <a:moveTo>
                        <a:pt x="57" y="29"/>
                      </a:moveTo>
                      <a:cubicBezTo>
                        <a:pt x="57" y="45"/>
                        <a:pt x="44" y="58"/>
                        <a:pt x="28" y="58"/>
                      </a:cubicBezTo>
                      <a:cubicBezTo>
                        <a:pt x="13" y="58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8" y="0"/>
                      </a:cubicBezTo>
                      <a:cubicBezTo>
                        <a:pt x="44" y="0"/>
                        <a:pt x="57" y="13"/>
                        <a:pt x="57" y="29"/>
                      </a:cubicBezTo>
                      <a:close/>
                      <a:moveTo>
                        <a:pt x="5" y="29"/>
                      </a:moveTo>
                      <a:cubicBezTo>
                        <a:pt x="5" y="42"/>
                        <a:pt x="16" y="52"/>
                        <a:pt x="28" y="52"/>
                      </a:cubicBezTo>
                      <a:cubicBezTo>
                        <a:pt x="41" y="52"/>
                        <a:pt x="52" y="42"/>
                        <a:pt x="52" y="29"/>
                      </a:cubicBezTo>
                      <a:cubicBezTo>
                        <a:pt x="52" y="16"/>
                        <a:pt x="41" y="6"/>
                        <a:pt x="28" y="6"/>
                      </a:cubicBezTo>
                      <a:cubicBezTo>
                        <a:pt x="16" y="6"/>
                        <a:pt x="5" y="16"/>
                        <a:pt x="5" y="29"/>
                      </a:cubicBezTo>
                      <a:close/>
                      <a:moveTo>
                        <a:pt x="31" y="12"/>
                      </a:move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7" y="28"/>
                        <a:pt x="47" y="30"/>
                        <a:pt x="45" y="31"/>
                      </a:cubicBezTo>
                      <a:cubicBezTo>
                        <a:pt x="44" y="33"/>
                        <a:pt x="42" y="33"/>
                        <a:pt x="40" y="31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5"/>
                        <a:pt x="30" y="47"/>
                        <a:pt x="28" y="47"/>
                      </a:cubicBezTo>
                      <a:cubicBezTo>
                        <a:pt x="26" y="47"/>
                        <a:pt x="25" y="45"/>
                        <a:pt x="25" y="4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5" y="33"/>
                        <a:pt x="13" y="33"/>
                        <a:pt x="12" y="31"/>
                      </a:cubicBezTo>
                      <a:cubicBezTo>
                        <a:pt x="11" y="31"/>
                        <a:pt x="11" y="30"/>
                        <a:pt x="11" y="29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7" y="11"/>
                        <a:pt x="30" y="11"/>
                        <a:pt x="3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5" name="íṡļidé">
                  <a:extLst>
                    <a:ext uri="{FF2B5EF4-FFF2-40B4-BE49-F238E27FC236}">
                      <a16:creationId xmlns:a16="http://schemas.microsoft.com/office/drawing/2014/main" id="{C2515731-D7D1-4982-961E-0053CE27F8CA}"/>
                    </a:ext>
                  </a:extLst>
                </p:cNvPr>
                <p:cNvSpPr/>
                <p:nvPr/>
              </p:nvSpPr>
              <p:spPr bwMode="auto">
                <a:xfrm>
                  <a:off x="6958652" y="3260536"/>
                  <a:ext cx="287728" cy="160501"/>
                </a:xfrm>
                <a:custGeom>
                  <a:avLst/>
                  <a:gdLst>
                    <a:gd name="T0" fmla="*/ 83 w 90"/>
                    <a:gd name="T1" fmla="*/ 46 h 50"/>
                    <a:gd name="T2" fmla="*/ 85 w 90"/>
                    <a:gd name="T3" fmla="*/ 36 h 50"/>
                    <a:gd name="T4" fmla="*/ 87 w 90"/>
                    <a:gd name="T5" fmla="*/ 27 h 50"/>
                    <a:gd name="T6" fmla="*/ 89 w 90"/>
                    <a:gd name="T7" fmla="*/ 16 h 50"/>
                    <a:gd name="T8" fmla="*/ 86 w 90"/>
                    <a:gd name="T9" fmla="*/ 10 h 50"/>
                    <a:gd name="T10" fmla="*/ 64 w 90"/>
                    <a:gd name="T11" fmla="*/ 1 h 50"/>
                    <a:gd name="T12" fmla="*/ 57 w 90"/>
                    <a:gd name="T13" fmla="*/ 3 h 50"/>
                    <a:gd name="T14" fmla="*/ 52 w 90"/>
                    <a:gd name="T15" fmla="*/ 13 h 50"/>
                    <a:gd name="T16" fmla="*/ 51 w 90"/>
                    <a:gd name="T17" fmla="*/ 14 h 50"/>
                    <a:gd name="T18" fmla="*/ 15 w 90"/>
                    <a:gd name="T19" fmla="*/ 6 h 50"/>
                    <a:gd name="T20" fmla="*/ 0 w 90"/>
                    <a:gd name="T21" fmla="*/ 13 h 50"/>
                    <a:gd name="T22" fmla="*/ 8 w 90"/>
                    <a:gd name="T23" fmla="*/ 25 h 50"/>
                    <a:gd name="T24" fmla="*/ 12 w 90"/>
                    <a:gd name="T25" fmla="*/ 22 h 50"/>
                    <a:gd name="T26" fmla="*/ 17 w 90"/>
                    <a:gd name="T27" fmla="*/ 30 h 50"/>
                    <a:gd name="T28" fmla="*/ 25 w 90"/>
                    <a:gd name="T29" fmla="*/ 25 h 50"/>
                    <a:gd name="T30" fmla="*/ 30 w 90"/>
                    <a:gd name="T31" fmla="*/ 33 h 50"/>
                    <a:gd name="T32" fmla="*/ 38 w 90"/>
                    <a:gd name="T33" fmla="*/ 28 h 50"/>
                    <a:gd name="T34" fmla="*/ 43 w 90"/>
                    <a:gd name="T35" fmla="*/ 35 h 50"/>
                    <a:gd name="T36" fmla="*/ 47 w 90"/>
                    <a:gd name="T37" fmla="*/ 33 h 50"/>
                    <a:gd name="T38" fmla="*/ 47 w 90"/>
                    <a:gd name="T39" fmla="*/ 34 h 50"/>
                    <a:gd name="T40" fmla="*/ 48 w 90"/>
                    <a:gd name="T41" fmla="*/ 45 h 50"/>
                    <a:gd name="T42" fmla="*/ 54 w 90"/>
                    <a:gd name="T43" fmla="*/ 50 h 50"/>
                    <a:gd name="T44" fmla="*/ 78 w 90"/>
                    <a:gd name="T45" fmla="*/ 50 h 50"/>
                    <a:gd name="T46" fmla="*/ 83 w 90"/>
                    <a:gd name="T47" fmla="*/ 46 h 50"/>
                    <a:gd name="T48" fmla="*/ 17 w 90"/>
                    <a:gd name="T49" fmla="*/ 15 h 50"/>
                    <a:gd name="T50" fmla="*/ 18 w 90"/>
                    <a:gd name="T51" fmla="*/ 11 h 50"/>
                    <a:gd name="T52" fmla="*/ 49 w 90"/>
                    <a:gd name="T53" fmla="*/ 17 h 50"/>
                    <a:gd name="T54" fmla="*/ 48 w 90"/>
                    <a:gd name="T55" fmla="*/ 22 h 50"/>
                    <a:gd name="T56" fmla="*/ 17 w 90"/>
                    <a:gd name="T57" fmla="*/ 15 h 50"/>
                    <a:gd name="T58" fmla="*/ 73 w 90"/>
                    <a:gd name="T59" fmla="*/ 45 h 50"/>
                    <a:gd name="T60" fmla="*/ 69 w 90"/>
                    <a:gd name="T61" fmla="*/ 44 h 50"/>
                    <a:gd name="T62" fmla="*/ 67 w 90"/>
                    <a:gd name="T63" fmla="*/ 41 h 50"/>
                    <a:gd name="T64" fmla="*/ 73 w 90"/>
                    <a:gd name="T65" fmla="*/ 14 h 50"/>
                    <a:gd name="T66" fmla="*/ 75 w 90"/>
                    <a:gd name="T67" fmla="*/ 12 h 50"/>
                    <a:gd name="T68" fmla="*/ 80 w 90"/>
                    <a:gd name="T69" fmla="*/ 13 h 50"/>
                    <a:gd name="T70" fmla="*/ 82 w 90"/>
                    <a:gd name="T71" fmla="*/ 16 h 50"/>
                    <a:gd name="T72" fmla="*/ 76 w 90"/>
                    <a:gd name="T73" fmla="*/ 43 h 50"/>
                    <a:gd name="T74" fmla="*/ 73 w 90"/>
                    <a:gd name="T75" fmla="*/ 4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0" h="50">
                      <a:moveTo>
                        <a:pt x="83" y="46"/>
                      </a:moveTo>
                      <a:cubicBezTo>
                        <a:pt x="85" y="36"/>
                        <a:pt x="85" y="36"/>
                        <a:pt x="85" y="36"/>
                      </a:cubicBezTo>
                      <a:cubicBezTo>
                        <a:pt x="86" y="33"/>
                        <a:pt x="87" y="29"/>
                        <a:pt x="87" y="27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90" y="14"/>
                        <a:pt x="88" y="11"/>
                        <a:pt x="86" y="10"/>
                      </a:cubicBezTo>
                      <a:cubicBezTo>
                        <a:pt x="64" y="1"/>
                        <a:pt x="64" y="1"/>
                        <a:pt x="64" y="1"/>
                      </a:cubicBezTo>
                      <a:cubicBezTo>
                        <a:pt x="62" y="0"/>
                        <a:pt x="59" y="1"/>
                        <a:pt x="57" y="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1" y="13"/>
                        <a:pt x="51" y="13"/>
                        <a:pt x="51" y="14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7" y="33"/>
                        <a:pt x="47" y="33"/>
                        <a:pt x="47" y="33"/>
                      </a:cubicBezTo>
                      <a:cubicBezTo>
                        <a:pt x="47" y="33"/>
                        <a:pt x="47" y="34"/>
                        <a:pt x="47" y="34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9" y="48"/>
                        <a:pt x="51" y="50"/>
                        <a:pt x="54" y="50"/>
                      </a:cubicBezTo>
                      <a:cubicBezTo>
                        <a:pt x="78" y="50"/>
                        <a:pt x="78" y="50"/>
                        <a:pt x="78" y="50"/>
                      </a:cubicBezTo>
                      <a:cubicBezTo>
                        <a:pt x="80" y="50"/>
                        <a:pt x="83" y="48"/>
                        <a:pt x="83" y="46"/>
                      </a:cubicBezTo>
                      <a:close/>
                      <a:moveTo>
                        <a:pt x="17" y="15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lnTo>
                        <a:pt x="17" y="15"/>
                      </a:lnTo>
                      <a:close/>
                      <a:moveTo>
                        <a:pt x="73" y="45"/>
                      </a:move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7" y="44"/>
                        <a:pt x="67" y="42"/>
                        <a:pt x="67" y="41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3"/>
                        <a:pt x="74" y="12"/>
                        <a:pt x="75" y="12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1" y="13"/>
                        <a:pt x="82" y="15"/>
                        <a:pt x="82" y="16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6" y="44"/>
                        <a:pt x="74" y="45"/>
                        <a:pt x="73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6" name="îṩliďê">
                  <a:extLst>
                    <a:ext uri="{FF2B5EF4-FFF2-40B4-BE49-F238E27FC236}">
                      <a16:creationId xmlns:a16="http://schemas.microsoft.com/office/drawing/2014/main" id="{C4EA0B26-B7CB-46C7-9C42-9882A4823019}"/>
                    </a:ext>
                  </a:extLst>
                </p:cNvPr>
                <p:cNvSpPr/>
                <p:nvPr/>
              </p:nvSpPr>
              <p:spPr bwMode="auto">
                <a:xfrm>
                  <a:off x="7696565" y="835405"/>
                  <a:ext cx="207477" cy="205519"/>
                </a:xfrm>
                <a:custGeom>
                  <a:avLst/>
                  <a:gdLst>
                    <a:gd name="T0" fmla="*/ 0 w 65"/>
                    <a:gd name="T1" fmla="*/ 32 h 64"/>
                    <a:gd name="T2" fmla="*/ 65 w 65"/>
                    <a:gd name="T3" fmla="*/ 32 h 64"/>
                    <a:gd name="T4" fmla="*/ 51 w 65"/>
                    <a:gd name="T5" fmla="*/ 42 h 64"/>
                    <a:gd name="T6" fmla="*/ 60 w 65"/>
                    <a:gd name="T7" fmla="*/ 34 h 64"/>
                    <a:gd name="T8" fmla="*/ 51 w 65"/>
                    <a:gd name="T9" fmla="*/ 42 h 64"/>
                    <a:gd name="T10" fmla="*/ 13 w 65"/>
                    <a:gd name="T11" fmla="*/ 30 h 64"/>
                    <a:gd name="T12" fmla="*/ 7 w 65"/>
                    <a:gd name="T13" fmla="*/ 21 h 64"/>
                    <a:gd name="T14" fmla="*/ 46 w 65"/>
                    <a:gd name="T15" fmla="*/ 21 h 64"/>
                    <a:gd name="T16" fmla="*/ 35 w 65"/>
                    <a:gd name="T17" fmla="*/ 30 h 64"/>
                    <a:gd name="T18" fmla="*/ 46 w 65"/>
                    <a:gd name="T19" fmla="*/ 21 h 64"/>
                    <a:gd name="T20" fmla="*/ 35 w 65"/>
                    <a:gd name="T21" fmla="*/ 4 h 64"/>
                    <a:gd name="T22" fmla="*/ 42 w 65"/>
                    <a:gd name="T23" fmla="*/ 11 h 64"/>
                    <a:gd name="T24" fmla="*/ 35 w 65"/>
                    <a:gd name="T25" fmla="*/ 17 h 64"/>
                    <a:gd name="T26" fmla="*/ 27 w 65"/>
                    <a:gd name="T27" fmla="*/ 6 h 64"/>
                    <a:gd name="T28" fmla="*/ 30 w 65"/>
                    <a:gd name="T29" fmla="*/ 17 h 64"/>
                    <a:gd name="T30" fmla="*/ 23 w 65"/>
                    <a:gd name="T31" fmla="*/ 11 h 64"/>
                    <a:gd name="T32" fmla="*/ 30 w 65"/>
                    <a:gd name="T33" fmla="*/ 30 h 64"/>
                    <a:gd name="T34" fmla="*/ 19 w 65"/>
                    <a:gd name="T35" fmla="*/ 21 h 64"/>
                    <a:gd name="T36" fmla="*/ 7 w 65"/>
                    <a:gd name="T37" fmla="*/ 42 h 64"/>
                    <a:gd name="T38" fmla="*/ 13 w 65"/>
                    <a:gd name="T39" fmla="*/ 34 h 64"/>
                    <a:gd name="T40" fmla="*/ 7 w 65"/>
                    <a:gd name="T41" fmla="*/ 42 h 64"/>
                    <a:gd name="T42" fmla="*/ 30 w 65"/>
                    <a:gd name="T43" fmla="*/ 34 h 64"/>
                    <a:gd name="T44" fmla="*/ 19 w 65"/>
                    <a:gd name="T45" fmla="*/ 42 h 64"/>
                    <a:gd name="T46" fmla="*/ 30 w 65"/>
                    <a:gd name="T47" fmla="*/ 47 h 64"/>
                    <a:gd name="T48" fmla="*/ 27 w 65"/>
                    <a:gd name="T49" fmla="*/ 58 h 64"/>
                    <a:gd name="T50" fmla="*/ 20 w 65"/>
                    <a:gd name="T51" fmla="*/ 47 h 64"/>
                    <a:gd name="T52" fmla="*/ 42 w 65"/>
                    <a:gd name="T53" fmla="*/ 52 h 64"/>
                    <a:gd name="T54" fmla="*/ 35 w 65"/>
                    <a:gd name="T55" fmla="*/ 59 h 64"/>
                    <a:gd name="T56" fmla="*/ 45 w 65"/>
                    <a:gd name="T57" fmla="*/ 47 h 64"/>
                    <a:gd name="T58" fmla="*/ 35 w 65"/>
                    <a:gd name="T59" fmla="*/ 42 h 64"/>
                    <a:gd name="T60" fmla="*/ 47 w 65"/>
                    <a:gd name="T61" fmla="*/ 34 h 64"/>
                    <a:gd name="T62" fmla="*/ 35 w 65"/>
                    <a:gd name="T63" fmla="*/ 42 h 64"/>
                    <a:gd name="T64" fmla="*/ 51 w 65"/>
                    <a:gd name="T65" fmla="*/ 21 h 64"/>
                    <a:gd name="T66" fmla="*/ 60 w 65"/>
                    <a:gd name="T67" fmla="*/ 30 h 64"/>
                    <a:gd name="T68" fmla="*/ 56 w 65"/>
                    <a:gd name="T69" fmla="*/ 17 h 64"/>
                    <a:gd name="T70" fmla="*/ 44 w 65"/>
                    <a:gd name="T71" fmla="*/ 7 h 64"/>
                    <a:gd name="T72" fmla="*/ 56 w 65"/>
                    <a:gd name="T73" fmla="*/ 17 h 64"/>
                    <a:gd name="T74" fmla="*/ 20 w 65"/>
                    <a:gd name="T75" fmla="*/ 7 h 64"/>
                    <a:gd name="T76" fmla="*/ 9 w 65"/>
                    <a:gd name="T77" fmla="*/ 17 h 64"/>
                    <a:gd name="T78" fmla="*/ 9 w 65"/>
                    <a:gd name="T79" fmla="*/ 47 h 64"/>
                    <a:gd name="T80" fmla="*/ 20 w 65"/>
                    <a:gd name="T81" fmla="*/ 57 h 64"/>
                    <a:gd name="T82" fmla="*/ 9 w 65"/>
                    <a:gd name="T83" fmla="*/ 47 h 64"/>
                    <a:gd name="T84" fmla="*/ 44 w 65"/>
                    <a:gd name="T85" fmla="*/ 57 h 64"/>
                    <a:gd name="T86" fmla="*/ 56 w 65"/>
                    <a:gd name="T87" fmla="*/ 4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5" h="64">
                      <a:moveTo>
                        <a:pt x="32" y="0"/>
                      </a:move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9"/>
                        <a:pt x="15" y="64"/>
                        <a:pt x="32" y="64"/>
                      </a:cubicBezTo>
                      <a:cubicBezTo>
                        <a:pt x="50" y="64"/>
                        <a:pt x="65" y="49"/>
                        <a:pt x="65" y="32"/>
                      </a:cubicBezTo>
                      <a:cubicBezTo>
                        <a:pt x="65" y="14"/>
                        <a:pt x="50" y="0"/>
                        <a:pt x="32" y="0"/>
                      </a:cubicBezTo>
                      <a:close/>
                      <a:moveTo>
                        <a:pt x="51" y="42"/>
                      </a:moveTo>
                      <a:cubicBezTo>
                        <a:pt x="51" y="40"/>
                        <a:pt x="52" y="37"/>
                        <a:pt x="52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7"/>
                        <a:pt x="59" y="40"/>
                        <a:pt x="58" y="42"/>
                      </a:cubicBezTo>
                      <a:lnTo>
                        <a:pt x="51" y="42"/>
                      </a:lnTo>
                      <a:close/>
                      <a:moveTo>
                        <a:pt x="14" y="21"/>
                      </a:moveTo>
                      <a:cubicBezTo>
                        <a:pt x="14" y="24"/>
                        <a:pt x="13" y="27"/>
                        <a:pt x="13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7"/>
                        <a:pt x="6" y="24"/>
                        <a:pt x="7" y="21"/>
                      </a:cubicBezTo>
                      <a:lnTo>
                        <a:pt x="14" y="21"/>
                      </a:lnTo>
                      <a:close/>
                      <a:moveTo>
                        <a:pt x="46" y="21"/>
                      </a:moveTo>
                      <a:cubicBezTo>
                        <a:pt x="47" y="24"/>
                        <a:pt x="47" y="27"/>
                        <a:pt x="47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lnTo>
                        <a:pt x="46" y="21"/>
                      </a:lnTo>
                      <a:close/>
                      <a:moveTo>
                        <a:pt x="35" y="17"/>
                      </a:move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6" y="5"/>
                        <a:pt x="37" y="5"/>
                        <a:pt x="38" y="6"/>
                      </a:cubicBezTo>
                      <a:cubicBezTo>
                        <a:pt x="39" y="7"/>
                        <a:pt x="41" y="9"/>
                        <a:pt x="42" y="11"/>
                      </a:cubicBezTo>
                      <a:cubicBezTo>
                        <a:pt x="43" y="13"/>
                        <a:pt x="44" y="15"/>
                        <a:pt x="4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lose/>
                      <a:moveTo>
                        <a:pt x="23" y="11"/>
                      </a:moveTo>
                      <a:cubicBezTo>
                        <a:pt x="24" y="9"/>
                        <a:pt x="26" y="7"/>
                        <a:pt x="27" y="6"/>
                      </a:cubicBezTo>
                      <a:cubicBezTo>
                        <a:pt x="28" y="5"/>
                        <a:pt x="29" y="5"/>
                        <a:pt x="30" y="4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1" y="15"/>
                        <a:pt x="22" y="13"/>
                        <a:pt x="23" y="11"/>
                      </a:cubicBezTo>
                      <a:close/>
                      <a:moveTo>
                        <a:pt x="30" y="21"/>
                      </a:move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7"/>
                        <a:pt x="18" y="24"/>
                        <a:pt x="19" y="21"/>
                      </a:cubicBezTo>
                      <a:lnTo>
                        <a:pt x="30" y="21"/>
                      </a:lnTo>
                      <a:close/>
                      <a:moveTo>
                        <a:pt x="7" y="42"/>
                      </a:moveTo>
                      <a:cubicBezTo>
                        <a:pt x="6" y="40"/>
                        <a:pt x="5" y="37"/>
                        <a:pt x="5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7"/>
                        <a:pt x="14" y="40"/>
                        <a:pt x="14" y="42"/>
                      </a:cubicBezTo>
                      <a:lnTo>
                        <a:pt x="7" y="42"/>
                      </a:lnTo>
                      <a:close/>
                      <a:moveTo>
                        <a:pt x="18" y="34"/>
                      </a:move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8" y="40"/>
                        <a:pt x="18" y="37"/>
                        <a:pt x="18" y="34"/>
                      </a:cubicBezTo>
                      <a:close/>
                      <a:moveTo>
                        <a:pt x="30" y="47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29" y="59"/>
                        <a:pt x="28" y="58"/>
                        <a:pt x="27" y="58"/>
                      </a:cubicBezTo>
                      <a:cubicBezTo>
                        <a:pt x="26" y="57"/>
                        <a:pt x="24" y="55"/>
                        <a:pt x="23" y="52"/>
                      </a:cubicBezTo>
                      <a:cubicBezTo>
                        <a:pt x="22" y="51"/>
                        <a:pt x="21" y="49"/>
                        <a:pt x="2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lose/>
                      <a:moveTo>
                        <a:pt x="42" y="52"/>
                      </a:moveTo>
                      <a:cubicBezTo>
                        <a:pt x="41" y="55"/>
                        <a:pt x="39" y="57"/>
                        <a:pt x="38" y="58"/>
                      </a:cubicBezTo>
                      <a:cubicBezTo>
                        <a:pt x="37" y="58"/>
                        <a:pt x="36" y="59"/>
                        <a:pt x="35" y="59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4" y="49"/>
                        <a:pt x="43" y="51"/>
                        <a:pt x="42" y="52"/>
                      </a:cubicBezTo>
                      <a:close/>
                      <a:moveTo>
                        <a:pt x="35" y="42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7"/>
                        <a:pt x="47" y="40"/>
                        <a:pt x="46" y="42"/>
                      </a:cubicBezTo>
                      <a:lnTo>
                        <a:pt x="35" y="42"/>
                      </a:lnTo>
                      <a:close/>
                      <a:moveTo>
                        <a:pt x="52" y="30"/>
                      </a:moveTo>
                      <a:cubicBezTo>
                        <a:pt x="52" y="27"/>
                        <a:pt x="51" y="24"/>
                        <a:pt x="51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24"/>
                        <a:pt x="60" y="27"/>
                        <a:pt x="60" y="30"/>
                      </a:cubicBezTo>
                      <a:lnTo>
                        <a:pt x="52" y="30"/>
                      </a:lnTo>
                      <a:close/>
                      <a:moveTo>
                        <a:pt x="56" y="17"/>
                      </a:move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48" y="13"/>
                        <a:pt x="47" y="9"/>
                        <a:pt x="44" y="7"/>
                      </a:cubicBezTo>
                      <a:cubicBezTo>
                        <a:pt x="47" y="8"/>
                        <a:pt x="50" y="10"/>
                        <a:pt x="52" y="12"/>
                      </a:cubicBezTo>
                      <a:cubicBezTo>
                        <a:pt x="54" y="14"/>
                        <a:pt x="55" y="15"/>
                        <a:pt x="56" y="17"/>
                      </a:cubicBezTo>
                      <a:close/>
                      <a:moveTo>
                        <a:pt x="13" y="12"/>
                      </a:moveTo>
                      <a:cubicBezTo>
                        <a:pt x="15" y="10"/>
                        <a:pt x="18" y="8"/>
                        <a:pt x="20" y="7"/>
                      </a:cubicBezTo>
                      <a:cubicBezTo>
                        <a:pt x="18" y="9"/>
                        <a:pt x="17" y="13"/>
                        <a:pt x="15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5"/>
                        <a:pt x="11" y="14"/>
                        <a:pt x="13" y="12"/>
                      </a:cubicBezTo>
                      <a:close/>
                      <a:moveTo>
                        <a:pt x="9" y="47"/>
                      </a:move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7" y="51"/>
                        <a:pt x="18" y="54"/>
                        <a:pt x="20" y="57"/>
                      </a:cubicBezTo>
                      <a:cubicBezTo>
                        <a:pt x="18" y="55"/>
                        <a:pt x="15" y="54"/>
                        <a:pt x="13" y="51"/>
                      </a:cubicBezTo>
                      <a:cubicBezTo>
                        <a:pt x="11" y="50"/>
                        <a:pt x="10" y="48"/>
                        <a:pt x="9" y="47"/>
                      </a:cubicBezTo>
                      <a:close/>
                      <a:moveTo>
                        <a:pt x="52" y="51"/>
                      </a:moveTo>
                      <a:cubicBezTo>
                        <a:pt x="50" y="54"/>
                        <a:pt x="47" y="55"/>
                        <a:pt x="44" y="57"/>
                      </a:cubicBezTo>
                      <a:cubicBezTo>
                        <a:pt x="47" y="54"/>
                        <a:pt x="48" y="51"/>
                        <a:pt x="50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5" y="48"/>
                        <a:pt x="54" y="50"/>
                        <a:pt x="52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7" name="ïṩḻiďê">
                  <a:extLst>
                    <a:ext uri="{FF2B5EF4-FFF2-40B4-BE49-F238E27FC236}">
                      <a16:creationId xmlns:a16="http://schemas.microsoft.com/office/drawing/2014/main" id="{03EAE6FE-6288-41A1-9F71-33A48D60D2D0}"/>
                    </a:ext>
                  </a:extLst>
                </p:cNvPr>
                <p:cNvSpPr/>
                <p:nvPr/>
              </p:nvSpPr>
              <p:spPr bwMode="auto">
                <a:xfrm>
                  <a:off x="8217214" y="5047577"/>
                  <a:ext cx="191818" cy="195733"/>
                </a:xfrm>
                <a:custGeom>
                  <a:avLst/>
                  <a:gdLst>
                    <a:gd name="T0" fmla="*/ 30 w 60"/>
                    <a:gd name="T1" fmla="*/ 0 h 61"/>
                    <a:gd name="T2" fmla="*/ 0 w 60"/>
                    <a:gd name="T3" fmla="*/ 31 h 61"/>
                    <a:gd name="T4" fmla="*/ 30 w 60"/>
                    <a:gd name="T5" fmla="*/ 61 h 61"/>
                    <a:gd name="T6" fmla="*/ 60 w 60"/>
                    <a:gd name="T7" fmla="*/ 31 h 61"/>
                    <a:gd name="T8" fmla="*/ 30 w 60"/>
                    <a:gd name="T9" fmla="*/ 0 h 61"/>
                    <a:gd name="T10" fmla="*/ 30 w 60"/>
                    <a:gd name="T11" fmla="*/ 55 h 61"/>
                    <a:gd name="T12" fmla="*/ 5 w 60"/>
                    <a:gd name="T13" fmla="*/ 31 h 61"/>
                    <a:gd name="T14" fmla="*/ 30 w 60"/>
                    <a:gd name="T15" fmla="*/ 6 h 61"/>
                    <a:gd name="T16" fmla="*/ 55 w 60"/>
                    <a:gd name="T17" fmla="*/ 31 h 61"/>
                    <a:gd name="T18" fmla="*/ 30 w 60"/>
                    <a:gd name="T19" fmla="*/ 55 h 61"/>
                    <a:gd name="T20" fmla="*/ 26 w 60"/>
                    <a:gd name="T21" fmla="*/ 15 h 61"/>
                    <a:gd name="T22" fmla="*/ 34 w 60"/>
                    <a:gd name="T23" fmla="*/ 15 h 61"/>
                    <a:gd name="T24" fmla="*/ 34 w 60"/>
                    <a:gd name="T25" fmla="*/ 23 h 61"/>
                    <a:gd name="T26" fmla="*/ 26 w 60"/>
                    <a:gd name="T27" fmla="*/ 23 h 61"/>
                    <a:gd name="T28" fmla="*/ 26 w 60"/>
                    <a:gd name="T29" fmla="*/ 15 h 61"/>
                    <a:gd name="T30" fmla="*/ 38 w 60"/>
                    <a:gd name="T31" fmla="*/ 46 h 61"/>
                    <a:gd name="T32" fmla="*/ 22 w 60"/>
                    <a:gd name="T33" fmla="*/ 46 h 61"/>
                    <a:gd name="T34" fmla="*/ 22 w 60"/>
                    <a:gd name="T35" fmla="*/ 42 h 61"/>
                    <a:gd name="T36" fmla="*/ 26 w 60"/>
                    <a:gd name="T37" fmla="*/ 42 h 61"/>
                    <a:gd name="T38" fmla="*/ 26 w 60"/>
                    <a:gd name="T39" fmla="*/ 31 h 61"/>
                    <a:gd name="T40" fmla="*/ 22 w 60"/>
                    <a:gd name="T41" fmla="*/ 31 h 61"/>
                    <a:gd name="T42" fmla="*/ 22 w 60"/>
                    <a:gd name="T43" fmla="*/ 27 h 61"/>
                    <a:gd name="T44" fmla="*/ 34 w 60"/>
                    <a:gd name="T45" fmla="*/ 27 h 61"/>
                    <a:gd name="T46" fmla="*/ 34 w 60"/>
                    <a:gd name="T47" fmla="*/ 42 h 61"/>
                    <a:gd name="T48" fmla="*/ 38 w 60"/>
                    <a:gd name="T49" fmla="*/ 42 h 61"/>
                    <a:gd name="T50" fmla="*/ 38 w 60"/>
                    <a:gd name="T51" fmla="*/ 4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61">
                      <a:moveTo>
                        <a:pt x="30" y="0"/>
                      </a:moveTo>
                      <a:cubicBezTo>
                        <a:pt x="13" y="0"/>
                        <a:pt x="0" y="14"/>
                        <a:pt x="0" y="31"/>
                      </a:cubicBezTo>
                      <a:cubicBezTo>
                        <a:pt x="0" y="47"/>
                        <a:pt x="13" y="61"/>
                        <a:pt x="30" y="61"/>
                      </a:cubicBezTo>
                      <a:cubicBezTo>
                        <a:pt x="47" y="61"/>
                        <a:pt x="60" y="47"/>
                        <a:pt x="60" y="31"/>
                      </a:cubicBezTo>
                      <a:cubicBezTo>
                        <a:pt x="60" y="14"/>
                        <a:pt x="47" y="0"/>
                        <a:pt x="30" y="0"/>
                      </a:cubicBezTo>
                      <a:close/>
                      <a:moveTo>
                        <a:pt x="30" y="55"/>
                      </a:moveTo>
                      <a:cubicBezTo>
                        <a:pt x="16" y="55"/>
                        <a:pt x="5" y="44"/>
                        <a:pt x="5" y="31"/>
                      </a:cubicBezTo>
                      <a:cubicBezTo>
                        <a:pt x="5" y="17"/>
                        <a:pt x="16" y="6"/>
                        <a:pt x="30" y="6"/>
                      </a:cubicBezTo>
                      <a:cubicBezTo>
                        <a:pt x="44" y="6"/>
                        <a:pt x="55" y="17"/>
                        <a:pt x="55" y="31"/>
                      </a:cubicBezTo>
                      <a:cubicBezTo>
                        <a:pt x="55" y="44"/>
                        <a:pt x="44" y="55"/>
                        <a:pt x="30" y="55"/>
                      </a:cubicBezTo>
                      <a:close/>
                      <a:moveTo>
                        <a:pt x="26" y="15"/>
                      </a:move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lnTo>
                        <a:pt x="26" y="15"/>
                      </a:lnTo>
                      <a:close/>
                      <a:moveTo>
                        <a:pt x="38" y="46"/>
                      </a:move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lnTo>
                        <a:pt x="3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8" name="íṥḻíďê">
                  <a:extLst>
                    <a:ext uri="{FF2B5EF4-FFF2-40B4-BE49-F238E27FC236}">
                      <a16:creationId xmlns:a16="http://schemas.microsoft.com/office/drawing/2014/main" id="{8743ED27-6CBC-4CDA-BE8C-02FA1CC30713}"/>
                    </a:ext>
                  </a:extLst>
                </p:cNvPr>
                <p:cNvSpPr/>
                <p:nvPr/>
              </p:nvSpPr>
              <p:spPr bwMode="auto">
                <a:xfrm>
                  <a:off x="7085879" y="5474274"/>
                  <a:ext cx="221179" cy="219221"/>
                </a:xfrm>
                <a:custGeom>
                  <a:avLst/>
                  <a:gdLst>
                    <a:gd name="T0" fmla="*/ 35 w 69"/>
                    <a:gd name="T1" fmla="*/ 0 h 69"/>
                    <a:gd name="T2" fmla="*/ 0 w 69"/>
                    <a:gd name="T3" fmla="*/ 35 h 69"/>
                    <a:gd name="T4" fmla="*/ 35 w 69"/>
                    <a:gd name="T5" fmla="*/ 69 h 69"/>
                    <a:gd name="T6" fmla="*/ 69 w 69"/>
                    <a:gd name="T7" fmla="*/ 35 h 69"/>
                    <a:gd name="T8" fmla="*/ 35 w 69"/>
                    <a:gd name="T9" fmla="*/ 0 h 69"/>
                    <a:gd name="T10" fmla="*/ 55 w 69"/>
                    <a:gd name="T11" fmla="*/ 30 h 69"/>
                    <a:gd name="T12" fmla="*/ 36 w 69"/>
                    <a:gd name="T13" fmla="*/ 56 h 69"/>
                    <a:gd name="T14" fmla="*/ 28 w 69"/>
                    <a:gd name="T15" fmla="*/ 52 h 69"/>
                    <a:gd name="T16" fmla="*/ 21 w 69"/>
                    <a:gd name="T17" fmla="*/ 32 h 69"/>
                    <a:gd name="T18" fmla="*/ 16 w 69"/>
                    <a:gd name="T19" fmla="*/ 33 h 69"/>
                    <a:gd name="T20" fmla="*/ 14 w 69"/>
                    <a:gd name="T21" fmla="*/ 31 h 69"/>
                    <a:gd name="T22" fmla="*/ 27 w 69"/>
                    <a:gd name="T23" fmla="*/ 22 h 69"/>
                    <a:gd name="T24" fmla="*/ 34 w 69"/>
                    <a:gd name="T25" fmla="*/ 36 h 69"/>
                    <a:gd name="T26" fmla="*/ 37 w 69"/>
                    <a:gd name="T27" fmla="*/ 44 h 69"/>
                    <a:gd name="T28" fmla="*/ 43 w 69"/>
                    <a:gd name="T29" fmla="*/ 36 h 69"/>
                    <a:gd name="T30" fmla="*/ 38 w 69"/>
                    <a:gd name="T31" fmla="*/ 31 h 69"/>
                    <a:gd name="T32" fmla="*/ 55 w 69"/>
                    <a:gd name="T33" fmla="*/ 3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69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54"/>
                        <a:pt x="16" y="69"/>
                        <a:pt x="35" y="69"/>
                      </a:cubicBezTo>
                      <a:cubicBezTo>
                        <a:pt x="54" y="69"/>
                        <a:pt x="69" y="54"/>
                        <a:pt x="69" y="35"/>
                      </a:cubicBezTo>
                      <a:cubicBezTo>
                        <a:pt x="69" y="16"/>
                        <a:pt x="54" y="0"/>
                        <a:pt x="35" y="0"/>
                      </a:cubicBezTo>
                      <a:close/>
                      <a:moveTo>
                        <a:pt x="55" y="30"/>
                      </a:moveTo>
                      <a:cubicBezTo>
                        <a:pt x="53" y="43"/>
                        <a:pt x="40" y="54"/>
                        <a:pt x="36" y="56"/>
                      </a:cubicBezTo>
                      <a:cubicBezTo>
                        <a:pt x="32" y="58"/>
                        <a:pt x="29" y="55"/>
                        <a:pt x="28" y="52"/>
                      </a:cubicBezTo>
                      <a:cubicBezTo>
                        <a:pt x="26" y="49"/>
                        <a:pt x="22" y="33"/>
                        <a:pt x="21" y="32"/>
                      </a:cubicBezTo>
                      <a:cubicBezTo>
                        <a:pt x="19" y="30"/>
                        <a:pt x="16" y="33"/>
                        <a:pt x="16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21" y="23"/>
                        <a:pt x="27" y="22"/>
                      </a:cubicBezTo>
                      <a:cubicBezTo>
                        <a:pt x="32" y="21"/>
                        <a:pt x="32" y="30"/>
                        <a:pt x="34" y="36"/>
                      </a:cubicBezTo>
                      <a:cubicBezTo>
                        <a:pt x="35" y="41"/>
                        <a:pt x="36" y="44"/>
                        <a:pt x="37" y="44"/>
                      </a:cubicBezTo>
                      <a:cubicBezTo>
                        <a:pt x="38" y="44"/>
                        <a:pt x="40" y="41"/>
                        <a:pt x="43" y="36"/>
                      </a:cubicBezTo>
                      <a:cubicBezTo>
                        <a:pt x="45" y="32"/>
                        <a:pt x="42" y="28"/>
                        <a:pt x="38" y="31"/>
                      </a:cubicBezTo>
                      <a:cubicBezTo>
                        <a:pt x="40" y="20"/>
                        <a:pt x="57" y="17"/>
                        <a:pt x="55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9" name="iṧḻîdê">
                  <a:extLst>
                    <a:ext uri="{FF2B5EF4-FFF2-40B4-BE49-F238E27FC236}">
                      <a16:creationId xmlns:a16="http://schemas.microsoft.com/office/drawing/2014/main" id="{FC7D1A66-B4A6-4631-AA55-206DBA38C49F}"/>
                    </a:ext>
                  </a:extLst>
                </p:cNvPr>
                <p:cNvSpPr/>
                <p:nvPr/>
              </p:nvSpPr>
              <p:spPr bwMode="auto">
                <a:xfrm>
                  <a:off x="10199988" y="5985138"/>
                  <a:ext cx="381680" cy="338617"/>
                </a:xfrm>
                <a:custGeom>
                  <a:avLst/>
                  <a:gdLst>
                    <a:gd name="T0" fmla="*/ 50 w 119"/>
                    <a:gd name="T1" fmla="*/ 0 h 106"/>
                    <a:gd name="T2" fmla="*/ 50 w 119"/>
                    <a:gd name="T3" fmla="*/ 0 h 106"/>
                    <a:gd name="T4" fmla="*/ 99 w 119"/>
                    <a:gd name="T5" fmla="*/ 40 h 106"/>
                    <a:gd name="T6" fmla="*/ 50 w 119"/>
                    <a:gd name="T7" fmla="*/ 81 h 106"/>
                    <a:gd name="T8" fmla="*/ 42 w 119"/>
                    <a:gd name="T9" fmla="*/ 80 h 106"/>
                    <a:gd name="T10" fmla="*/ 7 w 119"/>
                    <a:gd name="T11" fmla="*/ 93 h 106"/>
                    <a:gd name="T12" fmla="*/ 7 w 119"/>
                    <a:gd name="T13" fmla="*/ 90 h 106"/>
                    <a:gd name="T14" fmla="*/ 19 w 119"/>
                    <a:gd name="T15" fmla="*/ 74 h 106"/>
                    <a:gd name="T16" fmla="*/ 18 w 119"/>
                    <a:gd name="T17" fmla="*/ 72 h 106"/>
                    <a:gd name="T18" fmla="*/ 0 w 119"/>
                    <a:gd name="T19" fmla="*/ 40 h 106"/>
                    <a:gd name="T20" fmla="*/ 50 w 119"/>
                    <a:gd name="T21" fmla="*/ 0 h 106"/>
                    <a:gd name="T22" fmla="*/ 103 w 119"/>
                    <a:gd name="T23" fmla="*/ 90 h 106"/>
                    <a:gd name="T24" fmla="*/ 113 w 119"/>
                    <a:gd name="T25" fmla="*/ 104 h 106"/>
                    <a:gd name="T26" fmla="*/ 113 w 119"/>
                    <a:gd name="T27" fmla="*/ 106 h 106"/>
                    <a:gd name="T28" fmla="*/ 83 w 119"/>
                    <a:gd name="T29" fmla="*/ 95 h 106"/>
                    <a:gd name="T30" fmla="*/ 76 w 119"/>
                    <a:gd name="T31" fmla="*/ 96 h 106"/>
                    <a:gd name="T32" fmla="*/ 50 w 119"/>
                    <a:gd name="T33" fmla="*/ 88 h 106"/>
                    <a:gd name="T34" fmla="*/ 90 w 119"/>
                    <a:gd name="T35" fmla="*/ 75 h 106"/>
                    <a:gd name="T36" fmla="*/ 103 w 119"/>
                    <a:gd name="T37" fmla="*/ 60 h 106"/>
                    <a:gd name="T38" fmla="*/ 107 w 119"/>
                    <a:gd name="T39" fmla="*/ 40 h 106"/>
                    <a:gd name="T40" fmla="*/ 107 w 119"/>
                    <a:gd name="T41" fmla="*/ 37 h 106"/>
                    <a:gd name="T42" fmla="*/ 119 w 119"/>
                    <a:gd name="T43" fmla="*/ 61 h 106"/>
                    <a:gd name="T44" fmla="*/ 103 w 119"/>
                    <a:gd name="T45" fmla="*/ 88 h 106"/>
                    <a:gd name="T46" fmla="*/ 103 w 119"/>
                    <a:gd name="T47" fmla="*/ 9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9" h="106">
                      <a:moveTo>
                        <a:pt x="50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77" y="0"/>
                        <a:pt x="99" y="18"/>
                        <a:pt x="99" y="40"/>
                      </a:cubicBezTo>
                      <a:cubicBezTo>
                        <a:pt x="99" y="63"/>
                        <a:pt x="77" y="81"/>
                        <a:pt x="50" y="81"/>
                      </a:cubicBezTo>
                      <a:cubicBezTo>
                        <a:pt x="47" y="81"/>
                        <a:pt x="44" y="80"/>
                        <a:pt x="42" y="80"/>
                      </a:cubicBezTo>
                      <a:cubicBezTo>
                        <a:pt x="31" y="91"/>
                        <a:pt x="19" y="93"/>
                        <a:pt x="7" y="93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13" y="87"/>
                        <a:pt x="19" y="81"/>
                        <a:pt x="19" y="74"/>
                      </a:cubicBezTo>
                      <a:cubicBezTo>
                        <a:pt x="19" y="73"/>
                        <a:pt x="19" y="72"/>
                        <a:pt x="18" y="72"/>
                      </a:cubicBezTo>
                      <a:cubicBezTo>
                        <a:pt x="7" y="64"/>
                        <a:pt x="0" y="53"/>
                        <a:pt x="0" y="40"/>
                      </a:cubicBezTo>
                      <a:cubicBezTo>
                        <a:pt x="0" y="18"/>
                        <a:pt x="22" y="0"/>
                        <a:pt x="50" y="0"/>
                      </a:cubicBezTo>
                      <a:close/>
                      <a:moveTo>
                        <a:pt x="103" y="90"/>
                      </a:moveTo>
                      <a:cubicBezTo>
                        <a:pt x="103" y="96"/>
                        <a:pt x="107" y="101"/>
                        <a:pt x="113" y="104"/>
                      </a:cubicBezTo>
                      <a:cubicBezTo>
                        <a:pt x="113" y="106"/>
                        <a:pt x="113" y="106"/>
                        <a:pt x="113" y="106"/>
                      </a:cubicBezTo>
                      <a:cubicBezTo>
                        <a:pt x="102" y="106"/>
                        <a:pt x="92" y="104"/>
                        <a:pt x="83" y="95"/>
                      </a:cubicBezTo>
                      <a:cubicBezTo>
                        <a:pt x="81" y="95"/>
                        <a:pt x="79" y="96"/>
                        <a:pt x="76" y="96"/>
                      </a:cubicBezTo>
                      <a:cubicBezTo>
                        <a:pt x="66" y="96"/>
                        <a:pt x="57" y="93"/>
                        <a:pt x="50" y="88"/>
                      </a:cubicBezTo>
                      <a:cubicBezTo>
                        <a:pt x="65" y="88"/>
                        <a:pt x="79" y="84"/>
                        <a:pt x="90" y="75"/>
                      </a:cubicBezTo>
                      <a:cubicBezTo>
                        <a:pt x="95" y="71"/>
                        <a:pt x="100" y="65"/>
                        <a:pt x="103" y="60"/>
                      </a:cubicBezTo>
                      <a:cubicBezTo>
                        <a:pt x="106" y="54"/>
                        <a:pt x="107" y="47"/>
                        <a:pt x="107" y="40"/>
                      </a:cubicBezTo>
                      <a:cubicBezTo>
                        <a:pt x="107" y="39"/>
                        <a:pt x="107" y="38"/>
                        <a:pt x="107" y="37"/>
                      </a:cubicBezTo>
                      <a:cubicBezTo>
                        <a:pt x="115" y="43"/>
                        <a:pt x="119" y="52"/>
                        <a:pt x="119" y="61"/>
                      </a:cubicBezTo>
                      <a:cubicBezTo>
                        <a:pt x="119" y="72"/>
                        <a:pt x="113" y="82"/>
                        <a:pt x="103" y="88"/>
                      </a:cubicBezTo>
                      <a:cubicBezTo>
                        <a:pt x="103" y="89"/>
                        <a:pt x="103" y="89"/>
                        <a:pt x="103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0" name="ïṥ1iďé">
                  <a:extLst>
                    <a:ext uri="{FF2B5EF4-FFF2-40B4-BE49-F238E27FC236}">
                      <a16:creationId xmlns:a16="http://schemas.microsoft.com/office/drawing/2014/main" id="{AAD98095-58B2-495C-83BE-7BE1E7421E22}"/>
                    </a:ext>
                  </a:extLst>
                </p:cNvPr>
                <p:cNvSpPr/>
                <p:nvPr/>
              </p:nvSpPr>
              <p:spPr bwMode="auto">
                <a:xfrm>
                  <a:off x="9976852" y="5491891"/>
                  <a:ext cx="223135" cy="225092"/>
                </a:xfrm>
                <a:custGeom>
                  <a:avLst/>
                  <a:gdLst>
                    <a:gd name="T0" fmla="*/ 35 w 70"/>
                    <a:gd name="T1" fmla="*/ 0 h 70"/>
                    <a:gd name="T2" fmla="*/ 0 w 70"/>
                    <a:gd name="T3" fmla="*/ 35 h 70"/>
                    <a:gd name="T4" fmla="*/ 35 w 70"/>
                    <a:gd name="T5" fmla="*/ 70 h 70"/>
                    <a:gd name="T6" fmla="*/ 70 w 70"/>
                    <a:gd name="T7" fmla="*/ 35 h 70"/>
                    <a:gd name="T8" fmla="*/ 35 w 70"/>
                    <a:gd name="T9" fmla="*/ 0 h 70"/>
                    <a:gd name="T10" fmla="*/ 29 w 70"/>
                    <a:gd name="T11" fmla="*/ 57 h 70"/>
                    <a:gd name="T12" fmla="*/ 14 w 70"/>
                    <a:gd name="T13" fmla="*/ 38 h 70"/>
                    <a:gd name="T14" fmla="*/ 21 w 70"/>
                    <a:gd name="T15" fmla="*/ 31 h 70"/>
                    <a:gd name="T16" fmla="*/ 29 w 70"/>
                    <a:gd name="T17" fmla="*/ 41 h 70"/>
                    <a:gd name="T18" fmla="*/ 54 w 70"/>
                    <a:gd name="T19" fmla="*/ 21 h 70"/>
                    <a:gd name="T20" fmla="*/ 57 w 70"/>
                    <a:gd name="T21" fmla="*/ 24 h 70"/>
                    <a:gd name="T22" fmla="*/ 29 w 70"/>
                    <a:gd name="T23" fmla="*/ 5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5"/>
                      </a:cubicBezTo>
                      <a:cubicBezTo>
                        <a:pt x="0" y="54"/>
                        <a:pt x="16" y="70"/>
                        <a:pt x="35" y="70"/>
                      </a:cubicBezTo>
                      <a:cubicBezTo>
                        <a:pt x="54" y="70"/>
                        <a:pt x="70" y="54"/>
                        <a:pt x="70" y="35"/>
                      </a:cubicBezTo>
                      <a:cubicBezTo>
                        <a:pt x="70" y="16"/>
                        <a:pt x="54" y="0"/>
                        <a:pt x="35" y="0"/>
                      </a:cubicBezTo>
                      <a:close/>
                      <a:moveTo>
                        <a:pt x="29" y="57"/>
                      </a:move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lnTo>
                        <a:pt x="29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1" name="îśḻíďê">
                  <a:extLst>
                    <a:ext uri="{FF2B5EF4-FFF2-40B4-BE49-F238E27FC236}">
                      <a16:creationId xmlns:a16="http://schemas.microsoft.com/office/drawing/2014/main" id="{CF2E3C61-9F9D-4077-AB3D-C774A64AD363}"/>
                    </a:ext>
                  </a:extLst>
                </p:cNvPr>
                <p:cNvSpPr/>
                <p:nvPr/>
              </p:nvSpPr>
              <p:spPr bwMode="auto">
                <a:xfrm>
                  <a:off x="8892492" y="5863783"/>
                  <a:ext cx="275984" cy="313173"/>
                </a:xfrm>
                <a:custGeom>
                  <a:avLst/>
                  <a:gdLst>
                    <a:gd name="T0" fmla="*/ 55 w 86"/>
                    <a:gd name="T1" fmla="*/ 14 h 98"/>
                    <a:gd name="T2" fmla="*/ 55 w 86"/>
                    <a:gd name="T3" fmla="*/ 27 h 98"/>
                    <a:gd name="T4" fmla="*/ 65 w 86"/>
                    <a:gd name="T5" fmla="*/ 33 h 98"/>
                    <a:gd name="T6" fmla="*/ 74 w 86"/>
                    <a:gd name="T7" fmla="*/ 55 h 98"/>
                    <a:gd name="T8" fmla="*/ 65 w 86"/>
                    <a:gd name="T9" fmla="*/ 77 h 98"/>
                    <a:gd name="T10" fmla="*/ 43 w 86"/>
                    <a:gd name="T11" fmla="*/ 85 h 98"/>
                    <a:gd name="T12" fmla="*/ 22 w 86"/>
                    <a:gd name="T13" fmla="*/ 77 h 98"/>
                    <a:gd name="T14" fmla="*/ 13 w 86"/>
                    <a:gd name="T15" fmla="*/ 55 h 98"/>
                    <a:gd name="T16" fmla="*/ 22 w 86"/>
                    <a:gd name="T17" fmla="*/ 33 h 98"/>
                    <a:gd name="T18" fmla="*/ 31 w 86"/>
                    <a:gd name="T19" fmla="*/ 27 h 98"/>
                    <a:gd name="T20" fmla="*/ 31 w 86"/>
                    <a:gd name="T21" fmla="*/ 14 h 98"/>
                    <a:gd name="T22" fmla="*/ 0 w 86"/>
                    <a:gd name="T23" fmla="*/ 55 h 98"/>
                    <a:gd name="T24" fmla="*/ 43 w 86"/>
                    <a:gd name="T25" fmla="*/ 98 h 98"/>
                    <a:gd name="T26" fmla="*/ 86 w 86"/>
                    <a:gd name="T27" fmla="*/ 55 h 98"/>
                    <a:gd name="T28" fmla="*/ 55 w 86"/>
                    <a:gd name="T29" fmla="*/ 14 h 98"/>
                    <a:gd name="T30" fmla="*/ 37 w 86"/>
                    <a:gd name="T31" fmla="*/ 0 h 98"/>
                    <a:gd name="T32" fmla="*/ 49 w 86"/>
                    <a:gd name="T33" fmla="*/ 0 h 98"/>
                    <a:gd name="T34" fmla="*/ 49 w 86"/>
                    <a:gd name="T35" fmla="*/ 49 h 98"/>
                    <a:gd name="T36" fmla="*/ 37 w 86"/>
                    <a:gd name="T37" fmla="*/ 49 h 98"/>
                    <a:gd name="T38" fmla="*/ 37 w 86"/>
                    <a:gd name="T3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98">
                      <a:moveTo>
                        <a:pt x="55" y="14"/>
                      </a:move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9" y="28"/>
                        <a:pt x="62" y="31"/>
                        <a:pt x="65" y="33"/>
                      </a:cubicBezTo>
                      <a:cubicBezTo>
                        <a:pt x="71" y="39"/>
                        <a:pt x="74" y="47"/>
                        <a:pt x="74" y="55"/>
                      </a:cubicBezTo>
                      <a:cubicBezTo>
                        <a:pt x="74" y="63"/>
                        <a:pt x="71" y="71"/>
                        <a:pt x="65" y="77"/>
                      </a:cubicBezTo>
                      <a:cubicBezTo>
                        <a:pt x="59" y="82"/>
                        <a:pt x="51" y="85"/>
                        <a:pt x="43" y="85"/>
                      </a:cubicBezTo>
                      <a:cubicBezTo>
                        <a:pt x="35" y="85"/>
                        <a:pt x="27" y="82"/>
                        <a:pt x="22" y="77"/>
                      </a:cubicBezTo>
                      <a:cubicBezTo>
                        <a:pt x="16" y="71"/>
                        <a:pt x="13" y="63"/>
                        <a:pt x="13" y="55"/>
                      </a:cubicBezTo>
                      <a:cubicBezTo>
                        <a:pt x="13" y="47"/>
                        <a:pt x="16" y="39"/>
                        <a:pt x="22" y="33"/>
                      </a:cubicBezTo>
                      <a:cubicBezTo>
                        <a:pt x="24" y="31"/>
                        <a:pt x="27" y="28"/>
                        <a:pt x="31" y="27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13" y="19"/>
                        <a:pt x="0" y="36"/>
                        <a:pt x="0" y="55"/>
                      </a:cubicBezTo>
                      <a:cubicBezTo>
                        <a:pt x="0" y="79"/>
                        <a:pt x="20" y="98"/>
                        <a:pt x="43" y="98"/>
                      </a:cubicBezTo>
                      <a:cubicBezTo>
                        <a:pt x="67" y="98"/>
                        <a:pt x="86" y="79"/>
                        <a:pt x="86" y="55"/>
                      </a:cubicBezTo>
                      <a:cubicBezTo>
                        <a:pt x="86" y="36"/>
                        <a:pt x="73" y="19"/>
                        <a:pt x="55" y="14"/>
                      </a:cubicBezTo>
                      <a:close/>
                      <a:moveTo>
                        <a:pt x="37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2" name="iSḷíďê">
                  <a:extLst>
                    <a:ext uri="{FF2B5EF4-FFF2-40B4-BE49-F238E27FC236}">
                      <a16:creationId xmlns:a16="http://schemas.microsoft.com/office/drawing/2014/main" id="{EF88E0A9-8F7F-47A3-9E08-CA7C322F3CFE}"/>
                    </a:ext>
                  </a:extLst>
                </p:cNvPr>
                <p:cNvSpPr/>
                <p:nvPr/>
              </p:nvSpPr>
              <p:spPr bwMode="auto">
                <a:xfrm>
                  <a:off x="8549960" y="6186742"/>
                  <a:ext cx="371892" cy="311215"/>
                </a:xfrm>
                <a:custGeom>
                  <a:avLst/>
                  <a:gdLst>
                    <a:gd name="T0" fmla="*/ 57 w 116"/>
                    <a:gd name="T1" fmla="*/ 1 h 97"/>
                    <a:gd name="T2" fmla="*/ 48 w 116"/>
                    <a:gd name="T3" fmla="*/ 8 h 97"/>
                    <a:gd name="T4" fmla="*/ 55 w 116"/>
                    <a:gd name="T5" fmla="*/ 18 h 97"/>
                    <a:gd name="T6" fmla="*/ 85 w 116"/>
                    <a:gd name="T7" fmla="*/ 22 h 97"/>
                    <a:gd name="T8" fmla="*/ 5 w 116"/>
                    <a:gd name="T9" fmla="*/ 81 h 97"/>
                    <a:gd name="T10" fmla="*/ 3 w 116"/>
                    <a:gd name="T11" fmla="*/ 93 h 97"/>
                    <a:gd name="T12" fmla="*/ 8 w 116"/>
                    <a:gd name="T13" fmla="*/ 96 h 97"/>
                    <a:gd name="T14" fmla="*/ 15 w 116"/>
                    <a:gd name="T15" fmla="*/ 95 h 97"/>
                    <a:gd name="T16" fmla="*/ 95 w 116"/>
                    <a:gd name="T17" fmla="*/ 36 h 97"/>
                    <a:gd name="T18" fmla="*/ 90 w 116"/>
                    <a:gd name="T19" fmla="*/ 66 h 97"/>
                    <a:gd name="T20" fmla="*/ 97 w 116"/>
                    <a:gd name="T21" fmla="*/ 76 h 97"/>
                    <a:gd name="T22" fmla="*/ 107 w 116"/>
                    <a:gd name="T23" fmla="*/ 69 h 97"/>
                    <a:gd name="T24" fmla="*/ 116 w 116"/>
                    <a:gd name="T25" fmla="*/ 10 h 97"/>
                    <a:gd name="T26" fmla="*/ 57 w 116"/>
                    <a:gd name="T27" fmla="*/ 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6" h="97">
                      <a:moveTo>
                        <a:pt x="57" y="1"/>
                      </a:moveTo>
                      <a:cubicBezTo>
                        <a:pt x="53" y="0"/>
                        <a:pt x="48" y="3"/>
                        <a:pt x="48" y="8"/>
                      </a:cubicBezTo>
                      <a:cubicBezTo>
                        <a:pt x="47" y="13"/>
                        <a:pt x="50" y="17"/>
                        <a:pt x="55" y="18"/>
                      </a:cubicBezTo>
                      <a:cubicBezTo>
                        <a:pt x="85" y="22"/>
                        <a:pt x="85" y="22"/>
                        <a:pt x="85" y="22"/>
                      </a:cubicBezTo>
                      <a:cubicBezTo>
                        <a:pt x="5" y="81"/>
                        <a:pt x="5" y="81"/>
                        <a:pt x="5" y="81"/>
                      </a:cubicBezTo>
                      <a:cubicBezTo>
                        <a:pt x="1" y="84"/>
                        <a:pt x="0" y="89"/>
                        <a:pt x="3" y="93"/>
                      </a:cubicBezTo>
                      <a:cubicBezTo>
                        <a:pt x="4" y="95"/>
                        <a:pt x="6" y="96"/>
                        <a:pt x="8" y="96"/>
                      </a:cubicBezTo>
                      <a:cubicBezTo>
                        <a:pt x="10" y="97"/>
                        <a:pt x="13" y="96"/>
                        <a:pt x="15" y="95"/>
                      </a:cubicBezTo>
                      <a:cubicBezTo>
                        <a:pt x="95" y="36"/>
                        <a:pt x="95" y="36"/>
                        <a:pt x="95" y="36"/>
                      </a:cubicBezTo>
                      <a:cubicBezTo>
                        <a:pt x="90" y="66"/>
                        <a:pt x="90" y="66"/>
                        <a:pt x="90" y="66"/>
                      </a:cubicBezTo>
                      <a:cubicBezTo>
                        <a:pt x="90" y="71"/>
                        <a:pt x="93" y="75"/>
                        <a:pt x="97" y="76"/>
                      </a:cubicBezTo>
                      <a:cubicBezTo>
                        <a:pt x="102" y="76"/>
                        <a:pt x="106" y="73"/>
                        <a:pt x="107" y="69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lnTo>
                        <a:pt x="5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3" name="îšḷïḍê">
                  <a:extLst>
                    <a:ext uri="{FF2B5EF4-FFF2-40B4-BE49-F238E27FC236}">
                      <a16:creationId xmlns:a16="http://schemas.microsoft.com/office/drawing/2014/main" id="{6545E63B-CBA2-4971-B8B4-53E87E4D410E}"/>
                    </a:ext>
                  </a:extLst>
                </p:cNvPr>
                <p:cNvSpPr/>
                <p:nvPr/>
              </p:nvSpPr>
              <p:spPr bwMode="auto">
                <a:xfrm>
                  <a:off x="9379868" y="5728727"/>
                  <a:ext cx="319045" cy="342532"/>
                </a:xfrm>
                <a:custGeom>
                  <a:avLst/>
                  <a:gdLst>
                    <a:gd name="T0" fmla="*/ 90 w 100"/>
                    <a:gd name="T1" fmla="*/ 0 h 107"/>
                    <a:gd name="T2" fmla="*/ 10 w 100"/>
                    <a:gd name="T3" fmla="*/ 0 h 107"/>
                    <a:gd name="T4" fmla="*/ 0 w 100"/>
                    <a:gd name="T5" fmla="*/ 10 h 107"/>
                    <a:gd name="T6" fmla="*/ 0 w 100"/>
                    <a:gd name="T7" fmla="*/ 97 h 107"/>
                    <a:gd name="T8" fmla="*/ 10 w 100"/>
                    <a:gd name="T9" fmla="*/ 107 h 107"/>
                    <a:gd name="T10" fmla="*/ 90 w 100"/>
                    <a:gd name="T11" fmla="*/ 107 h 107"/>
                    <a:gd name="T12" fmla="*/ 100 w 100"/>
                    <a:gd name="T13" fmla="*/ 97 h 107"/>
                    <a:gd name="T14" fmla="*/ 100 w 100"/>
                    <a:gd name="T15" fmla="*/ 10 h 107"/>
                    <a:gd name="T16" fmla="*/ 90 w 100"/>
                    <a:gd name="T17" fmla="*/ 0 h 107"/>
                    <a:gd name="T18" fmla="*/ 86 w 100"/>
                    <a:gd name="T19" fmla="*/ 93 h 107"/>
                    <a:gd name="T20" fmla="*/ 13 w 100"/>
                    <a:gd name="T21" fmla="*/ 93 h 107"/>
                    <a:gd name="T22" fmla="*/ 13 w 100"/>
                    <a:gd name="T23" fmla="*/ 13 h 107"/>
                    <a:gd name="T24" fmla="*/ 86 w 100"/>
                    <a:gd name="T25" fmla="*/ 13 h 107"/>
                    <a:gd name="T26" fmla="*/ 86 w 100"/>
                    <a:gd name="T27" fmla="*/ 93 h 107"/>
                    <a:gd name="T28" fmla="*/ 26 w 100"/>
                    <a:gd name="T29" fmla="*/ 47 h 107"/>
                    <a:gd name="T30" fmla="*/ 73 w 100"/>
                    <a:gd name="T31" fmla="*/ 47 h 107"/>
                    <a:gd name="T32" fmla="*/ 73 w 100"/>
                    <a:gd name="T33" fmla="*/ 53 h 107"/>
                    <a:gd name="T34" fmla="*/ 26 w 100"/>
                    <a:gd name="T35" fmla="*/ 53 h 107"/>
                    <a:gd name="T36" fmla="*/ 26 w 100"/>
                    <a:gd name="T37" fmla="*/ 47 h 107"/>
                    <a:gd name="T38" fmla="*/ 26 w 100"/>
                    <a:gd name="T39" fmla="*/ 60 h 107"/>
                    <a:gd name="T40" fmla="*/ 73 w 100"/>
                    <a:gd name="T41" fmla="*/ 60 h 107"/>
                    <a:gd name="T42" fmla="*/ 73 w 100"/>
                    <a:gd name="T43" fmla="*/ 67 h 107"/>
                    <a:gd name="T44" fmla="*/ 26 w 100"/>
                    <a:gd name="T45" fmla="*/ 67 h 107"/>
                    <a:gd name="T46" fmla="*/ 26 w 100"/>
                    <a:gd name="T47" fmla="*/ 60 h 107"/>
                    <a:gd name="T48" fmla="*/ 26 w 100"/>
                    <a:gd name="T49" fmla="*/ 73 h 107"/>
                    <a:gd name="T50" fmla="*/ 73 w 100"/>
                    <a:gd name="T51" fmla="*/ 73 h 107"/>
                    <a:gd name="T52" fmla="*/ 73 w 100"/>
                    <a:gd name="T53" fmla="*/ 80 h 107"/>
                    <a:gd name="T54" fmla="*/ 26 w 100"/>
                    <a:gd name="T55" fmla="*/ 80 h 107"/>
                    <a:gd name="T56" fmla="*/ 26 w 100"/>
                    <a:gd name="T57" fmla="*/ 73 h 107"/>
                    <a:gd name="T58" fmla="*/ 26 w 100"/>
                    <a:gd name="T59" fmla="*/ 33 h 107"/>
                    <a:gd name="T60" fmla="*/ 73 w 100"/>
                    <a:gd name="T61" fmla="*/ 33 h 107"/>
                    <a:gd name="T62" fmla="*/ 73 w 100"/>
                    <a:gd name="T63" fmla="*/ 40 h 107"/>
                    <a:gd name="T64" fmla="*/ 26 w 100"/>
                    <a:gd name="T65" fmla="*/ 40 h 107"/>
                    <a:gd name="T66" fmla="*/ 26 w 100"/>
                    <a:gd name="T67" fmla="*/ 3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0" h="107">
                      <a:moveTo>
                        <a:pt x="9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102"/>
                        <a:pt x="4" y="107"/>
                        <a:pt x="10" y="107"/>
                      </a:cubicBezTo>
                      <a:cubicBezTo>
                        <a:pt x="90" y="107"/>
                        <a:pt x="90" y="107"/>
                        <a:pt x="90" y="107"/>
                      </a:cubicBezTo>
                      <a:cubicBezTo>
                        <a:pt x="95" y="107"/>
                        <a:pt x="100" y="102"/>
                        <a:pt x="100" y="97"/>
                      </a:cubicBezTo>
                      <a:cubicBezTo>
                        <a:pt x="100" y="10"/>
                        <a:pt x="100" y="10"/>
                        <a:pt x="100" y="10"/>
                      </a:cubicBezTo>
                      <a:cubicBezTo>
                        <a:pt x="100" y="5"/>
                        <a:pt x="95" y="0"/>
                        <a:pt x="90" y="0"/>
                      </a:cubicBezTo>
                      <a:close/>
                      <a:moveTo>
                        <a:pt x="86" y="93"/>
                      </a:move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86" y="13"/>
                        <a:pt x="86" y="13"/>
                        <a:pt x="86" y="13"/>
                      </a:cubicBezTo>
                      <a:lnTo>
                        <a:pt x="86" y="93"/>
                      </a:lnTo>
                      <a:close/>
                      <a:moveTo>
                        <a:pt x="26" y="47"/>
                      </a:moveTo>
                      <a:cubicBezTo>
                        <a:pt x="73" y="47"/>
                        <a:pt x="73" y="47"/>
                        <a:pt x="73" y="47"/>
                      </a:cubicBezTo>
                      <a:cubicBezTo>
                        <a:pt x="73" y="53"/>
                        <a:pt x="73" y="53"/>
                        <a:pt x="73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lnTo>
                        <a:pt x="26" y="47"/>
                      </a:lnTo>
                      <a:close/>
                      <a:moveTo>
                        <a:pt x="26" y="60"/>
                      </a:move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lnTo>
                        <a:pt x="26" y="60"/>
                      </a:lnTo>
                      <a:close/>
                      <a:moveTo>
                        <a:pt x="26" y="73"/>
                      </a:moveTo>
                      <a:cubicBezTo>
                        <a:pt x="73" y="73"/>
                        <a:pt x="73" y="73"/>
                        <a:pt x="73" y="73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lnTo>
                        <a:pt x="26" y="73"/>
                      </a:lnTo>
                      <a:close/>
                      <a:moveTo>
                        <a:pt x="26" y="33"/>
                      </a:move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40"/>
                        <a:pt x="73" y="40"/>
                        <a:pt x="73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lnTo>
                        <a:pt x="2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4" name="íşľîďe">
                  <a:extLst>
                    <a:ext uri="{FF2B5EF4-FFF2-40B4-BE49-F238E27FC236}">
                      <a16:creationId xmlns:a16="http://schemas.microsoft.com/office/drawing/2014/main" id="{656CF79A-2A12-4D4B-9F01-72BF517748C3}"/>
                    </a:ext>
                  </a:extLst>
                </p:cNvPr>
                <p:cNvSpPr/>
                <p:nvPr/>
              </p:nvSpPr>
              <p:spPr bwMode="auto">
                <a:xfrm>
                  <a:off x="9781119" y="5771788"/>
                  <a:ext cx="366021" cy="364063"/>
                </a:xfrm>
                <a:custGeom>
                  <a:avLst/>
                  <a:gdLst>
                    <a:gd name="T0" fmla="*/ 86 w 114"/>
                    <a:gd name="T1" fmla="*/ 72 h 114"/>
                    <a:gd name="T2" fmla="*/ 66 w 114"/>
                    <a:gd name="T3" fmla="*/ 52 h 114"/>
                    <a:gd name="T4" fmla="*/ 114 w 114"/>
                    <a:gd name="T5" fmla="*/ 16 h 114"/>
                    <a:gd name="T6" fmla="*/ 100 w 114"/>
                    <a:gd name="T7" fmla="*/ 2 h 114"/>
                    <a:gd name="T8" fmla="*/ 40 w 114"/>
                    <a:gd name="T9" fmla="*/ 26 h 114"/>
                    <a:gd name="T10" fmla="*/ 21 w 114"/>
                    <a:gd name="T11" fmla="*/ 7 h 114"/>
                    <a:gd name="T12" fmla="*/ 4 w 114"/>
                    <a:gd name="T13" fmla="*/ 4 h 114"/>
                    <a:gd name="T14" fmla="*/ 7 w 114"/>
                    <a:gd name="T15" fmla="*/ 21 h 114"/>
                    <a:gd name="T16" fmla="*/ 26 w 114"/>
                    <a:gd name="T17" fmla="*/ 40 h 114"/>
                    <a:gd name="T18" fmla="*/ 2 w 114"/>
                    <a:gd name="T19" fmla="*/ 100 h 114"/>
                    <a:gd name="T20" fmla="*/ 16 w 114"/>
                    <a:gd name="T21" fmla="*/ 114 h 114"/>
                    <a:gd name="T22" fmla="*/ 52 w 114"/>
                    <a:gd name="T23" fmla="*/ 66 h 114"/>
                    <a:gd name="T24" fmla="*/ 72 w 114"/>
                    <a:gd name="T25" fmla="*/ 86 h 114"/>
                    <a:gd name="T26" fmla="*/ 72 w 114"/>
                    <a:gd name="T27" fmla="*/ 114 h 114"/>
                    <a:gd name="T28" fmla="*/ 86 w 114"/>
                    <a:gd name="T29" fmla="*/ 114 h 114"/>
                    <a:gd name="T30" fmla="*/ 93 w 114"/>
                    <a:gd name="T31" fmla="*/ 93 h 114"/>
                    <a:gd name="T32" fmla="*/ 114 w 114"/>
                    <a:gd name="T33" fmla="*/ 86 h 114"/>
                    <a:gd name="T34" fmla="*/ 114 w 114"/>
                    <a:gd name="T35" fmla="*/ 72 h 114"/>
                    <a:gd name="T36" fmla="*/ 86 w 114"/>
                    <a:gd name="T37" fmla="*/ 7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114">
                      <a:moveTo>
                        <a:pt x="86" y="72"/>
                      </a:moveTo>
                      <a:cubicBezTo>
                        <a:pt x="66" y="52"/>
                        <a:pt x="66" y="52"/>
                        <a:pt x="66" y="52"/>
                      </a:cubicBezTo>
                      <a:cubicBezTo>
                        <a:pt x="114" y="16"/>
                        <a:pt x="114" y="16"/>
                        <a:pt x="114" y="16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16" y="2"/>
                        <a:pt x="8" y="0"/>
                        <a:pt x="4" y="4"/>
                      </a:cubicBezTo>
                      <a:cubicBezTo>
                        <a:pt x="0" y="8"/>
                        <a:pt x="2" y="16"/>
                        <a:pt x="7" y="21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" y="100"/>
                        <a:pt x="2" y="100"/>
                        <a:pt x="2" y="100"/>
                      </a:cubicBezTo>
                      <a:cubicBezTo>
                        <a:pt x="16" y="114"/>
                        <a:pt x="16" y="114"/>
                        <a:pt x="16" y="114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72" y="114"/>
                        <a:pt x="72" y="114"/>
                        <a:pt x="72" y="114"/>
                      </a:cubicBezTo>
                      <a:cubicBezTo>
                        <a:pt x="86" y="114"/>
                        <a:pt x="86" y="114"/>
                        <a:pt x="86" y="114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114" y="86"/>
                        <a:pt x="114" y="86"/>
                        <a:pt x="114" y="86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86" y="72"/>
                        <a:pt x="86" y="72"/>
                        <a:pt x="8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5" name="ïşľíḍè">
                  <a:extLst>
                    <a:ext uri="{FF2B5EF4-FFF2-40B4-BE49-F238E27FC236}">
                      <a16:creationId xmlns:a16="http://schemas.microsoft.com/office/drawing/2014/main" id="{65B07E34-69EF-429B-8DF2-A5B9B4CA8ED0}"/>
                    </a:ext>
                  </a:extLst>
                </p:cNvPr>
                <p:cNvSpPr/>
                <p:nvPr/>
              </p:nvSpPr>
              <p:spPr bwMode="auto">
                <a:xfrm>
                  <a:off x="9804607" y="6221974"/>
                  <a:ext cx="344490" cy="281855"/>
                </a:xfrm>
                <a:custGeom>
                  <a:avLst/>
                  <a:gdLst>
                    <a:gd name="T0" fmla="*/ 108 w 108"/>
                    <a:gd name="T1" fmla="*/ 11 h 88"/>
                    <a:gd name="T2" fmla="*/ 96 w 108"/>
                    <a:gd name="T3" fmla="*/ 14 h 88"/>
                    <a:gd name="T4" fmla="*/ 105 w 108"/>
                    <a:gd name="T5" fmla="*/ 2 h 88"/>
                    <a:gd name="T6" fmla="*/ 91 w 108"/>
                    <a:gd name="T7" fmla="*/ 7 h 88"/>
                    <a:gd name="T8" fmla="*/ 75 w 108"/>
                    <a:gd name="T9" fmla="*/ 0 h 88"/>
                    <a:gd name="T10" fmla="*/ 53 w 108"/>
                    <a:gd name="T11" fmla="*/ 22 h 88"/>
                    <a:gd name="T12" fmla="*/ 54 w 108"/>
                    <a:gd name="T13" fmla="*/ 27 h 88"/>
                    <a:gd name="T14" fmla="*/ 8 w 108"/>
                    <a:gd name="T15" fmla="*/ 4 h 88"/>
                    <a:gd name="T16" fmla="*/ 5 w 108"/>
                    <a:gd name="T17" fmla="*/ 15 h 88"/>
                    <a:gd name="T18" fmla="*/ 15 w 108"/>
                    <a:gd name="T19" fmla="*/ 34 h 88"/>
                    <a:gd name="T20" fmla="*/ 5 w 108"/>
                    <a:gd name="T21" fmla="*/ 31 h 88"/>
                    <a:gd name="T22" fmla="*/ 5 w 108"/>
                    <a:gd name="T23" fmla="*/ 31 h 88"/>
                    <a:gd name="T24" fmla="*/ 23 w 108"/>
                    <a:gd name="T25" fmla="*/ 53 h 88"/>
                    <a:gd name="T26" fmla="*/ 17 w 108"/>
                    <a:gd name="T27" fmla="*/ 54 h 88"/>
                    <a:gd name="T28" fmla="*/ 13 w 108"/>
                    <a:gd name="T29" fmla="*/ 53 h 88"/>
                    <a:gd name="T30" fmla="*/ 33 w 108"/>
                    <a:gd name="T31" fmla="*/ 69 h 88"/>
                    <a:gd name="T32" fmla="*/ 6 w 108"/>
                    <a:gd name="T33" fmla="*/ 78 h 88"/>
                    <a:gd name="T34" fmla="*/ 0 w 108"/>
                    <a:gd name="T35" fmla="*/ 78 h 88"/>
                    <a:gd name="T36" fmla="*/ 34 w 108"/>
                    <a:gd name="T37" fmla="*/ 88 h 88"/>
                    <a:gd name="T38" fmla="*/ 97 w 108"/>
                    <a:gd name="T39" fmla="*/ 25 h 88"/>
                    <a:gd name="T40" fmla="*/ 97 w 108"/>
                    <a:gd name="T41" fmla="*/ 22 h 88"/>
                    <a:gd name="T42" fmla="*/ 108 w 108"/>
                    <a:gd name="T43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88">
                      <a:moveTo>
                        <a:pt x="108" y="11"/>
                      </a:moveTo>
                      <a:cubicBezTo>
                        <a:pt x="104" y="12"/>
                        <a:pt x="100" y="13"/>
                        <a:pt x="96" y="14"/>
                      </a:cubicBezTo>
                      <a:cubicBezTo>
                        <a:pt x="100" y="11"/>
                        <a:pt x="104" y="7"/>
                        <a:pt x="105" y="2"/>
                      </a:cubicBezTo>
                      <a:cubicBezTo>
                        <a:pt x="101" y="4"/>
                        <a:pt x="96" y="6"/>
                        <a:pt x="91" y="7"/>
                      </a:cubicBezTo>
                      <a:cubicBezTo>
                        <a:pt x="87" y="3"/>
                        <a:pt x="81" y="0"/>
                        <a:pt x="75" y="0"/>
                      </a:cubicBezTo>
                      <a:cubicBezTo>
                        <a:pt x="63" y="0"/>
                        <a:pt x="53" y="10"/>
                        <a:pt x="53" y="22"/>
                      </a:cubicBezTo>
                      <a:cubicBezTo>
                        <a:pt x="53" y="24"/>
                        <a:pt x="53" y="26"/>
                        <a:pt x="54" y="27"/>
                      </a:cubicBezTo>
                      <a:cubicBezTo>
                        <a:pt x="35" y="26"/>
                        <a:pt x="19" y="18"/>
                        <a:pt x="8" y="4"/>
                      </a:cubicBezTo>
                      <a:cubicBezTo>
                        <a:pt x="6" y="7"/>
                        <a:pt x="5" y="11"/>
                        <a:pt x="5" y="15"/>
                      </a:cubicBezTo>
                      <a:cubicBezTo>
                        <a:pt x="5" y="23"/>
                        <a:pt x="9" y="30"/>
                        <a:pt x="15" y="34"/>
                      </a:cubicBezTo>
                      <a:cubicBezTo>
                        <a:pt x="11" y="34"/>
                        <a:pt x="8" y="33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42"/>
                        <a:pt x="12" y="51"/>
                        <a:pt x="23" y="53"/>
                      </a:cubicBezTo>
                      <a:cubicBezTo>
                        <a:pt x="21" y="53"/>
                        <a:pt x="19" y="54"/>
                        <a:pt x="17" y="54"/>
                      </a:cubicBezTo>
                      <a:cubicBezTo>
                        <a:pt x="15" y="54"/>
                        <a:pt x="14" y="54"/>
                        <a:pt x="13" y="53"/>
                      </a:cubicBezTo>
                      <a:cubicBezTo>
                        <a:pt x="15" y="62"/>
                        <a:pt x="23" y="69"/>
                        <a:pt x="33" y="69"/>
                      </a:cubicBezTo>
                      <a:cubicBezTo>
                        <a:pt x="26" y="75"/>
                        <a:pt x="16" y="78"/>
                        <a:pt x="6" y="78"/>
                      </a:cubicBezTo>
                      <a:cubicBezTo>
                        <a:pt x="4" y="78"/>
                        <a:pt x="2" y="78"/>
                        <a:pt x="0" y="78"/>
                      </a:cubicBezTo>
                      <a:cubicBezTo>
                        <a:pt x="10" y="84"/>
                        <a:pt x="22" y="88"/>
                        <a:pt x="34" y="88"/>
                      </a:cubicBezTo>
                      <a:cubicBezTo>
                        <a:pt x="75" y="88"/>
                        <a:pt x="97" y="54"/>
                        <a:pt x="97" y="25"/>
                      </a:cubicBezTo>
                      <a:cubicBezTo>
                        <a:pt x="97" y="24"/>
                        <a:pt x="97" y="23"/>
                        <a:pt x="97" y="22"/>
                      </a:cubicBezTo>
                      <a:cubicBezTo>
                        <a:pt x="102" y="19"/>
                        <a:pt x="105" y="15"/>
                        <a:pt x="10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6" name="ïṧļíḑé">
                  <a:extLst>
                    <a:ext uri="{FF2B5EF4-FFF2-40B4-BE49-F238E27FC236}">
                      <a16:creationId xmlns:a16="http://schemas.microsoft.com/office/drawing/2014/main" id="{B8D8A0DF-F7E1-47EF-B607-5F97077CE2D6}"/>
                    </a:ext>
                  </a:extLst>
                </p:cNvPr>
                <p:cNvSpPr/>
                <p:nvPr/>
              </p:nvSpPr>
              <p:spPr bwMode="auto">
                <a:xfrm>
                  <a:off x="10315471" y="6398133"/>
                  <a:ext cx="242709" cy="252495"/>
                </a:xfrm>
                <a:custGeom>
                  <a:avLst/>
                  <a:gdLst>
                    <a:gd name="T0" fmla="*/ 66 w 124"/>
                    <a:gd name="T1" fmla="*/ 0 h 129"/>
                    <a:gd name="T2" fmla="*/ 66 w 124"/>
                    <a:gd name="T3" fmla="*/ 59 h 129"/>
                    <a:gd name="T4" fmla="*/ 124 w 124"/>
                    <a:gd name="T5" fmla="*/ 0 h 129"/>
                    <a:gd name="T6" fmla="*/ 124 w 124"/>
                    <a:gd name="T7" fmla="*/ 129 h 129"/>
                    <a:gd name="T8" fmla="*/ 66 w 124"/>
                    <a:gd name="T9" fmla="*/ 70 h 129"/>
                    <a:gd name="T10" fmla="*/ 66 w 124"/>
                    <a:gd name="T11" fmla="*/ 129 h 129"/>
                    <a:gd name="T12" fmla="*/ 0 w 124"/>
                    <a:gd name="T13" fmla="*/ 64 h 129"/>
                    <a:gd name="T14" fmla="*/ 66 w 124"/>
                    <a:gd name="T15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" h="129">
                      <a:moveTo>
                        <a:pt x="66" y="0"/>
                      </a:moveTo>
                      <a:lnTo>
                        <a:pt x="66" y="59"/>
                      </a:lnTo>
                      <a:lnTo>
                        <a:pt x="124" y="0"/>
                      </a:lnTo>
                      <a:lnTo>
                        <a:pt x="124" y="129"/>
                      </a:lnTo>
                      <a:lnTo>
                        <a:pt x="66" y="70"/>
                      </a:lnTo>
                      <a:lnTo>
                        <a:pt x="66" y="129"/>
                      </a:lnTo>
                      <a:lnTo>
                        <a:pt x="0" y="6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7" name="işļïdê">
                  <a:extLst>
                    <a:ext uri="{FF2B5EF4-FFF2-40B4-BE49-F238E27FC236}">
                      <a16:creationId xmlns:a16="http://schemas.microsoft.com/office/drawing/2014/main" id="{E68CF7E2-139E-4E01-A0DE-C836C807990E}"/>
                    </a:ext>
                  </a:extLst>
                </p:cNvPr>
                <p:cNvSpPr/>
                <p:nvPr/>
              </p:nvSpPr>
              <p:spPr bwMode="auto">
                <a:xfrm>
                  <a:off x="9877029" y="6449024"/>
                  <a:ext cx="366021" cy="364063"/>
                </a:xfrm>
                <a:custGeom>
                  <a:avLst/>
                  <a:gdLst>
                    <a:gd name="T0" fmla="*/ 0 w 114"/>
                    <a:gd name="T1" fmla="*/ 83 h 114"/>
                    <a:gd name="T2" fmla="*/ 10 w 114"/>
                    <a:gd name="T3" fmla="*/ 93 h 114"/>
                    <a:gd name="T4" fmla="*/ 30 w 114"/>
                    <a:gd name="T5" fmla="*/ 73 h 114"/>
                    <a:gd name="T6" fmla="*/ 41 w 114"/>
                    <a:gd name="T7" fmla="*/ 84 h 114"/>
                    <a:gd name="T8" fmla="*/ 21 w 114"/>
                    <a:gd name="T9" fmla="*/ 104 h 114"/>
                    <a:gd name="T10" fmla="*/ 31 w 114"/>
                    <a:gd name="T11" fmla="*/ 114 h 114"/>
                    <a:gd name="T12" fmla="*/ 51 w 114"/>
                    <a:gd name="T13" fmla="*/ 94 h 114"/>
                    <a:gd name="T14" fmla="*/ 64 w 114"/>
                    <a:gd name="T15" fmla="*/ 107 h 114"/>
                    <a:gd name="T16" fmla="*/ 74 w 114"/>
                    <a:gd name="T17" fmla="*/ 97 h 114"/>
                    <a:gd name="T18" fmla="*/ 17 w 114"/>
                    <a:gd name="T19" fmla="*/ 40 h 114"/>
                    <a:gd name="T20" fmla="*/ 7 w 114"/>
                    <a:gd name="T21" fmla="*/ 50 h 114"/>
                    <a:gd name="T22" fmla="*/ 20 w 114"/>
                    <a:gd name="T23" fmla="*/ 63 h 114"/>
                    <a:gd name="T24" fmla="*/ 0 w 114"/>
                    <a:gd name="T25" fmla="*/ 83 h 114"/>
                    <a:gd name="T26" fmla="*/ 84 w 114"/>
                    <a:gd name="T27" fmla="*/ 30 h 114"/>
                    <a:gd name="T28" fmla="*/ 26 w 114"/>
                    <a:gd name="T29" fmla="*/ 39 h 114"/>
                    <a:gd name="T30" fmla="*/ 75 w 114"/>
                    <a:gd name="T31" fmla="*/ 88 h 114"/>
                    <a:gd name="T32" fmla="*/ 84 w 114"/>
                    <a:gd name="T33" fmla="*/ 30 h 114"/>
                    <a:gd name="T34" fmla="*/ 93 w 114"/>
                    <a:gd name="T35" fmla="*/ 35 h 114"/>
                    <a:gd name="T36" fmla="*/ 79 w 114"/>
                    <a:gd name="T37" fmla="*/ 21 h 114"/>
                    <a:gd name="T38" fmla="*/ 100 w 114"/>
                    <a:gd name="T39" fmla="*/ 0 h 114"/>
                    <a:gd name="T40" fmla="*/ 114 w 114"/>
                    <a:gd name="T41" fmla="*/ 14 h 114"/>
                    <a:gd name="T42" fmla="*/ 93 w 114"/>
                    <a:gd name="T43" fmla="*/ 3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4" h="114">
                      <a:moveTo>
                        <a:pt x="0" y="83"/>
                      </a:move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30" y="73"/>
                        <a:pt x="30" y="73"/>
                        <a:pt x="30" y="73"/>
                      </a:cubicBezTo>
                      <a:cubicBezTo>
                        <a:pt x="41" y="84"/>
                        <a:pt x="41" y="84"/>
                        <a:pt x="41" y="84"/>
                      </a:cubicBezTo>
                      <a:cubicBezTo>
                        <a:pt x="21" y="104"/>
                        <a:pt x="21" y="104"/>
                        <a:pt x="21" y="104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51" y="94"/>
                        <a:pt x="51" y="94"/>
                        <a:pt x="51" y="94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74" y="97"/>
                        <a:pt x="74" y="97"/>
                        <a:pt x="74" y="97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lnTo>
                        <a:pt x="0" y="83"/>
                      </a:lnTo>
                      <a:close/>
                      <a:moveTo>
                        <a:pt x="84" y="30"/>
                      </a:moveTo>
                      <a:cubicBezTo>
                        <a:pt x="65" y="12"/>
                        <a:pt x="41" y="26"/>
                        <a:pt x="26" y="39"/>
                      </a:cubicBezTo>
                      <a:cubicBezTo>
                        <a:pt x="75" y="88"/>
                        <a:pt x="75" y="88"/>
                        <a:pt x="75" y="88"/>
                      </a:cubicBezTo>
                      <a:cubicBezTo>
                        <a:pt x="88" y="73"/>
                        <a:pt x="102" y="49"/>
                        <a:pt x="84" y="30"/>
                      </a:cubicBezTo>
                      <a:close/>
                      <a:moveTo>
                        <a:pt x="93" y="35"/>
                      </a:moveTo>
                      <a:cubicBezTo>
                        <a:pt x="79" y="21"/>
                        <a:pt x="79" y="21"/>
                        <a:pt x="79" y="21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lnTo>
                        <a:pt x="93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8" name="išḻïďè">
                  <a:extLst>
                    <a:ext uri="{FF2B5EF4-FFF2-40B4-BE49-F238E27FC236}">
                      <a16:creationId xmlns:a16="http://schemas.microsoft.com/office/drawing/2014/main" id="{CD147271-9598-49DF-A155-366A45E7360A}"/>
                    </a:ext>
                  </a:extLst>
                </p:cNvPr>
                <p:cNvSpPr/>
                <p:nvPr/>
              </p:nvSpPr>
              <p:spPr bwMode="auto">
                <a:xfrm>
                  <a:off x="8986444" y="6147595"/>
                  <a:ext cx="366021" cy="358191"/>
                </a:xfrm>
                <a:custGeom>
                  <a:avLst/>
                  <a:gdLst>
                    <a:gd name="T0" fmla="*/ 110 w 115"/>
                    <a:gd name="T1" fmla="*/ 36 h 112"/>
                    <a:gd name="T2" fmla="*/ 86 w 115"/>
                    <a:gd name="T3" fmla="*/ 1 h 112"/>
                    <a:gd name="T4" fmla="*/ 86 w 115"/>
                    <a:gd name="T5" fmla="*/ 1 h 112"/>
                    <a:gd name="T6" fmla="*/ 77 w 115"/>
                    <a:gd name="T7" fmla="*/ 4 h 112"/>
                    <a:gd name="T8" fmla="*/ 32 w 115"/>
                    <a:gd name="T9" fmla="*/ 39 h 112"/>
                    <a:gd name="T10" fmla="*/ 36 w 115"/>
                    <a:gd name="T11" fmla="*/ 56 h 112"/>
                    <a:gd name="T12" fmla="*/ 42 w 115"/>
                    <a:gd name="T13" fmla="*/ 73 h 112"/>
                    <a:gd name="T14" fmla="*/ 98 w 115"/>
                    <a:gd name="T15" fmla="*/ 81 h 112"/>
                    <a:gd name="T16" fmla="*/ 106 w 115"/>
                    <a:gd name="T17" fmla="*/ 78 h 112"/>
                    <a:gd name="T18" fmla="*/ 106 w 115"/>
                    <a:gd name="T19" fmla="*/ 79 h 112"/>
                    <a:gd name="T20" fmla="*/ 110 w 115"/>
                    <a:gd name="T21" fmla="*/ 36 h 112"/>
                    <a:gd name="T22" fmla="*/ 102 w 115"/>
                    <a:gd name="T23" fmla="*/ 73 h 112"/>
                    <a:gd name="T24" fmla="*/ 99 w 115"/>
                    <a:gd name="T25" fmla="*/ 73 h 112"/>
                    <a:gd name="T26" fmla="*/ 93 w 115"/>
                    <a:gd name="T27" fmla="*/ 67 h 112"/>
                    <a:gd name="T28" fmla="*/ 83 w 115"/>
                    <a:gd name="T29" fmla="*/ 43 h 112"/>
                    <a:gd name="T30" fmla="*/ 80 w 115"/>
                    <a:gd name="T31" fmla="*/ 18 h 112"/>
                    <a:gd name="T32" fmla="*/ 82 w 115"/>
                    <a:gd name="T33" fmla="*/ 10 h 112"/>
                    <a:gd name="T34" fmla="*/ 84 w 115"/>
                    <a:gd name="T35" fmla="*/ 8 h 112"/>
                    <a:gd name="T36" fmla="*/ 87 w 115"/>
                    <a:gd name="T37" fmla="*/ 9 h 112"/>
                    <a:gd name="T38" fmla="*/ 93 w 115"/>
                    <a:gd name="T39" fmla="*/ 15 h 112"/>
                    <a:gd name="T40" fmla="*/ 103 w 115"/>
                    <a:gd name="T41" fmla="*/ 38 h 112"/>
                    <a:gd name="T42" fmla="*/ 106 w 115"/>
                    <a:gd name="T43" fmla="*/ 63 h 112"/>
                    <a:gd name="T44" fmla="*/ 104 w 115"/>
                    <a:gd name="T45" fmla="*/ 71 h 112"/>
                    <a:gd name="T46" fmla="*/ 102 w 115"/>
                    <a:gd name="T47" fmla="*/ 73 h 112"/>
                    <a:gd name="T48" fmla="*/ 28 w 115"/>
                    <a:gd name="T49" fmla="*/ 58 h 112"/>
                    <a:gd name="T50" fmla="*/ 25 w 115"/>
                    <a:gd name="T51" fmla="*/ 42 h 112"/>
                    <a:gd name="T52" fmla="*/ 11 w 115"/>
                    <a:gd name="T53" fmla="*/ 47 h 112"/>
                    <a:gd name="T54" fmla="*/ 4 w 115"/>
                    <a:gd name="T55" fmla="*/ 49 h 112"/>
                    <a:gd name="T56" fmla="*/ 0 w 115"/>
                    <a:gd name="T57" fmla="*/ 61 h 112"/>
                    <a:gd name="T58" fmla="*/ 3 w 115"/>
                    <a:gd name="T59" fmla="*/ 70 h 112"/>
                    <a:gd name="T60" fmla="*/ 11 w 115"/>
                    <a:gd name="T61" fmla="*/ 78 h 112"/>
                    <a:gd name="T62" fmla="*/ 19 w 115"/>
                    <a:gd name="T63" fmla="*/ 76 h 112"/>
                    <a:gd name="T64" fmla="*/ 34 w 115"/>
                    <a:gd name="T65" fmla="*/ 73 h 112"/>
                    <a:gd name="T66" fmla="*/ 28 w 115"/>
                    <a:gd name="T67" fmla="*/ 58 h 112"/>
                    <a:gd name="T68" fmla="*/ 47 w 115"/>
                    <a:gd name="T69" fmla="*/ 77 h 112"/>
                    <a:gd name="T70" fmla="*/ 32 w 115"/>
                    <a:gd name="T71" fmla="*/ 78 h 112"/>
                    <a:gd name="T72" fmla="*/ 50 w 115"/>
                    <a:gd name="T73" fmla="*/ 110 h 112"/>
                    <a:gd name="T74" fmla="*/ 54 w 115"/>
                    <a:gd name="T75" fmla="*/ 111 h 112"/>
                    <a:gd name="T76" fmla="*/ 66 w 115"/>
                    <a:gd name="T77" fmla="*/ 102 h 112"/>
                    <a:gd name="T78" fmla="*/ 66 w 115"/>
                    <a:gd name="T79" fmla="*/ 98 h 112"/>
                    <a:gd name="T80" fmla="*/ 47 w 115"/>
                    <a:gd name="T81" fmla="*/ 77 h 112"/>
                    <a:gd name="T82" fmla="*/ 96 w 115"/>
                    <a:gd name="T83" fmla="*/ 53 h 112"/>
                    <a:gd name="T84" fmla="*/ 95 w 115"/>
                    <a:gd name="T85" fmla="*/ 53 h 112"/>
                    <a:gd name="T86" fmla="*/ 93 w 115"/>
                    <a:gd name="T87" fmla="*/ 51 h 112"/>
                    <a:gd name="T88" fmla="*/ 89 w 115"/>
                    <a:gd name="T89" fmla="*/ 42 h 112"/>
                    <a:gd name="T90" fmla="*/ 88 w 115"/>
                    <a:gd name="T91" fmla="*/ 32 h 112"/>
                    <a:gd name="T92" fmla="*/ 89 w 115"/>
                    <a:gd name="T93" fmla="*/ 29 h 112"/>
                    <a:gd name="T94" fmla="*/ 90 w 115"/>
                    <a:gd name="T95" fmla="*/ 28 h 112"/>
                    <a:gd name="T96" fmla="*/ 91 w 115"/>
                    <a:gd name="T97" fmla="*/ 29 h 112"/>
                    <a:gd name="T98" fmla="*/ 93 w 115"/>
                    <a:gd name="T99" fmla="*/ 31 h 112"/>
                    <a:gd name="T100" fmla="*/ 97 w 115"/>
                    <a:gd name="T101" fmla="*/ 40 h 112"/>
                    <a:gd name="T102" fmla="*/ 98 w 115"/>
                    <a:gd name="T103" fmla="*/ 49 h 112"/>
                    <a:gd name="T104" fmla="*/ 97 w 115"/>
                    <a:gd name="T105" fmla="*/ 52 h 112"/>
                    <a:gd name="T106" fmla="*/ 96 w 115"/>
                    <a:gd name="T107" fmla="*/ 53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5" h="112">
                      <a:moveTo>
                        <a:pt x="110" y="36"/>
                      </a:moveTo>
                      <a:cubicBezTo>
                        <a:pt x="104" y="15"/>
                        <a:pt x="93" y="0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4"/>
                        <a:pt x="60" y="25"/>
                        <a:pt x="32" y="39"/>
                      </a:cubicBezTo>
                      <a:cubicBezTo>
                        <a:pt x="33" y="44"/>
                        <a:pt x="34" y="50"/>
                        <a:pt x="36" y="56"/>
                      </a:cubicBezTo>
                      <a:cubicBezTo>
                        <a:pt x="37" y="63"/>
                        <a:pt x="39" y="68"/>
                        <a:pt x="42" y="73"/>
                      </a:cubicBezTo>
                      <a:cubicBezTo>
                        <a:pt x="73" y="71"/>
                        <a:pt x="98" y="81"/>
                        <a:pt x="98" y="81"/>
                      </a:cubicBezTo>
                      <a:cubicBezTo>
                        <a:pt x="106" y="78"/>
                        <a:pt x="106" y="78"/>
                        <a:pt x="106" y="78"/>
                      </a:cubicBezTo>
                      <a:cubicBezTo>
                        <a:pt x="106" y="78"/>
                        <a:pt x="106" y="79"/>
                        <a:pt x="106" y="79"/>
                      </a:cubicBezTo>
                      <a:cubicBezTo>
                        <a:pt x="114" y="76"/>
                        <a:pt x="115" y="57"/>
                        <a:pt x="110" y="36"/>
                      </a:cubicBezTo>
                      <a:close/>
                      <a:moveTo>
                        <a:pt x="102" y="73"/>
                      </a:moveTo>
                      <a:cubicBezTo>
                        <a:pt x="101" y="74"/>
                        <a:pt x="99" y="73"/>
                        <a:pt x="99" y="73"/>
                      </a:cubicBezTo>
                      <a:cubicBezTo>
                        <a:pt x="97" y="71"/>
                        <a:pt x="95" y="69"/>
                        <a:pt x="93" y="67"/>
                      </a:cubicBezTo>
                      <a:cubicBezTo>
                        <a:pt x="89" y="61"/>
                        <a:pt x="85" y="53"/>
                        <a:pt x="83" y="43"/>
                      </a:cubicBezTo>
                      <a:cubicBezTo>
                        <a:pt x="80" y="34"/>
                        <a:pt x="79" y="25"/>
                        <a:pt x="80" y="18"/>
                      </a:cubicBezTo>
                      <a:cubicBezTo>
                        <a:pt x="80" y="15"/>
                        <a:pt x="81" y="12"/>
                        <a:pt x="82" y="10"/>
                      </a:cubicBezTo>
                      <a:cubicBezTo>
                        <a:pt x="82" y="10"/>
                        <a:pt x="83" y="8"/>
                        <a:pt x="84" y="8"/>
                      </a:cubicBezTo>
                      <a:cubicBezTo>
                        <a:pt x="85" y="8"/>
                        <a:pt x="87" y="9"/>
                        <a:pt x="87" y="9"/>
                      </a:cubicBezTo>
                      <a:cubicBezTo>
                        <a:pt x="89" y="10"/>
                        <a:pt x="91" y="12"/>
                        <a:pt x="93" y="15"/>
                      </a:cubicBezTo>
                      <a:cubicBezTo>
                        <a:pt x="97" y="20"/>
                        <a:pt x="101" y="29"/>
                        <a:pt x="103" y="38"/>
                      </a:cubicBezTo>
                      <a:cubicBezTo>
                        <a:pt x="106" y="47"/>
                        <a:pt x="107" y="56"/>
                        <a:pt x="106" y="63"/>
                      </a:cubicBezTo>
                      <a:cubicBezTo>
                        <a:pt x="105" y="67"/>
                        <a:pt x="105" y="69"/>
                        <a:pt x="104" y="71"/>
                      </a:cubicBezTo>
                      <a:cubicBezTo>
                        <a:pt x="103" y="72"/>
                        <a:pt x="103" y="73"/>
                        <a:pt x="102" y="73"/>
                      </a:cubicBezTo>
                      <a:close/>
                      <a:moveTo>
                        <a:pt x="28" y="58"/>
                      </a:moveTo>
                      <a:cubicBezTo>
                        <a:pt x="27" y="53"/>
                        <a:pt x="26" y="47"/>
                        <a:pt x="25" y="42"/>
                      </a:cubicBezTo>
                      <a:cubicBezTo>
                        <a:pt x="20" y="44"/>
                        <a:pt x="16" y="46"/>
                        <a:pt x="11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78"/>
                        <a:pt x="11" y="78"/>
                        <a:pt x="19" y="76"/>
                      </a:cubicBezTo>
                      <a:cubicBezTo>
                        <a:pt x="24" y="75"/>
                        <a:pt x="28" y="74"/>
                        <a:pt x="34" y="73"/>
                      </a:cubicBezTo>
                      <a:cubicBezTo>
                        <a:pt x="32" y="69"/>
                        <a:pt x="30" y="64"/>
                        <a:pt x="28" y="58"/>
                      </a:cubicBezTo>
                      <a:close/>
                      <a:moveTo>
                        <a:pt x="47" y="77"/>
                      </a:moveTo>
                      <a:cubicBezTo>
                        <a:pt x="32" y="78"/>
                        <a:pt x="32" y="78"/>
                        <a:pt x="32" y="78"/>
                      </a:cubicBezTo>
                      <a:cubicBezTo>
                        <a:pt x="50" y="110"/>
                        <a:pt x="50" y="110"/>
                        <a:pt x="50" y="110"/>
                      </a:cubicBezTo>
                      <a:cubicBezTo>
                        <a:pt x="51" y="112"/>
                        <a:pt x="53" y="112"/>
                        <a:pt x="54" y="111"/>
                      </a:cubicBezTo>
                      <a:cubicBezTo>
                        <a:pt x="66" y="102"/>
                        <a:pt x="66" y="102"/>
                        <a:pt x="66" y="102"/>
                      </a:cubicBezTo>
                      <a:cubicBezTo>
                        <a:pt x="67" y="101"/>
                        <a:pt x="67" y="99"/>
                        <a:pt x="66" y="98"/>
                      </a:cubicBezTo>
                      <a:lnTo>
                        <a:pt x="47" y="77"/>
                      </a:lnTo>
                      <a:close/>
                      <a:moveTo>
                        <a:pt x="96" y="53"/>
                      </a:moveTo>
                      <a:cubicBezTo>
                        <a:pt x="96" y="53"/>
                        <a:pt x="95" y="53"/>
                        <a:pt x="95" y="53"/>
                      </a:cubicBezTo>
                      <a:cubicBezTo>
                        <a:pt x="94" y="53"/>
                        <a:pt x="94" y="52"/>
                        <a:pt x="93" y="51"/>
                      </a:cubicBezTo>
                      <a:cubicBezTo>
                        <a:pt x="91" y="49"/>
                        <a:pt x="90" y="45"/>
                        <a:pt x="89" y="42"/>
                      </a:cubicBezTo>
                      <a:cubicBezTo>
                        <a:pt x="88" y="38"/>
                        <a:pt x="88" y="35"/>
                        <a:pt x="88" y="32"/>
                      </a:cubicBezTo>
                      <a:cubicBezTo>
                        <a:pt x="88" y="31"/>
                        <a:pt x="88" y="30"/>
                        <a:pt x="89" y="29"/>
                      </a:cubicBezTo>
                      <a:cubicBezTo>
                        <a:pt x="89" y="29"/>
                        <a:pt x="89" y="28"/>
                        <a:pt x="90" y="28"/>
                      </a:cubicBezTo>
                      <a:cubicBezTo>
                        <a:pt x="90" y="28"/>
                        <a:pt x="90" y="28"/>
                        <a:pt x="91" y="29"/>
                      </a:cubicBezTo>
                      <a:cubicBezTo>
                        <a:pt x="91" y="29"/>
                        <a:pt x="92" y="30"/>
                        <a:pt x="93" y="31"/>
                      </a:cubicBezTo>
                      <a:cubicBezTo>
                        <a:pt x="94" y="33"/>
                        <a:pt x="96" y="36"/>
                        <a:pt x="97" y="40"/>
                      </a:cubicBezTo>
                      <a:cubicBezTo>
                        <a:pt x="98" y="43"/>
                        <a:pt x="98" y="47"/>
                        <a:pt x="98" y="49"/>
                      </a:cubicBezTo>
                      <a:cubicBezTo>
                        <a:pt x="98" y="51"/>
                        <a:pt x="98" y="52"/>
                        <a:pt x="97" y="52"/>
                      </a:cubicBezTo>
                      <a:cubicBezTo>
                        <a:pt x="97" y="53"/>
                        <a:pt x="97" y="53"/>
                        <a:pt x="96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9" name="iş1iḓê">
                  <a:extLst>
                    <a:ext uri="{FF2B5EF4-FFF2-40B4-BE49-F238E27FC236}">
                      <a16:creationId xmlns:a16="http://schemas.microsoft.com/office/drawing/2014/main" id="{AB733E5E-2665-45F1-AB10-7940B18E80DF}"/>
                    </a:ext>
                  </a:extLst>
                </p:cNvPr>
                <p:cNvSpPr/>
                <p:nvPr/>
              </p:nvSpPr>
              <p:spPr bwMode="auto">
                <a:xfrm>
                  <a:off x="9420971" y="6157383"/>
                  <a:ext cx="334704" cy="336661"/>
                </a:xfrm>
                <a:custGeom>
                  <a:avLst/>
                  <a:gdLst>
                    <a:gd name="T0" fmla="*/ 100 w 105"/>
                    <a:gd name="T1" fmla="*/ 29 h 105"/>
                    <a:gd name="T2" fmla="*/ 71 w 105"/>
                    <a:gd name="T3" fmla="*/ 26 h 105"/>
                    <a:gd name="T4" fmla="*/ 88 w 105"/>
                    <a:gd name="T5" fmla="*/ 9 h 105"/>
                    <a:gd name="T6" fmla="*/ 82 w 105"/>
                    <a:gd name="T7" fmla="*/ 3 h 105"/>
                    <a:gd name="T8" fmla="*/ 59 w 105"/>
                    <a:gd name="T9" fmla="*/ 26 h 105"/>
                    <a:gd name="T10" fmla="*/ 52 w 105"/>
                    <a:gd name="T11" fmla="*/ 26 h 105"/>
                    <a:gd name="T12" fmla="*/ 52 w 105"/>
                    <a:gd name="T13" fmla="*/ 26 h 105"/>
                    <a:gd name="T14" fmla="*/ 26 w 105"/>
                    <a:gd name="T15" fmla="*/ 0 h 105"/>
                    <a:gd name="T16" fmla="*/ 19 w 105"/>
                    <a:gd name="T17" fmla="*/ 6 h 105"/>
                    <a:gd name="T18" fmla="*/ 39 w 105"/>
                    <a:gd name="T19" fmla="*/ 26 h 105"/>
                    <a:gd name="T20" fmla="*/ 4 w 105"/>
                    <a:gd name="T21" fmla="*/ 29 h 105"/>
                    <a:gd name="T22" fmla="*/ 0 w 105"/>
                    <a:gd name="T23" fmla="*/ 65 h 105"/>
                    <a:gd name="T24" fmla="*/ 4 w 105"/>
                    <a:gd name="T25" fmla="*/ 101 h 105"/>
                    <a:gd name="T26" fmla="*/ 52 w 105"/>
                    <a:gd name="T27" fmla="*/ 105 h 105"/>
                    <a:gd name="T28" fmla="*/ 100 w 105"/>
                    <a:gd name="T29" fmla="*/ 101 h 105"/>
                    <a:gd name="T30" fmla="*/ 105 w 105"/>
                    <a:gd name="T31" fmla="*/ 65 h 105"/>
                    <a:gd name="T32" fmla="*/ 100 w 105"/>
                    <a:gd name="T33" fmla="*/ 29 h 105"/>
                    <a:gd name="T34" fmla="*/ 88 w 105"/>
                    <a:gd name="T35" fmla="*/ 89 h 105"/>
                    <a:gd name="T36" fmla="*/ 52 w 105"/>
                    <a:gd name="T37" fmla="*/ 92 h 105"/>
                    <a:gd name="T38" fmla="*/ 16 w 105"/>
                    <a:gd name="T39" fmla="*/ 89 h 105"/>
                    <a:gd name="T40" fmla="*/ 13 w 105"/>
                    <a:gd name="T41" fmla="*/ 65 h 105"/>
                    <a:gd name="T42" fmla="*/ 16 w 105"/>
                    <a:gd name="T43" fmla="*/ 41 h 105"/>
                    <a:gd name="T44" fmla="*/ 52 w 105"/>
                    <a:gd name="T45" fmla="*/ 39 h 105"/>
                    <a:gd name="T46" fmla="*/ 88 w 105"/>
                    <a:gd name="T47" fmla="*/ 41 h 105"/>
                    <a:gd name="T48" fmla="*/ 92 w 105"/>
                    <a:gd name="T49" fmla="*/ 65 h 105"/>
                    <a:gd name="T50" fmla="*/ 88 w 105"/>
                    <a:gd name="T51" fmla="*/ 89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5" h="105">
                      <a:moveTo>
                        <a:pt x="100" y="29"/>
                      </a:moveTo>
                      <a:cubicBezTo>
                        <a:pt x="91" y="28"/>
                        <a:pt x="82" y="27"/>
                        <a:pt x="71" y="26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6"/>
                        <a:pt x="54" y="26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27" y="27"/>
                        <a:pt x="15" y="28"/>
                        <a:pt x="4" y="29"/>
                      </a:cubicBezTo>
                      <a:cubicBezTo>
                        <a:pt x="1" y="40"/>
                        <a:pt x="0" y="52"/>
                        <a:pt x="0" y="65"/>
                      </a:cubicBezTo>
                      <a:cubicBezTo>
                        <a:pt x="0" y="78"/>
                        <a:pt x="1" y="90"/>
                        <a:pt x="4" y="101"/>
                      </a:cubicBezTo>
                      <a:cubicBezTo>
                        <a:pt x="19" y="104"/>
                        <a:pt x="35" y="105"/>
                        <a:pt x="52" y="105"/>
                      </a:cubicBezTo>
                      <a:cubicBezTo>
                        <a:pt x="69" y="105"/>
                        <a:pt x="86" y="104"/>
                        <a:pt x="100" y="101"/>
                      </a:cubicBezTo>
                      <a:cubicBezTo>
                        <a:pt x="103" y="90"/>
                        <a:pt x="105" y="78"/>
                        <a:pt x="105" y="65"/>
                      </a:cubicBezTo>
                      <a:cubicBezTo>
                        <a:pt x="105" y="52"/>
                        <a:pt x="103" y="40"/>
                        <a:pt x="100" y="29"/>
                      </a:cubicBezTo>
                      <a:close/>
                      <a:moveTo>
                        <a:pt x="88" y="89"/>
                      </a:moveTo>
                      <a:cubicBezTo>
                        <a:pt x="77" y="91"/>
                        <a:pt x="65" y="92"/>
                        <a:pt x="52" y="92"/>
                      </a:cubicBezTo>
                      <a:cubicBezTo>
                        <a:pt x="39" y="92"/>
                        <a:pt x="27" y="91"/>
                        <a:pt x="16" y="89"/>
                      </a:cubicBezTo>
                      <a:cubicBezTo>
                        <a:pt x="14" y="82"/>
                        <a:pt x="13" y="74"/>
                        <a:pt x="13" y="65"/>
                      </a:cubicBezTo>
                      <a:cubicBezTo>
                        <a:pt x="13" y="57"/>
                        <a:pt x="14" y="49"/>
                        <a:pt x="16" y="41"/>
                      </a:cubicBezTo>
                      <a:cubicBezTo>
                        <a:pt x="27" y="40"/>
                        <a:pt x="39" y="39"/>
                        <a:pt x="52" y="39"/>
                      </a:cubicBezTo>
                      <a:cubicBezTo>
                        <a:pt x="65" y="39"/>
                        <a:pt x="77" y="40"/>
                        <a:pt x="88" y="41"/>
                      </a:cubicBezTo>
                      <a:cubicBezTo>
                        <a:pt x="90" y="49"/>
                        <a:pt x="92" y="57"/>
                        <a:pt x="92" y="65"/>
                      </a:cubicBezTo>
                      <a:cubicBezTo>
                        <a:pt x="92" y="74"/>
                        <a:pt x="90" y="82"/>
                        <a:pt x="88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0" name="íşľîḓê">
                  <a:extLst>
                    <a:ext uri="{FF2B5EF4-FFF2-40B4-BE49-F238E27FC236}">
                      <a16:creationId xmlns:a16="http://schemas.microsoft.com/office/drawing/2014/main" id="{BBB89335-37C6-404B-B915-5DB868B83CE9}"/>
                    </a:ext>
                  </a:extLst>
                </p:cNvPr>
                <p:cNvSpPr/>
                <p:nvPr/>
              </p:nvSpPr>
              <p:spPr bwMode="auto">
                <a:xfrm>
                  <a:off x="9372038" y="6560592"/>
                  <a:ext cx="409082" cy="230965"/>
                </a:xfrm>
                <a:custGeom>
                  <a:avLst/>
                  <a:gdLst>
                    <a:gd name="T0" fmla="*/ 128 w 128"/>
                    <a:gd name="T1" fmla="*/ 50 h 72"/>
                    <a:gd name="T2" fmla="*/ 112 w 128"/>
                    <a:gd name="T3" fmla="*/ 29 h 72"/>
                    <a:gd name="T4" fmla="*/ 82 w 128"/>
                    <a:gd name="T5" fmla="*/ 0 h 72"/>
                    <a:gd name="T6" fmla="*/ 58 w 128"/>
                    <a:gd name="T7" fmla="*/ 11 h 72"/>
                    <a:gd name="T8" fmla="*/ 45 w 128"/>
                    <a:gd name="T9" fmla="*/ 4 h 72"/>
                    <a:gd name="T10" fmla="*/ 29 w 128"/>
                    <a:gd name="T11" fmla="*/ 21 h 72"/>
                    <a:gd name="T12" fmla="*/ 29 w 128"/>
                    <a:gd name="T13" fmla="*/ 23 h 72"/>
                    <a:gd name="T14" fmla="*/ 24 w 128"/>
                    <a:gd name="T15" fmla="*/ 23 h 72"/>
                    <a:gd name="T16" fmla="*/ 0 w 128"/>
                    <a:gd name="T17" fmla="*/ 47 h 72"/>
                    <a:gd name="T18" fmla="*/ 24 w 128"/>
                    <a:gd name="T19" fmla="*/ 72 h 72"/>
                    <a:gd name="T20" fmla="*/ 106 w 128"/>
                    <a:gd name="T21" fmla="*/ 72 h 72"/>
                    <a:gd name="T22" fmla="*/ 106 w 128"/>
                    <a:gd name="T23" fmla="*/ 72 h 72"/>
                    <a:gd name="T24" fmla="*/ 128 w 128"/>
                    <a:gd name="T25" fmla="*/ 5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8" h="72">
                      <a:moveTo>
                        <a:pt x="128" y="50"/>
                      </a:moveTo>
                      <a:cubicBezTo>
                        <a:pt x="128" y="39"/>
                        <a:pt x="121" y="31"/>
                        <a:pt x="112" y="29"/>
                      </a:cubicBezTo>
                      <a:cubicBezTo>
                        <a:pt x="111" y="12"/>
                        <a:pt x="98" y="0"/>
                        <a:pt x="82" y="0"/>
                      </a:cubicBezTo>
                      <a:cubicBezTo>
                        <a:pt x="72" y="0"/>
                        <a:pt x="64" y="4"/>
                        <a:pt x="58" y="11"/>
                      </a:cubicBezTo>
                      <a:cubicBezTo>
                        <a:pt x="55" y="7"/>
                        <a:pt x="51" y="4"/>
                        <a:pt x="45" y="4"/>
                      </a:cubicBezTo>
                      <a:cubicBezTo>
                        <a:pt x="36" y="4"/>
                        <a:pt x="29" y="12"/>
                        <a:pt x="29" y="21"/>
                      </a:cubicBezTo>
                      <a:cubicBezTo>
                        <a:pt x="29" y="22"/>
                        <a:pt x="29" y="23"/>
                        <a:pt x="29" y="23"/>
                      </a:cubicBezTo>
                      <a:cubicBezTo>
                        <a:pt x="27" y="23"/>
                        <a:pt x="26" y="23"/>
                        <a:pt x="24" y="23"/>
                      </a:cubicBezTo>
                      <a:cubicBezTo>
                        <a:pt x="11" y="23"/>
                        <a:pt x="0" y="34"/>
                        <a:pt x="0" y="47"/>
                      </a:cubicBezTo>
                      <a:cubicBezTo>
                        <a:pt x="0" y="61"/>
                        <a:pt x="11" y="72"/>
                        <a:pt x="24" y="72"/>
                      </a:cubicBez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18" y="71"/>
                        <a:pt x="128" y="62"/>
                        <a:pt x="128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1" name="îṧļíḍe">
                  <a:extLst>
                    <a:ext uri="{FF2B5EF4-FFF2-40B4-BE49-F238E27FC236}">
                      <a16:creationId xmlns:a16="http://schemas.microsoft.com/office/drawing/2014/main" id="{B1343C1A-98A5-4F01-A718-489F58B76ADF}"/>
                    </a:ext>
                  </a:extLst>
                </p:cNvPr>
                <p:cNvSpPr/>
                <p:nvPr/>
              </p:nvSpPr>
              <p:spPr bwMode="auto">
                <a:xfrm>
                  <a:off x="8992317" y="6560592"/>
                  <a:ext cx="281855" cy="230965"/>
                </a:xfrm>
                <a:custGeom>
                  <a:avLst/>
                  <a:gdLst>
                    <a:gd name="T0" fmla="*/ 0 w 88"/>
                    <a:gd name="T1" fmla="*/ 0 h 72"/>
                    <a:gd name="T2" fmla="*/ 0 w 88"/>
                    <a:gd name="T3" fmla="*/ 72 h 72"/>
                    <a:gd name="T4" fmla="*/ 88 w 88"/>
                    <a:gd name="T5" fmla="*/ 72 h 72"/>
                    <a:gd name="T6" fmla="*/ 88 w 88"/>
                    <a:gd name="T7" fmla="*/ 0 h 72"/>
                    <a:gd name="T8" fmla="*/ 0 w 88"/>
                    <a:gd name="T9" fmla="*/ 0 h 72"/>
                    <a:gd name="T10" fmla="*/ 83 w 88"/>
                    <a:gd name="T11" fmla="*/ 66 h 72"/>
                    <a:gd name="T12" fmla="*/ 5 w 88"/>
                    <a:gd name="T13" fmla="*/ 66 h 72"/>
                    <a:gd name="T14" fmla="*/ 5 w 88"/>
                    <a:gd name="T15" fmla="*/ 5 h 72"/>
                    <a:gd name="T16" fmla="*/ 83 w 88"/>
                    <a:gd name="T17" fmla="*/ 5 h 72"/>
                    <a:gd name="T18" fmla="*/ 83 w 88"/>
                    <a:gd name="T19" fmla="*/ 66 h 72"/>
                    <a:gd name="T20" fmla="*/ 61 w 88"/>
                    <a:gd name="T21" fmla="*/ 19 h 72"/>
                    <a:gd name="T22" fmla="*/ 69 w 88"/>
                    <a:gd name="T23" fmla="*/ 27 h 72"/>
                    <a:gd name="T24" fmla="*/ 77 w 88"/>
                    <a:gd name="T25" fmla="*/ 19 h 72"/>
                    <a:gd name="T26" fmla="*/ 69 w 88"/>
                    <a:gd name="T27" fmla="*/ 11 h 72"/>
                    <a:gd name="T28" fmla="*/ 61 w 88"/>
                    <a:gd name="T29" fmla="*/ 19 h 72"/>
                    <a:gd name="T30" fmla="*/ 77 w 88"/>
                    <a:gd name="T31" fmla="*/ 60 h 72"/>
                    <a:gd name="T32" fmla="*/ 11 w 88"/>
                    <a:gd name="T33" fmla="*/ 60 h 72"/>
                    <a:gd name="T34" fmla="*/ 27 w 88"/>
                    <a:gd name="T35" fmla="*/ 16 h 72"/>
                    <a:gd name="T36" fmla="*/ 50 w 88"/>
                    <a:gd name="T37" fmla="*/ 44 h 72"/>
                    <a:gd name="T38" fmla="*/ 61 w 88"/>
                    <a:gd name="T39" fmla="*/ 36 h 72"/>
                    <a:gd name="T40" fmla="*/ 77 w 88"/>
                    <a:gd name="T41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72">
                      <a:moveTo>
                        <a:pt x="0" y="0"/>
                      </a:move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88" y="0"/>
                        <a:pt x="88" y="0"/>
                        <a:pt x="88" y="0"/>
                      </a:cubicBezTo>
                      <a:lnTo>
                        <a:pt x="0" y="0"/>
                      </a:lnTo>
                      <a:close/>
                      <a:moveTo>
                        <a:pt x="83" y="66"/>
                      </a:move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lnTo>
                        <a:pt x="83" y="66"/>
                      </a:lnTo>
                      <a:close/>
                      <a:moveTo>
                        <a:pt x="61" y="19"/>
                      </a:moveTo>
                      <a:cubicBezTo>
                        <a:pt x="61" y="24"/>
                        <a:pt x="64" y="27"/>
                        <a:pt x="69" y="27"/>
                      </a:cubicBezTo>
                      <a:cubicBezTo>
                        <a:pt x="74" y="27"/>
                        <a:pt x="77" y="24"/>
                        <a:pt x="77" y="19"/>
                      </a:cubicBezTo>
                      <a:cubicBezTo>
                        <a:pt x="77" y="14"/>
                        <a:pt x="74" y="11"/>
                        <a:pt x="69" y="11"/>
                      </a:cubicBezTo>
                      <a:cubicBezTo>
                        <a:pt x="64" y="11"/>
                        <a:pt x="61" y="14"/>
                        <a:pt x="61" y="19"/>
                      </a:cubicBezTo>
                      <a:close/>
                      <a:moveTo>
                        <a:pt x="77" y="60"/>
                      </a:move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lnTo>
                        <a:pt x="77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2" name="íṡliḓè">
                  <a:extLst>
                    <a:ext uri="{FF2B5EF4-FFF2-40B4-BE49-F238E27FC236}">
                      <a16:creationId xmlns:a16="http://schemas.microsoft.com/office/drawing/2014/main" id="{7C5CFF17-271C-474B-8E51-EFB1DFCB74BE}"/>
                    </a:ext>
                  </a:extLst>
                </p:cNvPr>
                <p:cNvSpPr/>
                <p:nvPr/>
              </p:nvSpPr>
              <p:spPr bwMode="auto">
                <a:xfrm>
                  <a:off x="8583234" y="6505787"/>
                  <a:ext cx="272069" cy="275983"/>
                </a:xfrm>
                <a:custGeom>
                  <a:avLst/>
                  <a:gdLst>
                    <a:gd name="T0" fmla="*/ 57 w 85"/>
                    <a:gd name="T1" fmla="*/ 59 h 86"/>
                    <a:gd name="T2" fmla="*/ 82 w 85"/>
                    <a:gd name="T3" fmla="*/ 47 h 86"/>
                    <a:gd name="T4" fmla="*/ 82 w 85"/>
                    <a:gd name="T5" fmla="*/ 59 h 86"/>
                    <a:gd name="T6" fmla="*/ 66 w 85"/>
                    <a:gd name="T7" fmla="*/ 67 h 86"/>
                    <a:gd name="T8" fmla="*/ 59 w 85"/>
                    <a:gd name="T9" fmla="*/ 84 h 86"/>
                    <a:gd name="T10" fmla="*/ 47 w 85"/>
                    <a:gd name="T11" fmla="*/ 84 h 86"/>
                    <a:gd name="T12" fmla="*/ 57 w 85"/>
                    <a:gd name="T13" fmla="*/ 59 h 86"/>
                    <a:gd name="T14" fmla="*/ 24 w 85"/>
                    <a:gd name="T15" fmla="*/ 85 h 86"/>
                    <a:gd name="T16" fmla="*/ 39 w 85"/>
                    <a:gd name="T17" fmla="*/ 42 h 86"/>
                    <a:gd name="T18" fmla="*/ 81 w 85"/>
                    <a:gd name="T19" fmla="*/ 23 h 86"/>
                    <a:gd name="T20" fmla="*/ 81 w 85"/>
                    <a:gd name="T21" fmla="*/ 35 h 86"/>
                    <a:gd name="T22" fmla="*/ 81 w 85"/>
                    <a:gd name="T23" fmla="*/ 35 h 86"/>
                    <a:gd name="T24" fmla="*/ 48 w 85"/>
                    <a:gd name="T25" fmla="*/ 51 h 86"/>
                    <a:gd name="T26" fmla="*/ 36 w 85"/>
                    <a:gd name="T27" fmla="*/ 85 h 86"/>
                    <a:gd name="T28" fmla="*/ 24 w 85"/>
                    <a:gd name="T29" fmla="*/ 85 h 86"/>
                    <a:gd name="T30" fmla="*/ 49 w 85"/>
                    <a:gd name="T31" fmla="*/ 7 h 86"/>
                    <a:gd name="T32" fmla="*/ 80 w 85"/>
                    <a:gd name="T33" fmla="*/ 0 h 86"/>
                    <a:gd name="T34" fmla="*/ 80 w 85"/>
                    <a:gd name="T35" fmla="*/ 0 h 86"/>
                    <a:gd name="T36" fmla="*/ 80 w 85"/>
                    <a:gd name="T37" fmla="*/ 12 h 86"/>
                    <a:gd name="T38" fmla="*/ 31 w 85"/>
                    <a:gd name="T39" fmla="*/ 34 h 86"/>
                    <a:gd name="T40" fmla="*/ 12 w 85"/>
                    <a:gd name="T41" fmla="*/ 86 h 86"/>
                    <a:gd name="T42" fmla="*/ 0 w 85"/>
                    <a:gd name="T43" fmla="*/ 86 h 86"/>
                    <a:gd name="T44" fmla="*/ 5 w 85"/>
                    <a:gd name="T45" fmla="*/ 55 h 86"/>
                    <a:gd name="T46" fmla="*/ 22 w 85"/>
                    <a:gd name="T47" fmla="*/ 26 h 86"/>
                    <a:gd name="T48" fmla="*/ 49 w 85"/>
                    <a:gd name="T49" fmla="*/ 7 h 86"/>
                    <a:gd name="T50" fmla="*/ 75 w 85"/>
                    <a:gd name="T51" fmla="*/ 83 h 86"/>
                    <a:gd name="T52" fmla="*/ 83 w 85"/>
                    <a:gd name="T53" fmla="*/ 83 h 86"/>
                    <a:gd name="T54" fmla="*/ 83 w 85"/>
                    <a:gd name="T55" fmla="*/ 74 h 86"/>
                    <a:gd name="T56" fmla="*/ 74 w 85"/>
                    <a:gd name="T57" fmla="*/ 75 h 86"/>
                    <a:gd name="T58" fmla="*/ 75 w 85"/>
                    <a:gd name="T59" fmla="*/ 8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" h="86">
                      <a:moveTo>
                        <a:pt x="57" y="59"/>
                      </a:moveTo>
                      <a:cubicBezTo>
                        <a:pt x="64" y="51"/>
                        <a:pt x="73" y="48"/>
                        <a:pt x="82" y="47"/>
                      </a:cubicBezTo>
                      <a:cubicBezTo>
                        <a:pt x="82" y="59"/>
                        <a:pt x="82" y="59"/>
                        <a:pt x="82" y="59"/>
                      </a:cubicBezTo>
                      <a:cubicBezTo>
                        <a:pt x="76" y="59"/>
                        <a:pt x="70" y="62"/>
                        <a:pt x="66" y="67"/>
                      </a:cubicBezTo>
                      <a:cubicBezTo>
                        <a:pt x="61" y="71"/>
                        <a:pt x="59" y="78"/>
                        <a:pt x="59" y="84"/>
                      </a:cubicBez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47" y="75"/>
                        <a:pt x="50" y="66"/>
                        <a:pt x="57" y="59"/>
                      </a:cubicBezTo>
                      <a:close/>
                      <a:moveTo>
                        <a:pt x="24" y="85"/>
                      </a:moveTo>
                      <a:cubicBezTo>
                        <a:pt x="23" y="69"/>
                        <a:pt x="29" y="54"/>
                        <a:pt x="39" y="42"/>
                      </a:cubicBezTo>
                      <a:cubicBezTo>
                        <a:pt x="50" y="31"/>
                        <a:pt x="65" y="24"/>
                        <a:pt x="81" y="23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69" y="36"/>
                        <a:pt x="57" y="41"/>
                        <a:pt x="48" y="51"/>
                      </a:cubicBezTo>
                      <a:cubicBezTo>
                        <a:pt x="40" y="60"/>
                        <a:pt x="35" y="72"/>
                        <a:pt x="36" y="85"/>
                      </a:cubicBezTo>
                      <a:lnTo>
                        <a:pt x="24" y="85"/>
                      </a:lnTo>
                      <a:close/>
                      <a:moveTo>
                        <a:pt x="49" y="7"/>
                      </a:moveTo>
                      <a:cubicBezTo>
                        <a:pt x="59" y="3"/>
                        <a:pt x="69" y="0"/>
                        <a:pt x="8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61" y="12"/>
                        <a:pt x="44" y="20"/>
                        <a:pt x="31" y="34"/>
                      </a:cubicBezTo>
                      <a:cubicBezTo>
                        <a:pt x="18" y="48"/>
                        <a:pt x="11" y="67"/>
                        <a:pt x="12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75"/>
                        <a:pt x="1" y="65"/>
                        <a:pt x="5" y="55"/>
                      </a:cubicBezTo>
                      <a:cubicBezTo>
                        <a:pt x="9" y="44"/>
                        <a:pt x="14" y="35"/>
                        <a:pt x="22" y="26"/>
                      </a:cubicBezTo>
                      <a:cubicBezTo>
                        <a:pt x="30" y="18"/>
                        <a:pt x="39" y="12"/>
                        <a:pt x="49" y="7"/>
                      </a:cubicBezTo>
                      <a:close/>
                      <a:moveTo>
                        <a:pt x="75" y="83"/>
                      </a:moveTo>
                      <a:cubicBezTo>
                        <a:pt x="77" y="85"/>
                        <a:pt x="81" y="85"/>
                        <a:pt x="83" y="83"/>
                      </a:cubicBezTo>
                      <a:cubicBezTo>
                        <a:pt x="85" y="80"/>
                        <a:pt x="85" y="77"/>
                        <a:pt x="83" y="74"/>
                      </a:cubicBezTo>
                      <a:cubicBezTo>
                        <a:pt x="80" y="72"/>
                        <a:pt x="77" y="72"/>
                        <a:pt x="74" y="75"/>
                      </a:cubicBezTo>
                      <a:cubicBezTo>
                        <a:pt x="72" y="77"/>
                        <a:pt x="72" y="81"/>
                        <a:pt x="7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3" name="iṥḻîḍe">
                  <a:extLst>
                    <a:ext uri="{FF2B5EF4-FFF2-40B4-BE49-F238E27FC236}">
                      <a16:creationId xmlns:a16="http://schemas.microsoft.com/office/drawing/2014/main" id="{5A070B5E-B99C-4C11-A744-4F3A73B76094}"/>
                    </a:ext>
                  </a:extLst>
                </p:cNvPr>
                <p:cNvSpPr/>
                <p:nvPr/>
              </p:nvSpPr>
              <p:spPr bwMode="auto">
                <a:xfrm>
                  <a:off x="7782165" y="3068712"/>
                  <a:ext cx="230965" cy="227050"/>
                </a:xfrm>
                <a:custGeom>
                  <a:avLst/>
                  <a:gdLst>
                    <a:gd name="T0" fmla="*/ 14 w 72"/>
                    <a:gd name="T1" fmla="*/ 35 h 71"/>
                    <a:gd name="T2" fmla="*/ 14 w 72"/>
                    <a:gd name="T3" fmla="*/ 33 h 71"/>
                    <a:gd name="T4" fmla="*/ 1 w 72"/>
                    <a:gd name="T5" fmla="*/ 29 h 71"/>
                    <a:gd name="T6" fmla="*/ 0 w 72"/>
                    <a:gd name="T7" fmla="*/ 35 h 71"/>
                    <a:gd name="T8" fmla="*/ 11 w 72"/>
                    <a:gd name="T9" fmla="*/ 62 h 71"/>
                    <a:gd name="T10" fmla="*/ 19 w 72"/>
                    <a:gd name="T11" fmla="*/ 51 h 71"/>
                    <a:gd name="T12" fmla="*/ 14 w 72"/>
                    <a:gd name="T13" fmla="*/ 35 h 71"/>
                    <a:gd name="T14" fmla="*/ 58 w 72"/>
                    <a:gd name="T15" fmla="*/ 35 h 71"/>
                    <a:gd name="T16" fmla="*/ 53 w 72"/>
                    <a:gd name="T17" fmla="*/ 51 h 71"/>
                    <a:gd name="T18" fmla="*/ 61 w 72"/>
                    <a:gd name="T19" fmla="*/ 62 h 71"/>
                    <a:gd name="T20" fmla="*/ 72 w 72"/>
                    <a:gd name="T21" fmla="*/ 35 h 71"/>
                    <a:gd name="T22" fmla="*/ 71 w 72"/>
                    <a:gd name="T23" fmla="*/ 29 h 71"/>
                    <a:gd name="T24" fmla="*/ 58 w 72"/>
                    <a:gd name="T25" fmla="*/ 33 h 71"/>
                    <a:gd name="T26" fmla="*/ 58 w 72"/>
                    <a:gd name="T27" fmla="*/ 35 h 71"/>
                    <a:gd name="T28" fmla="*/ 40 w 72"/>
                    <a:gd name="T29" fmla="*/ 13 h 71"/>
                    <a:gd name="T30" fmla="*/ 56 w 72"/>
                    <a:gd name="T31" fmla="*/ 24 h 71"/>
                    <a:gd name="T32" fmla="*/ 68 w 72"/>
                    <a:gd name="T33" fmla="*/ 20 h 71"/>
                    <a:gd name="T34" fmla="*/ 40 w 72"/>
                    <a:gd name="T35" fmla="*/ 0 h 71"/>
                    <a:gd name="T36" fmla="*/ 40 w 72"/>
                    <a:gd name="T37" fmla="*/ 13 h 71"/>
                    <a:gd name="T38" fmla="*/ 16 w 72"/>
                    <a:gd name="T39" fmla="*/ 24 h 71"/>
                    <a:gd name="T40" fmla="*/ 31 w 72"/>
                    <a:gd name="T41" fmla="*/ 13 h 71"/>
                    <a:gd name="T42" fmla="*/ 31 w 72"/>
                    <a:gd name="T43" fmla="*/ 0 h 71"/>
                    <a:gd name="T44" fmla="*/ 3 w 72"/>
                    <a:gd name="T45" fmla="*/ 20 h 71"/>
                    <a:gd name="T46" fmla="*/ 16 w 72"/>
                    <a:gd name="T47" fmla="*/ 24 h 71"/>
                    <a:gd name="T48" fmla="*/ 45 w 72"/>
                    <a:gd name="T49" fmla="*/ 56 h 71"/>
                    <a:gd name="T50" fmla="*/ 36 w 72"/>
                    <a:gd name="T51" fmla="*/ 58 h 71"/>
                    <a:gd name="T52" fmla="*/ 27 w 72"/>
                    <a:gd name="T53" fmla="*/ 56 h 71"/>
                    <a:gd name="T54" fmla="*/ 19 w 72"/>
                    <a:gd name="T55" fmla="*/ 67 h 71"/>
                    <a:gd name="T56" fmla="*/ 36 w 72"/>
                    <a:gd name="T57" fmla="*/ 71 h 71"/>
                    <a:gd name="T58" fmla="*/ 53 w 72"/>
                    <a:gd name="T59" fmla="*/ 67 h 71"/>
                    <a:gd name="T60" fmla="*/ 45 w 72"/>
                    <a:gd name="T61" fmla="*/ 5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2" h="71">
                      <a:moveTo>
                        <a:pt x="14" y="35"/>
                      </a:moveTo>
                      <a:cubicBezTo>
                        <a:pt x="14" y="35"/>
                        <a:pt x="14" y="34"/>
                        <a:pt x="14" y="33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31"/>
                        <a:pt x="0" y="33"/>
                        <a:pt x="0" y="35"/>
                      </a:cubicBezTo>
                      <a:cubicBezTo>
                        <a:pt x="0" y="46"/>
                        <a:pt x="4" y="55"/>
                        <a:pt x="11" y="62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6" y="47"/>
                        <a:pt x="14" y="41"/>
                        <a:pt x="14" y="35"/>
                      </a:cubicBezTo>
                      <a:close/>
                      <a:moveTo>
                        <a:pt x="58" y="35"/>
                      </a:moveTo>
                      <a:cubicBezTo>
                        <a:pt x="58" y="41"/>
                        <a:pt x="56" y="47"/>
                        <a:pt x="53" y="51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68" y="55"/>
                        <a:pt x="72" y="46"/>
                        <a:pt x="72" y="35"/>
                      </a:cubicBezTo>
                      <a:cubicBezTo>
                        <a:pt x="72" y="33"/>
                        <a:pt x="72" y="31"/>
                        <a:pt x="71" y="29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4"/>
                        <a:pt x="58" y="35"/>
                        <a:pt x="58" y="35"/>
                      </a:cubicBezTo>
                      <a:close/>
                      <a:moveTo>
                        <a:pt x="40" y="13"/>
                      </a:moveTo>
                      <a:cubicBezTo>
                        <a:pt x="47" y="15"/>
                        <a:pt x="52" y="19"/>
                        <a:pt x="56" y="24"/>
                      </a:cubicBezTo>
                      <a:cubicBezTo>
                        <a:pt x="68" y="20"/>
                        <a:pt x="68" y="20"/>
                        <a:pt x="68" y="20"/>
                      </a:cubicBezTo>
                      <a:cubicBezTo>
                        <a:pt x="63" y="9"/>
                        <a:pt x="53" y="1"/>
                        <a:pt x="40" y="0"/>
                      </a:cubicBezTo>
                      <a:lnTo>
                        <a:pt x="40" y="13"/>
                      </a:lnTo>
                      <a:close/>
                      <a:moveTo>
                        <a:pt x="16" y="24"/>
                      </a:moveTo>
                      <a:cubicBezTo>
                        <a:pt x="20" y="19"/>
                        <a:pt x="25" y="15"/>
                        <a:pt x="31" y="13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9" y="1"/>
                        <a:pt x="9" y="9"/>
                        <a:pt x="3" y="20"/>
                      </a:cubicBezTo>
                      <a:lnTo>
                        <a:pt x="16" y="24"/>
                      </a:lnTo>
                      <a:close/>
                      <a:moveTo>
                        <a:pt x="45" y="56"/>
                      </a:moveTo>
                      <a:cubicBezTo>
                        <a:pt x="42" y="57"/>
                        <a:pt x="39" y="58"/>
                        <a:pt x="36" y="58"/>
                      </a:cubicBezTo>
                      <a:cubicBezTo>
                        <a:pt x="33" y="58"/>
                        <a:pt x="30" y="57"/>
                        <a:pt x="27" y="56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4" y="70"/>
                        <a:pt x="30" y="71"/>
                        <a:pt x="36" y="71"/>
                      </a:cubicBezTo>
                      <a:cubicBezTo>
                        <a:pt x="42" y="71"/>
                        <a:pt x="48" y="70"/>
                        <a:pt x="53" y="67"/>
                      </a:cubicBezTo>
                      <a:lnTo>
                        <a:pt x="4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4" name="íṧ1iḋè">
                  <a:extLst>
                    <a:ext uri="{FF2B5EF4-FFF2-40B4-BE49-F238E27FC236}">
                      <a16:creationId xmlns:a16="http://schemas.microsoft.com/office/drawing/2014/main" id="{BD5B415C-B9C0-4D17-8A3B-FB923895B576}"/>
                    </a:ext>
                  </a:extLst>
                </p:cNvPr>
                <p:cNvSpPr/>
                <p:nvPr/>
              </p:nvSpPr>
              <p:spPr bwMode="auto">
                <a:xfrm>
                  <a:off x="8409033" y="762985"/>
                  <a:ext cx="189861" cy="187904"/>
                </a:xfrm>
                <a:custGeom>
                  <a:avLst/>
                  <a:gdLst>
                    <a:gd name="T0" fmla="*/ 30 w 59"/>
                    <a:gd name="T1" fmla="*/ 0 h 59"/>
                    <a:gd name="T2" fmla="*/ 0 w 59"/>
                    <a:gd name="T3" fmla="*/ 29 h 59"/>
                    <a:gd name="T4" fmla="*/ 30 w 59"/>
                    <a:gd name="T5" fmla="*/ 59 h 59"/>
                    <a:gd name="T6" fmla="*/ 59 w 59"/>
                    <a:gd name="T7" fmla="*/ 29 h 59"/>
                    <a:gd name="T8" fmla="*/ 30 w 59"/>
                    <a:gd name="T9" fmla="*/ 0 h 59"/>
                    <a:gd name="T10" fmla="*/ 47 w 59"/>
                    <a:gd name="T11" fmla="*/ 25 h 59"/>
                    <a:gd name="T12" fmla="*/ 31 w 59"/>
                    <a:gd name="T13" fmla="*/ 47 h 59"/>
                    <a:gd name="T14" fmla="*/ 24 w 59"/>
                    <a:gd name="T15" fmla="*/ 44 h 59"/>
                    <a:gd name="T16" fmla="*/ 18 w 59"/>
                    <a:gd name="T17" fmla="*/ 27 h 59"/>
                    <a:gd name="T18" fmla="*/ 14 w 59"/>
                    <a:gd name="T19" fmla="*/ 28 h 59"/>
                    <a:gd name="T20" fmla="*/ 12 w 59"/>
                    <a:gd name="T21" fmla="*/ 26 h 59"/>
                    <a:gd name="T22" fmla="*/ 23 w 59"/>
                    <a:gd name="T23" fmla="*/ 18 h 59"/>
                    <a:gd name="T24" fmla="*/ 29 w 59"/>
                    <a:gd name="T25" fmla="*/ 30 h 59"/>
                    <a:gd name="T26" fmla="*/ 32 w 59"/>
                    <a:gd name="T27" fmla="*/ 37 h 59"/>
                    <a:gd name="T28" fmla="*/ 36 w 59"/>
                    <a:gd name="T29" fmla="*/ 31 h 59"/>
                    <a:gd name="T30" fmla="*/ 32 w 59"/>
                    <a:gd name="T31" fmla="*/ 26 h 59"/>
                    <a:gd name="T32" fmla="*/ 47 w 59"/>
                    <a:gd name="T33" fmla="*/ 2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59">
                      <a:moveTo>
                        <a:pt x="30" y="0"/>
                      </a:move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45"/>
                        <a:pt x="14" y="59"/>
                        <a:pt x="30" y="59"/>
                      </a:cubicBezTo>
                      <a:cubicBezTo>
                        <a:pt x="46" y="59"/>
                        <a:pt x="59" y="45"/>
                        <a:pt x="59" y="29"/>
                      </a:cubicBezTo>
                      <a:cubicBezTo>
                        <a:pt x="59" y="13"/>
                        <a:pt x="46" y="0"/>
                        <a:pt x="30" y="0"/>
                      </a:cubicBezTo>
                      <a:close/>
                      <a:moveTo>
                        <a:pt x="47" y="25"/>
                      </a:moveTo>
                      <a:cubicBezTo>
                        <a:pt x="45" y="36"/>
                        <a:pt x="34" y="45"/>
                        <a:pt x="31" y="47"/>
                      </a:cubicBezTo>
                      <a:cubicBezTo>
                        <a:pt x="28" y="49"/>
                        <a:pt x="25" y="46"/>
                        <a:pt x="24" y="44"/>
                      </a:cubicBezTo>
                      <a:cubicBezTo>
                        <a:pt x="22" y="42"/>
                        <a:pt x="19" y="28"/>
                        <a:pt x="18" y="27"/>
                      </a:cubicBezTo>
                      <a:cubicBezTo>
                        <a:pt x="17" y="25"/>
                        <a:pt x="14" y="28"/>
                        <a:pt x="14" y="2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8" y="19"/>
                        <a:pt x="23" y="18"/>
                      </a:cubicBezTo>
                      <a:cubicBezTo>
                        <a:pt x="28" y="17"/>
                        <a:pt x="28" y="25"/>
                        <a:pt x="29" y="30"/>
                      </a:cubicBezTo>
                      <a:cubicBezTo>
                        <a:pt x="30" y="34"/>
                        <a:pt x="31" y="37"/>
                        <a:pt x="32" y="37"/>
                      </a:cubicBezTo>
                      <a:cubicBezTo>
                        <a:pt x="33" y="37"/>
                        <a:pt x="34" y="34"/>
                        <a:pt x="36" y="31"/>
                      </a:cubicBezTo>
                      <a:cubicBezTo>
                        <a:pt x="39" y="27"/>
                        <a:pt x="36" y="23"/>
                        <a:pt x="32" y="26"/>
                      </a:cubicBezTo>
                      <a:cubicBezTo>
                        <a:pt x="34" y="16"/>
                        <a:pt x="49" y="14"/>
                        <a:pt x="4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íṣ1îďé">
              <a:extLst>
                <a:ext uri="{FF2B5EF4-FFF2-40B4-BE49-F238E27FC236}">
                  <a16:creationId xmlns:a16="http://schemas.microsoft.com/office/drawing/2014/main" id="{32CD8E43-C4FD-4649-B4C7-EDBE929961EF}"/>
                </a:ext>
              </a:extLst>
            </p:cNvPr>
            <p:cNvSpPr/>
            <p:nvPr/>
          </p:nvSpPr>
          <p:spPr>
            <a:xfrm>
              <a:off x="927604" y="2056397"/>
              <a:ext cx="3767565" cy="45284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íṡlîḋè">
              <a:extLst>
                <a:ext uri="{FF2B5EF4-FFF2-40B4-BE49-F238E27FC236}">
                  <a16:creationId xmlns:a16="http://schemas.microsoft.com/office/drawing/2014/main" id="{CF80CFBD-697E-4A80-920B-1461BDD3F8F4}"/>
                </a:ext>
              </a:extLst>
            </p:cNvPr>
            <p:cNvSpPr/>
            <p:nvPr/>
          </p:nvSpPr>
          <p:spPr>
            <a:xfrm>
              <a:off x="927604" y="3260930"/>
              <a:ext cx="3767565" cy="4528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íšľïḑè">
              <a:extLst>
                <a:ext uri="{FF2B5EF4-FFF2-40B4-BE49-F238E27FC236}">
                  <a16:creationId xmlns:a16="http://schemas.microsoft.com/office/drawing/2014/main" id="{3846F639-0814-400A-8908-3437DBBA0023}"/>
                </a:ext>
              </a:extLst>
            </p:cNvPr>
            <p:cNvSpPr/>
            <p:nvPr/>
          </p:nvSpPr>
          <p:spPr>
            <a:xfrm>
              <a:off x="927604" y="4465463"/>
              <a:ext cx="3767565" cy="45284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ïSlïde">
              <a:extLst>
                <a:ext uri="{FF2B5EF4-FFF2-40B4-BE49-F238E27FC236}">
                  <a16:creationId xmlns:a16="http://schemas.microsoft.com/office/drawing/2014/main" id="{E7A6697C-1D6F-4A8A-93CC-A1440E1AD2EB}"/>
                </a:ext>
              </a:extLst>
            </p:cNvPr>
            <p:cNvSpPr/>
            <p:nvPr/>
          </p:nvSpPr>
          <p:spPr bwMode="auto">
            <a:xfrm>
              <a:off x="927604" y="2508599"/>
              <a:ext cx="3767566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iṧļíḍê">
              <a:extLst>
                <a:ext uri="{FF2B5EF4-FFF2-40B4-BE49-F238E27FC236}">
                  <a16:creationId xmlns:a16="http://schemas.microsoft.com/office/drawing/2014/main" id="{E7A6697C-1D6F-4A8A-93CC-A1440E1AD2EB}"/>
                </a:ext>
              </a:extLst>
            </p:cNvPr>
            <p:cNvSpPr/>
            <p:nvPr/>
          </p:nvSpPr>
          <p:spPr bwMode="auto">
            <a:xfrm>
              <a:off x="893825" y="3716325"/>
              <a:ext cx="3767566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ṣļiďê">
              <a:extLst>
                <a:ext uri="{FF2B5EF4-FFF2-40B4-BE49-F238E27FC236}">
                  <a16:creationId xmlns:a16="http://schemas.microsoft.com/office/drawing/2014/main" id="{E7A6697C-1D6F-4A8A-93CC-A1440E1AD2EB}"/>
                </a:ext>
              </a:extLst>
            </p:cNvPr>
            <p:cNvSpPr/>
            <p:nvPr/>
          </p:nvSpPr>
          <p:spPr bwMode="auto">
            <a:xfrm>
              <a:off x="915597" y="4923882"/>
              <a:ext cx="3767566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47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D1B64-E6E3-4783-B43E-31DC68BB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B478C5-402C-42F9-9CC3-0340B4CC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2d5da97a-d2c2-4fb7-ae7d-b8d48b0e2d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6C55022-1049-4527-9E3A-81CFF43496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299" y="1674000"/>
            <a:ext cx="10849395" cy="3915000"/>
            <a:chOff x="670299" y="1674000"/>
            <a:chExt cx="10849395" cy="39150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6E86EB9-5CAA-474B-860E-9C0E94A52832}"/>
                </a:ext>
              </a:extLst>
            </p:cNvPr>
            <p:cNvCxnSpPr>
              <a:cxnSpLocks/>
            </p:cNvCxnSpPr>
            <p:nvPr/>
          </p:nvCxnSpPr>
          <p:spPr>
            <a:xfrm>
              <a:off x="4123304" y="4314208"/>
              <a:ext cx="0" cy="1046461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3490984-E833-4F3F-B4B3-F974EC0ADC87}"/>
                </a:ext>
              </a:extLst>
            </p:cNvPr>
            <p:cNvCxnSpPr>
              <a:cxnSpLocks/>
            </p:cNvCxnSpPr>
            <p:nvPr/>
          </p:nvCxnSpPr>
          <p:spPr>
            <a:xfrm>
              <a:off x="8065895" y="4314208"/>
              <a:ext cx="0" cy="1046461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B8DBE18-AEAF-4DEA-B7A6-175DD208F5B2}"/>
                </a:ext>
              </a:extLst>
            </p:cNvPr>
            <p:cNvCxnSpPr>
              <a:cxnSpLocks/>
            </p:cNvCxnSpPr>
            <p:nvPr/>
          </p:nvCxnSpPr>
          <p:spPr>
            <a:xfrm>
              <a:off x="6095300" y="1902332"/>
              <a:ext cx="0" cy="1046461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ṥlïḑê">
              <a:extLst>
                <a:ext uri="{FF2B5EF4-FFF2-40B4-BE49-F238E27FC236}">
                  <a16:creationId xmlns:a16="http://schemas.microsoft.com/office/drawing/2014/main" id="{3804BD3C-6DB0-41F7-B7CB-1212EC7E4408}"/>
                </a:ext>
              </a:extLst>
            </p:cNvPr>
            <p:cNvSpPr/>
            <p:nvPr/>
          </p:nvSpPr>
          <p:spPr>
            <a:xfrm>
              <a:off x="672306" y="3416219"/>
              <a:ext cx="10847388" cy="44466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0" name="iş1îḓê">
              <a:extLst>
                <a:ext uri="{FF2B5EF4-FFF2-40B4-BE49-F238E27FC236}">
                  <a16:creationId xmlns:a16="http://schemas.microsoft.com/office/drawing/2014/main" id="{A0435D84-552A-4788-AE53-68AB83349D8D}"/>
                </a:ext>
              </a:extLst>
            </p:cNvPr>
            <p:cNvGrpSpPr/>
            <p:nvPr/>
          </p:nvGrpSpPr>
          <p:grpSpPr>
            <a:xfrm>
              <a:off x="1866397" y="3352940"/>
              <a:ext cx="571222" cy="571221"/>
              <a:chOff x="2357791" y="3177651"/>
              <a:chExt cx="571222" cy="571221"/>
            </a:xfrm>
          </p:grpSpPr>
          <p:sp>
            <p:nvSpPr>
              <p:cNvPr id="45" name="iṥļíḋe">
                <a:extLst>
                  <a:ext uri="{FF2B5EF4-FFF2-40B4-BE49-F238E27FC236}">
                    <a16:creationId xmlns:a16="http://schemas.microsoft.com/office/drawing/2014/main" id="{1DB3C71C-1FCB-4E6F-85B2-A7EA989B9FED}"/>
                  </a:ext>
                </a:extLst>
              </p:cNvPr>
              <p:cNvSpPr/>
              <p:nvPr/>
            </p:nvSpPr>
            <p:spPr>
              <a:xfrm>
                <a:off x="2357791" y="3177651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20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46" name="isḻiḑé">
                <a:extLst>
                  <a:ext uri="{FF2B5EF4-FFF2-40B4-BE49-F238E27FC236}">
                    <a16:creationId xmlns:a16="http://schemas.microsoft.com/office/drawing/2014/main" id="{E1E2617D-D64E-4919-86A7-D20CEC160F5B}"/>
                  </a:ext>
                </a:extLst>
              </p:cNvPr>
              <p:cNvGrpSpPr/>
              <p:nvPr/>
            </p:nvGrpSpPr>
            <p:grpSpPr>
              <a:xfrm>
                <a:off x="2494406" y="3305437"/>
                <a:ext cx="297990" cy="315648"/>
                <a:chOff x="0" y="0"/>
                <a:chExt cx="483010" cy="511631"/>
              </a:xfrm>
            </p:grpSpPr>
            <p:sp>
              <p:nvSpPr>
                <p:cNvPr id="47" name="íṩḻiďé">
                  <a:extLst>
                    <a:ext uri="{FF2B5EF4-FFF2-40B4-BE49-F238E27FC236}">
                      <a16:creationId xmlns:a16="http://schemas.microsoft.com/office/drawing/2014/main" id="{363CFECD-F572-4AA8-AA7A-E3BBF20C29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3010" cy="361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6450" y="93983"/>
                      </a:moveTo>
                      <a:cubicBezTo>
                        <a:pt x="116450" y="97905"/>
                        <a:pt x="114061" y="101100"/>
                        <a:pt x="111122" y="101100"/>
                      </a:cubicBezTo>
                      <a:lnTo>
                        <a:pt x="8877" y="101100"/>
                      </a:lnTo>
                      <a:cubicBezTo>
                        <a:pt x="5938" y="101100"/>
                        <a:pt x="3550" y="97905"/>
                        <a:pt x="3550" y="93983"/>
                      </a:cubicBezTo>
                      <a:lnTo>
                        <a:pt x="3550" y="11855"/>
                      </a:lnTo>
                      <a:cubicBezTo>
                        <a:pt x="3550" y="7933"/>
                        <a:pt x="5938" y="4738"/>
                        <a:pt x="8877" y="4738"/>
                      </a:cubicBezTo>
                      <a:lnTo>
                        <a:pt x="111122" y="4738"/>
                      </a:lnTo>
                      <a:cubicBezTo>
                        <a:pt x="114061" y="4738"/>
                        <a:pt x="116450" y="7933"/>
                        <a:pt x="116450" y="11855"/>
                      </a:cubicBezTo>
                      <a:cubicBezTo>
                        <a:pt x="116450" y="11855"/>
                        <a:pt x="116450" y="93983"/>
                        <a:pt x="116450" y="93983"/>
                      </a:cubicBezTo>
                      <a:close/>
                      <a:moveTo>
                        <a:pt x="111122" y="0"/>
                      </a:moveTo>
                      <a:lnTo>
                        <a:pt x="8877" y="0"/>
                      </a:lnTo>
                      <a:cubicBezTo>
                        <a:pt x="3983" y="0"/>
                        <a:pt x="0" y="5316"/>
                        <a:pt x="0" y="11855"/>
                      </a:cubicBezTo>
                      <a:lnTo>
                        <a:pt x="0" y="93983"/>
                      </a:lnTo>
                      <a:cubicBezTo>
                        <a:pt x="0" y="100522"/>
                        <a:pt x="3983" y="105838"/>
                        <a:pt x="8877" y="105838"/>
                      </a:cubicBezTo>
                      <a:lnTo>
                        <a:pt x="58222" y="105838"/>
                      </a:lnTo>
                      <a:lnTo>
                        <a:pt x="58222" y="115261"/>
                      </a:lnTo>
                      <a:lnTo>
                        <a:pt x="36472" y="115261"/>
                      </a:lnTo>
                      <a:lnTo>
                        <a:pt x="36472" y="120000"/>
                      </a:lnTo>
                      <a:lnTo>
                        <a:pt x="83522" y="120000"/>
                      </a:lnTo>
                      <a:lnTo>
                        <a:pt x="83522" y="115261"/>
                      </a:lnTo>
                      <a:lnTo>
                        <a:pt x="61772" y="115261"/>
                      </a:lnTo>
                      <a:lnTo>
                        <a:pt x="61772" y="105838"/>
                      </a:lnTo>
                      <a:lnTo>
                        <a:pt x="111122" y="105838"/>
                      </a:lnTo>
                      <a:cubicBezTo>
                        <a:pt x="116016" y="105838"/>
                        <a:pt x="120000" y="100522"/>
                        <a:pt x="120000" y="93983"/>
                      </a:cubicBezTo>
                      <a:lnTo>
                        <a:pt x="120000" y="11855"/>
                      </a:lnTo>
                      <a:cubicBezTo>
                        <a:pt x="120000" y="5316"/>
                        <a:pt x="116016" y="0"/>
                        <a:pt x="1111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îSliḑé">
                  <a:extLst>
                    <a:ext uri="{FF2B5EF4-FFF2-40B4-BE49-F238E27FC236}">
                      <a16:creationId xmlns:a16="http://schemas.microsoft.com/office/drawing/2014/main" id="{D81C7A3B-ABE0-4EEB-ADDF-9FD98C0E48F5}"/>
                    </a:ext>
                  </a:extLst>
                </p:cNvPr>
                <p:cNvSpPr/>
                <p:nvPr/>
              </p:nvSpPr>
              <p:spPr>
                <a:xfrm>
                  <a:off x="28622" y="28623"/>
                  <a:ext cx="398932" cy="245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294" y="6994"/>
                      </a:moveTo>
                      <a:lnTo>
                        <a:pt x="115705" y="6994"/>
                      </a:lnTo>
                      <a:lnTo>
                        <a:pt x="115705" y="113005"/>
                      </a:lnTo>
                      <a:lnTo>
                        <a:pt x="4294" y="113005"/>
                      </a:lnTo>
                      <a:cubicBezTo>
                        <a:pt x="4294" y="113005"/>
                        <a:pt x="4294" y="6994"/>
                        <a:pt x="4294" y="6994"/>
                      </a:cubicBezTo>
                      <a:close/>
                      <a:moveTo>
                        <a:pt x="0" y="120000"/>
                      </a:move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0" y="0"/>
                        <a:pt x="0" y="120000"/>
                        <a:pt x="0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îŝľiďè">
                  <a:extLst>
                    <a:ext uri="{FF2B5EF4-FFF2-40B4-BE49-F238E27FC236}">
                      <a16:creationId xmlns:a16="http://schemas.microsoft.com/office/drawing/2014/main" id="{18AD451D-52E5-4AC7-8622-01896119FB7B}"/>
                    </a:ext>
                  </a:extLst>
                </p:cNvPr>
                <p:cNvSpPr/>
                <p:nvPr/>
              </p:nvSpPr>
              <p:spPr>
                <a:xfrm>
                  <a:off x="0" y="400717"/>
                  <a:ext cx="483010" cy="110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550" y="15388"/>
                      </a:moveTo>
                      <a:lnTo>
                        <a:pt x="116450" y="15388"/>
                      </a:lnTo>
                      <a:lnTo>
                        <a:pt x="116450" y="104611"/>
                      </a:lnTo>
                      <a:lnTo>
                        <a:pt x="3550" y="104611"/>
                      </a:lnTo>
                      <a:cubicBezTo>
                        <a:pt x="3550" y="104611"/>
                        <a:pt x="3550" y="15388"/>
                        <a:pt x="3550" y="15388"/>
                      </a:cubicBezTo>
                      <a:close/>
                      <a:moveTo>
                        <a:pt x="0" y="120000"/>
                      </a:move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0" y="0"/>
                        <a:pt x="0" y="120000"/>
                        <a:pt x="0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ïsḻïde">
                  <a:extLst>
                    <a:ext uri="{FF2B5EF4-FFF2-40B4-BE49-F238E27FC236}">
                      <a16:creationId xmlns:a16="http://schemas.microsoft.com/office/drawing/2014/main" id="{952F964E-21D5-43C6-A775-600A49C97236}"/>
                    </a:ext>
                  </a:extLst>
                </p:cNvPr>
                <p:cNvSpPr/>
                <p:nvPr/>
              </p:nvSpPr>
              <p:spPr>
                <a:xfrm>
                  <a:off x="28622" y="429341"/>
                  <a:ext cx="48302" cy="483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9966" y="84833"/>
                      </a:moveTo>
                      <a:cubicBezTo>
                        <a:pt x="46294" y="84833"/>
                        <a:pt x="35166" y="73666"/>
                        <a:pt x="35166" y="59966"/>
                      </a:cubicBezTo>
                      <a:cubicBezTo>
                        <a:pt x="35166" y="46294"/>
                        <a:pt x="46294" y="35166"/>
                        <a:pt x="59966" y="35166"/>
                      </a:cubicBezTo>
                      <a:cubicBezTo>
                        <a:pt x="73666" y="35166"/>
                        <a:pt x="84833" y="46294"/>
                        <a:pt x="84833" y="59966"/>
                      </a:cubicBezTo>
                      <a:cubicBezTo>
                        <a:pt x="84833" y="73666"/>
                        <a:pt x="73666" y="84833"/>
                        <a:pt x="59966" y="84833"/>
                      </a:cubicBezTo>
                      <a:close/>
                      <a:moveTo>
                        <a:pt x="59966" y="0"/>
                      </a:moveTo>
                      <a:cubicBezTo>
                        <a:pt x="26894" y="0"/>
                        <a:pt x="0" y="26894"/>
                        <a:pt x="0" y="59966"/>
                      </a:cubicBezTo>
                      <a:cubicBezTo>
                        <a:pt x="0" y="93072"/>
                        <a:pt x="26894" y="120000"/>
                        <a:pt x="59966" y="120000"/>
                      </a:cubicBezTo>
                      <a:cubicBezTo>
                        <a:pt x="93072" y="120000"/>
                        <a:pt x="120000" y="93072"/>
                        <a:pt x="120000" y="59966"/>
                      </a:cubicBezTo>
                      <a:cubicBezTo>
                        <a:pt x="120000" y="26894"/>
                        <a:pt x="93072" y="0"/>
                        <a:pt x="599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iṡľïdê">
                  <a:extLst>
                    <a:ext uri="{FF2B5EF4-FFF2-40B4-BE49-F238E27FC236}">
                      <a16:creationId xmlns:a16="http://schemas.microsoft.com/office/drawing/2014/main" id="{A5060C7C-B039-4623-A8B7-E6084BE32083}"/>
                    </a:ext>
                  </a:extLst>
                </p:cNvPr>
                <p:cNvSpPr/>
                <p:nvPr/>
              </p:nvSpPr>
              <p:spPr>
                <a:xfrm>
                  <a:off x="271914" y="457964"/>
                  <a:ext cx="148481" cy="143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0" y="0"/>
                        <a:pt x="0" y="120000"/>
                        <a:pt x="0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" name="iSļíḍé">
              <a:extLst>
                <a:ext uri="{FF2B5EF4-FFF2-40B4-BE49-F238E27FC236}">
                  <a16:creationId xmlns:a16="http://schemas.microsoft.com/office/drawing/2014/main" id="{8624AA79-8249-4320-B8EE-10FC1B4DE44F}"/>
                </a:ext>
              </a:extLst>
            </p:cNvPr>
            <p:cNvGrpSpPr/>
            <p:nvPr/>
          </p:nvGrpSpPr>
          <p:grpSpPr>
            <a:xfrm>
              <a:off x="5810388" y="3352940"/>
              <a:ext cx="571222" cy="571221"/>
              <a:chOff x="5818276" y="3177651"/>
              <a:chExt cx="571222" cy="571221"/>
            </a:xfrm>
          </p:grpSpPr>
          <p:sp>
            <p:nvSpPr>
              <p:cNvPr id="41" name="íṣḷíḑé">
                <a:extLst>
                  <a:ext uri="{FF2B5EF4-FFF2-40B4-BE49-F238E27FC236}">
                    <a16:creationId xmlns:a16="http://schemas.microsoft.com/office/drawing/2014/main" id="{F832413E-DADA-4D28-93D0-2D26934574B0}"/>
                  </a:ext>
                </a:extLst>
              </p:cNvPr>
              <p:cNvSpPr/>
              <p:nvPr/>
            </p:nvSpPr>
            <p:spPr>
              <a:xfrm>
                <a:off x="5818276" y="3177651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2000" dirty="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42" name="ïṧļïḑê">
                <a:extLst>
                  <a:ext uri="{FF2B5EF4-FFF2-40B4-BE49-F238E27FC236}">
                    <a16:creationId xmlns:a16="http://schemas.microsoft.com/office/drawing/2014/main" id="{B40C7451-40B6-4F7C-A7DE-3ADDD66EEC04}"/>
                  </a:ext>
                </a:extLst>
              </p:cNvPr>
              <p:cNvGrpSpPr/>
              <p:nvPr/>
            </p:nvGrpSpPr>
            <p:grpSpPr>
              <a:xfrm>
                <a:off x="5965385" y="3292670"/>
                <a:ext cx="339985" cy="341183"/>
                <a:chOff x="0" y="0"/>
                <a:chExt cx="509836" cy="511631"/>
              </a:xfrm>
            </p:grpSpPr>
            <p:sp>
              <p:nvSpPr>
                <p:cNvPr id="43" name="íṣľidé">
                  <a:extLst>
                    <a:ext uri="{FF2B5EF4-FFF2-40B4-BE49-F238E27FC236}">
                      <a16:creationId xmlns:a16="http://schemas.microsoft.com/office/drawing/2014/main" id="{F86A5A9A-832C-49AF-A772-3FD72B906574}"/>
                    </a:ext>
                  </a:extLst>
                </p:cNvPr>
                <p:cNvSpPr/>
                <p:nvPr/>
              </p:nvSpPr>
              <p:spPr>
                <a:xfrm>
                  <a:off x="258509" y="272868"/>
                  <a:ext cx="251327" cy="2387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4122" y="101244"/>
                      </a:moveTo>
                      <a:lnTo>
                        <a:pt x="60005" y="82805"/>
                      </a:lnTo>
                      <a:lnTo>
                        <a:pt x="35888" y="101244"/>
                      </a:lnTo>
                      <a:lnTo>
                        <a:pt x="45094" y="71416"/>
                      </a:lnTo>
                      <a:lnTo>
                        <a:pt x="20972" y="52994"/>
                      </a:lnTo>
                      <a:lnTo>
                        <a:pt x="50783" y="52994"/>
                      </a:lnTo>
                      <a:lnTo>
                        <a:pt x="60005" y="23177"/>
                      </a:lnTo>
                      <a:lnTo>
                        <a:pt x="69211" y="52994"/>
                      </a:lnTo>
                      <a:lnTo>
                        <a:pt x="99027" y="52994"/>
                      </a:lnTo>
                      <a:lnTo>
                        <a:pt x="74916" y="71416"/>
                      </a:lnTo>
                      <a:cubicBezTo>
                        <a:pt x="74916" y="71416"/>
                        <a:pt x="84122" y="101244"/>
                        <a:pt x="84122" y="101244"/>
                      </a:cubicBezTo>
                      <a:close/>
                      <a:moveTo>
                        <a:pt x="120000" y="45827"/>
                      </a:moveTo>
                      <a:lnTo>
                        <a:pt x="74161" y="45827"/>
                      </a:lnTo>
                      <a:lnTo>
                        <a:pt x="60005" y="0"/>
                      </a:lnTo>
                      <a:lnTo>
                        <a:pt x="45833" y="45827"/>
                      </a:lnTo>
                      <a:lnTo>
                        <a:pt x="0" y="45827"/>
                      </a:lnTo>
                      <a:lnTo>
                        <a:pt x="37083" y="74161"/>
                      </a:lnTo>
                      <a:lnTo>
                        <a:pt x="22944" y="120000"/>
                      </a:lnTo>
                      <a:lnTo>
                        <a:pt x="60005" y="91666"/>
                      </a:lnTo>
                      <a:lnTo>
                        <a:pt x="97083" y="120000"/>
                      </a:lnTo>
                      <a:lnTo>
                        <a:pt x="82927" y="74161"/>
                      </a:lnTo>
                      <a:cubicBezTo>
                        <a:pt x="82927" y="74161"/>
                        <a:pt x="120000" y="45827"/>
                        <a:pt x="120000" y="45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íṣ1íḋê">
                  <a:extLst>
                    <a:ext uri="{FF2B5EF4-FFF2-40B4-BE49-F238E27FC236}">
                      <a16:creationId xmlns:a16="http://schemas.microsoft.com/office/drawing/2014/main" id="{FE051C36-4096-490F-99A7-881C094ADA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82377" cy="439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500" y="22594"/>
                      </a:moveTo>
                      <a:cubicBezTo>
                        <a:pt x="4655" y="22700"/>
                        <a:pt x="4855" y="22800"/>
                        <a:pt x="5022" y="22900"/>
                      </a:cubicBezTo>
                      <a:cubicBezTo>
                        <a:pt x="5244" y="23038"/>
                        <a:pt x="5483" y="23177"/>
                        <a:pt x="5716" y="23316"/>
                      </a:cubicBezTo>
                      <a:cubicBezTo>
                        <a:pt x="6311" y="23650"/>
                        <a:pt x="6938" y="23977"/>
                        <a:pt x="7611" y="24294"/>
                      </a:cubicBezTo>
                      <a:cubicBezTo>
                        <a:pt x="7850" y="24411"/>
                        <a:pt x="8077" y="24527"/>
                        <a:pt x="8327" y="24644"/>
                      </a:cubicBezTo>
                      <a:cubicBezTo>
                        <a:pt x="10194" y="25477"/>
                        <a:pt x="12327" y="26250"/>
                        <a:pt x="14683" y="26955"/>
                      </a:cubicBezTo>
                      <a:cubicBezTo>
                        <a:pt x="15005" y="27050"/>
                        <a:pt x="15350" y="27144"/>
                        <a:pt x="15688" y="27238"/>
                      </a:cubicBezTo>
                      <a:cubicBezTo>
                        <a:pt x="16583" y="27494"/>
                        <a:pt x="17505" y="27738"/>
                        <a:pt x="18450" y="27972"/>
                      </a:cubicBezTo>
                      <a:cubicBezTo>
                        <a:pt x="18833" y="28072"/>
                        <a:pt x="19205" y="28161"/>
                        <a:pt x="19600" y="28255"/>
                      </a:cubicBezTo>
                      <a:cubicBezTo>
                        <a:pt x="20711" y="28511"/>
                        <a:pt x="21855" y="28761"/>
                        <a:pt x="23027" y="29000"/>
                      </a:cubicBezTo>
                      <a:cubicBezTo>
                        <a:pt x="23238" y="29038"/>
                        <a:pt x="23433" y="29088"/>
                        <a:pt x="23638" y="29122"/>
                      </a:cubicBezTo>
                      <a:cubicBezTo>
                        <a:pt x="25033" y="29394"/>
                        <a:pt x="26472" y="29650"/>
                        <a:pt x="27938" y="29883"/>
                      </a:cubicBezTo>
                      <a:cubicBezTo>
                        <a:pt x="28311" y="29944"/>
                        <a:pt x="28700" y="30005"/>
                        <a:pt x="29083" y="30061"/>
                      </a:cubicBezTo>
                      <a:cubicBezTo>
                        <a:pt x="30200" y="30233"/>
                        <a:pt x="31327" y="30394"/>
                        <a:pt x="32477" y="30544"/>
                      </a:cubicBezTo>
                      <a:cubicBezTo>
                        <a:pt x="32961" y="30611"/>
                        <a:pt x="33444" y="30672"/>
                        <a:pt x="33938" y="30733"/>
                      </a:cubicBezTo>
                      <a:cubicBezTo>
                        <a:pt x="35111" y="30877"/>
                        <a:pt x="36300" y="31011"/>
                        <a:pt x="37500" y="31133"/>
                      </a:cubicBezTo>
                      <a:cubicBezTo>
                        <a:pt x="37894" y="31177"/>
                        <a:pt x="38283" y="31222"/>
                        <a:pt x="38677" y="31261"/>
                      </a:cubicBezTo>
                      <a:cubicBezTo>
                        <a:pt x="40266" y="31416"/>
                        <a:pt x="41866" y="31555"/>
                        <a:pt x="43494" y="31677"/>
                      </a:cubicBezTo>
                      <a:cubicBezTo>
                        <a:pt x="43794" y="31700"/>
                        <a:pt x="44094" y="31716"/>
                        <a:pt x="44400" y="31733"/>
                      </a:cubicBezTo>
                      <a:cubicBezTo>
                        <a:pt x="45727" y="31827"/>
                        <a:pt x="47066" y="31905"/>
                        <a:pt x="48405" y="31977"/>
                      </a:cubicBezTo>
                      <a:cubicBezTo>
                        <a:pt x="48933" y="32005"/>
                        <a:pt x="49461" y="32027"/>
                        <a:pt x="49988" y="32050"/>
                      </a:cubicBezTo>
                      <a:cubicBezTo>
                        <a:pt x="51177" y="32105"/>
                        <a:pt x="52372" y="32144"/>
                        <a:pt x="53572" y="32183"/>
                      </a:cubicBezTo>
                      <a:cubicBezTo>
                        <a:pt x="54066" y="32194"/>
                        <a:pt x="54550" y="32211"/>
                        <a:pt x="55044" y="32222"/>
                      </a:cubicBezTo>
                      <a:cubicBezTo>
                        <a:pt x="56700" y="32261"/>
                        <a:pt x="58355" y="32283"/>
                        <a:pt x="60005" y="32283"/>
                      </a:cubicBezTo>
                      <a:cubicBezTo>
                        <a:pt x="61650" y="32283"/>
                        <a:pt x="63305" y="32261"/>
                        <a:pt x="64961" y="32222"/>
                      </a:cubicBezTo>
                      <a:cubicBezTo>
                        <a:pt x="65455" y="32211"/>
                        <a:pt x="65944" y="32194"/>
                        <a:pt x="66438" y="32183"/>
                      </a:cubicBezTo>
                      <a:cubicBezTo>
                        <a:pt x="67633" y="32144"/>
                        <a:pt x="68827" y="32105"/>
                        <a:pt x="70022" y="32050"/>
                      </a:cubicBezTo>
                      <a:cubicBezTo>
                        <a:pt x="70550" y="32027"/>
                        <a:pt x="71077" y="32005"/>
                        <a:pt x="71605" y="31977"/>
                      </a:cubicBezTo>
                      <a:cubicBezTo>
                        <a:pt x="72938" y="31905"/>
                        <a:pt x="74266" y="31833"/>
                        <a:pt x="75594" y="31733"/>
                      </a:cubicBezTo>
                      <a:cubicBezTo>
                        <a:pt x="75900" y="31716"/>
                        <a:pt x="76211" y="31700"/>
                        <a:pt x="76516" y="31677"/>
                      </a:cubicBezTo>
                      <a:cubicBezTo>
                        <a:pt x="78133" y="31555"/>
                        <a:pt x="79733" y="31416"/>
                        <a:pt x="81316" y="31266"/>
                      </a:cubicBezTo>
                      <a:cubicBezTo>
                        <a:pt x="81727" y="31222"/>
                        <a:pt x="82122" y="31177"/>
                        <a:pt x="82527" y="31133"/>
                      </a:cubicBezTo>
                      <a:cubicBezTo>
                        <a:pt x="83716" y="31011"/>
                        <a:pt x="84888" y="30877"/>
                        <a:pt x="86050" y="30738"/>
                      </a:cubicBezTo>
                      <a:cubicBezTo>
                        <a:pt x="86550" y="30677"/>
                        <a:pt x="87050" y="30605"/>
                        <a:pt x="87544" y="30544"/>
                      </a:cubicBezTo>
                      <a:cubicBezTo>
                        <a:pt x="88677" y="30394"/>
                        <a:pt x="89783" y="30233"/>
                        <a:pt x="90883" y="30066"/>
                      </a:cubicBezTo>
                      <a:cubicBezTo>
                        <a:pt x="91283" y="30005"/>
                        <a:pt x="91688" y="29950"/>
                        <a:pt x="92083" y="29883"/>
                      </a:cubicBezTo>
                      <a:cubicBezTo>
                        <a:pt x="93538" y="29650"/>
                        <a:pt x="94961" y="29400"/>
                        <a:pt x="96344" y="29127"/>
                      </a:cubicBezTo>
                      <a:cubicBezTo>
                        <a:pt x="96583" y="29077"/>
                        <a:pt x="96811" y="29027"/>
                        <a:pt x="97050" y="28977"/>
                      </a:cubicBezTo>
                      <a:cubicBezTo>
                        <a:pt x="98188" y="28750"/>
                        <a:pt x="99300" y="28511"/>
                        <a:pt x="100372" y="28261"/>
                      </a:cubicBezTo>
                      <a:cubicBezTo>
                        <a:pt x="100788" y="28161"/>
                        <a:pt x="101188" y="28061"/>
                        <a:pt x="101588" y="27961"/>
                      </a:cubicBezTo>
                      <a:cubicBezTo>
                        <a:pt x="102505" y="27733"/>
                        <a:pt x="103400" y="27494"/>
                        <a:pt x="104266" y="27250"/>
                      </a:cubicBezTo>
                      <a:cubicBezTo>
                        <a:pt x="104627" y="27150"/>
                        <a:pt x="104994" y="27050"/>
                        <a:pt x="105344" y="26944"/>
                      </a:cubicBezTo>
                      <a:cubicBezTo>
                        <a:pt x="106477" y="26605"/>
                        <a:pt x="107566" y="26255"/>
                        <a:pt x="108594" y="25883"/>
                      </a:cubicBezTo>
                      <a:cubicBezTo>
                        <a:pt x="108627" y="25877"/>
                        <a:pt x="108666" y="25866"/>
                        <a:pt x="108694" y="25850"/>
                      </a:cubicBezTo>
                      <a:cubicBezTo>
                        <a:pt x="109750" y="25472"/>
                        <a:pt x="110727" y="25066"/>
                        <a:pt x="111655" y="24650"/>
                      </a:cubicBezTo>
                      <a:cubicBezTo>
                        <a:pt x="111922" y="24527"/>
                        <a:pt x="112161" y="24405"/>
                        <a:pt x="112411" y="24283"/>
                      </a:cubicBezTo>
                      <a:cubicBezTo>
                        <a:pt x="113072" y="23972"/>
                        <a:pt x="113688" y="23650"/>
                        <a:pt x="114272" y="23316"/>
                      </a:cubicBezTo>
                      <a:cubicBezTo>
                        <a:pt x="114511" y="23177"/>
                        <a:pt x="114755" y="23038"/>
                        <a:pt x="114983" y="22900"/>
                      </a:cubicBezTo>
                      <a:cubicBezTo>
                        <a:pt x="115150" y="22794"/>
                        <a:pt x="115344" y="22700"/>
                        <a:pt x="115500" y="22594"/>
                      </a:cubicBezTo>
                      <a:lnTo>
                        <a:pt x="115500" y="48161"/>
                      </a:lnTo>
                      <a:cubicBezTo>
                        <a:pt x="115500" y="53266"/>
                        <a:pt x="94388" y="60383"/>
                        <a:pt x="60005" y="60383"/>
                      </a:cubicBezTo>
                      <a:cubicBezTo>
                        <a:pt x="25611" y="60383"/>
                        <a:pt x="4500" y="53266"/>
                        <a:pt x="4500" y="48161"/>
                      </a:cubicBezTo>
                      <a:cubicBezTo>
                        <a:pt x="4500" y="48161"/>
                        <a:pt x="4500" y="22594"/>
                        <a:pt x="4500" y="22594"/>
                      </a:cubicBezTo>
                      <a:close/>
                      <a:moveTo>
                        <a:pt x="60005" y="3916"/>
                      </a:moveTo>
                      <a:cubicBezTo>
                        <a:pt x="94388" y="3916"/>
                        <a:pt x="115500" y="11033"/>
                        <a:pt x="115500" y="16144"/>
                      </a:cubicBezTo>
                      <a:cubicBezTo>
                        <a:pt x="115500" y="21244"/>
                        <a:pt x="94388" y="28366"/>
                        <a:pt x="60005" y="28366"/>
                      </a:cubicBezTo>
                      <a:cubicBezTo>
                        <a:pt x="25611" y="28366"/>
                        <a:pt x="4500" y="21244"/>
                        <a:pt x="4500" y="16144"/>
                      </a:cubicBezTo>
                      <a:cubicBezTo>
                        <a:pt x="4500" y="11033"/>
                        <a:pt x="25611" y="3916"/>
                        <a:pt x="60005" y="3916"/>
                      </a:cubicBezTo>
                      <a:close/>
                      <a:moveTo>
                        <a:pt x="75866" y="88200"/>
                      </a:moveTo>
                      <a:cubicBezTo>
                        <a:pt x="70727" y="88561"/>
                        <a:pt x="65388" y="88750"/>
                        <a:pt x="60005" y="88750"/>
                      </a:cubicBezTo>
                      <a:cubicBezTo>
                        <a:pt x="25611" y="88750"/>
                        <a:pt x="4500" y="81627"/>
                        <a:pt x="4500" y="76527"/>
                      </a:cubicBezTo>
                      <a:lnTo>
                        <a:pt x="4500" y="54555"/>
                      </a:lnTo>
                      <a:cubicBezTo>
                        <a:pt x="14066" y="60911"/>
                        <a:pt x="37550" y="64300"/>
                        <a:pt x="60005" y="64300"/>
                      </a:cubicBezTo>
                      <a:cubicBezTo>
                        <a:pt x="82455" y="64300"/>
                        <a:pt x="105933" y="60911"/>
                        <a:pt x="115500" y="54555"/>
                      </a:cubicBezTo>
                      <a:lnTo>
                        <a:pt x="115500" y="65105"/>
                      </a:lnTo>
                      <a:lnTo>
                        <a:pt x="120000" y="65105"/>
                      </a:lnTo>
                      <a:lnTo>
                        <a:pt x="120000" y="16144"/>
                      </a:lnTo>
                      <a:cubicBezTo>
                        <a:pt x="120000" y="5655"/>
                        <a:pt x="89088" y="0"/>
                        <a:pt x="60005" y="0"/>
                      </a:cubicBezTo>
                      <a:cubicBezTo>
                        <a:pt x="30916" y="0"/>
                        <a:pt x="0" y="5655"/>
                        <a:pt x="0" y="16144"/>
                      </a:cubicBezTo>
                      <a:lnTo>
                        <a:pt x="0" y="103861"/>
                      </a:lnTo>
                      <a:cubicBezTo>
                        <a:pt x="0" y="114344"/>
                        <a:pt x="30916" y="120000"/>
                        <a:pt x="60005" y="120000"/>
                      </a:cubicBezTo>
                      <a:cubicBezTo>
                        <a:pt x="65355" y="119994"/>
                        <a:pt x="70605" y="119822"/>
                        <a:pt x="75616" y="119477"/>
                      </a:cubicBezTo>
                      <a:lnTo>
                        <a:pt x="75261" y="115577"/>
                      </a:lnTo>
                      <a:cubicBezTo>
                        <a:pt x="70372" y="115911"/>
                        <a:pt x="65238" y="116083"/>
                        <a:pt x="60005" y="116083"/>
                      </a:cubicBezTo>
                      <a:cubicBezTo>
                        <a:pt x="25611" y="116083"/>
                        <a:pt x="4500" y="108966"/>
                        <a:pt x="4500" y="103861"/>
                      </a:cubicBezTo>
                      <a:lnTo>
                        <a:pt x="4500" y="82922"/>
                      </a:lnTo>
                      <a:cubicBezTo>
                        <a:pt x="14066" y="89277"/>
                        <a:pt x="37550" y="92666"/>
                        <a:pt x="60005" y="92666"/>
                      </a:cubicBezTo>
                      <a:cubicBezTo>
                        <a:pt x="65511" y="92666"/>
                        <a:pt x="70972" y="92472"/>
                        <a:pt x="76233" y="92100"/>
                      </a:cubicBezTo>
                      <a:lnTo>
                        <a:pt x="79116" y="91872"/>
                      </a:lnTo>
                      <a:lnTo>
                        <a:pt x="78677" y="87972"/>
                      </a:lnTo>
                      <a:cubicBezTo>
                        <a:pt x="78677" y="87972"/>
                        <a:pt x="75866" y="88200"/>
                        <a:pt x="75866" y="88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Font typeface="Cabin"/>
                    <a:buNone/>
                  </a:pPr>
                  <a:endParaRPr sz="5400" b="0" i="0" u="none" strike="noStrike" cap="none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" name="ïṥliḑê">
              <a:extLst>
                <a:ext uri="{FF2B5EF4-FFF2-40B4-BE49-F238E27FC236}">
                  <a16:creationId xmlns:a16="http://schemas.microsoft.com/office/drawing/2014/main" id="{3FCD3FBE-00A0-46BC-9365-F59BD5EE2B90}"/>
                </a:ext>
              </a:extLst>
            </p:cNvPr>
            <p:cNvGrpSpPr/>
            <p:nvPr/>
          </p:nvGrpSpPr>
          <p:grpSpPr>
            <a:xfrm>
              <a:off x="9751579" y="3352940"/>
              <a:ext cx="571222" cy="571221"/>
              <a:chOff x="9278761" y="3177651"/>
              <a:chExt cx="571222" cy="571221"/>
            </a:xfrm>
          </p:grpSpPr>
          <p:sp>
            <p:nvSpPr>
              <p:cNvPr id="34" name="îsļiḍe">
                <a:extLst>
                  <a:ext uri="{FF2B5EF4-FFF2-40B4-BE49-F238E27FC236}">
                    <a16:creationId xmlns:a16="http://schemas.microsoft.com/office/drawing/2014/main" id="{3E78D301-ECDF-4853-BC7E-85B3ED72FACE}"/>
                  </a:ext>
                </a:extLst>
              </p:cNvPr>
              <p:cNvSpPr/>
              <p:nvPr/>
            </p:nvSpPr>
            <p:spPr>
              <a:xfrm>
                <a:off x="9278761" y="3177651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20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35" name="iślïḍé">
                <a:extLst>
                  <a:ext uri="{FF2B5EF4-FFF2-40B4-BE49-F238E27FC236}">
                    <a16:creationId xmlns:a16="http://schemas.microsoft.com/office/drawing/2014/main" id="{C2CE7330-F400-4D6A-B54C-133007E724ED}"/>
                  </a:ext>
                </a:extLst>
              </p:cNvPr>
              <p:cNvGrpSpPr/>
              <p:nvPr/>
            </p:nvGrpSpPr>
            <p:grpSpPr>
              <a:xfrm>
                <a:off x="9393172" y="3309007"/>
                <a:ext cx="342401" cy="308509"/>
                <a:chOff x="0" y="0"/>
                <a:chExt cx="567835" cy="511630"/>
              </a:xfrm>
            </p:grpSpPr>
            <p:sp>
              <p:nvSpPr>
                <p:cNvPr id="36" name="iŝľïďé">
                  <a:extLst>
                    <a:ext uri="{FF2B5EF4-FFF2-40B4-BE49-F238E27FC236}">
                      <a16:creationId xmlns:a16="http://schemas.microsoft.com/office/drawing/2014/main" id="{06E6BDE9-6A6A-4DCA-B6F9-02D5CEADC2B4}"/>
                    </a:ext>
                  </a:extLst>
                </p:cNvPr>
                <p:cNvSpPr/>
                <p:nvPr/>
              </p:nvSpPr>
              <p:spPr>
                <a:xfrm>
                  <a:off x="0" y="62015"/>
                  <a:ext cx="567835" cy="4050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6683" y="75038"/>
                      </a:moveTo>
                      <a:cubicBezTo>
                        <a:pt x="101155" y="75038"/>
                        <a:pt x="96655" y="68727"/>
                        <a:pt x="96655" y="60972"/>
                      </a:cubicBezTo>
                      <a:lnTo>
                        <a:pt x="93383" y="60972"/>
                      </a:lnTo>
                      <a:cubicBezTo>
                        <a:pt x="93383" y="68727"/>
                        <a:pt x="88877" y="75038"/>
                        <a:pt x="83338" y="75038"/>
                      </a:cubicBezTo>
                      <a:cubicBezTo>
                        <a:pt x="77811" y="75038"/>
                        <a:pt x="73311" y="68727"/>
                        <a:pt x="73311" y="60972"/>
                      </a:cubicBezTo>
                      <a:lnTo>
                        <a:pt x="70038" y="60972"/>
                      </a:lnTo>
                      <a:cubicBezTo>
                        <a:pt x="70038" y="68727"/>
                        <a:pt x="65533" y="75038"/>
                        <a:pt x="59994" y="75038"/>
                      </a:cubicBezTo>
                      <a:cubicBezTo>
                        <a:pt x="54466" y="75038"/>
                        <a:pt x="49961" y="68727"/>
                        <a:pt x="49961" y="60972"/>
                      </a:cubicBezTo>
                      <a:lnTo>
                        <a:pt x="46688" y="60972"/>
                      </a:lnTo>
                      <a:cubicBezTo>
                        <a:pt x="46688" y="68727"/>
                        <a:pt x="42188" y="75038"/>
                        <a:pt x="36650" y="75038"/>
                      </a:cubicBezTo>
                      <a:cubicBezTo>
                        <a:pt x="31122" y="75038"/>
                        <a:pt x="26616" y="68727"/>
                        <a:pt x="26616" y="60972"/>
                      </a:cubicBezTo>
                      <a:lnTo>
                        <a:pt x="23344" y="60972"/>
                      </a:lnTo>
                      <a:cubicBezTo>
                        <a:pt x="23344" y="68727"/>
                        <a:pt x="18844" y="75038"/>
                        <a:pt x="13311" y="75038"/>
                      </a:cubicBezTo>
                      <a:cubicBezTo>
                        <a:pt x="7777" y="75038"/>
                        <a:pt x="3272" y="68727"/>
                        <a:pt x="3272" y="60972"/>
                      </a:cubicBezTo>
                      <a:lnTo>
                        <a:pt x="3272" y="33122"/>
                      </a:lnTo>
                      <a:lnTo>
                        <a:pt x="116727" y="33122"/>
                      </a:lnTo>
                      <a:lnTo>
                        <a:pt x="116727" y="60972"/>
                      </a:lnTo>
                      <a:cubicBezTo>
                        <a:pt x="116727" y="68727"/>
                        <a:pt x="112222" y="75038"/>
                        <a:pt x="106683" y="75038"/>
                      </a:cubicBezTo>
                      <a:close/>
                      <a:moveTo>
                        <a:pt x="116727" y="115411"/>
                      </a:moveTo>
                      <a:lnTo>
                        <a:pt x="3272" y="115411"/>
                      </a:lnTo>
                      <a:lnTo>
                        <a:pt x="3272" y="73088"/>
                      </a:lnTo>
                      <a:cubicBezTo>
                        <a:pt x="5716" y="77055"/>
                        <a:pt x="9288" y="79627"/>
                        <a:pt x="13311" y="79627"/>
                      </a:cubicBezTo>
                      <a:cubicBezTo>
                        <a:pt x="18377" y="79627"/>
                        <a:pt x="22738" y="75594"/>
                        <a:pt x="24983" y="69744"/>
                      </a:cubicBezTo>
                      <a:cubicBezTo>
                        <a:pt x="27233" y="75594"/>
                        <a:pt x="31588" y="79627"/>
                        <a:pt x="36650" y="79627"/>
                      </a:cubicBezTo>
                      <a:cubicBezTo>
                        <a:pt x="41722" y="79627"/>
                        <a:pt x="46083" y="75594"/>
                        <a:pt x="48322" y="69744"/>
                      </a:cubicBezTo>
                      <a:cubicBezTo>
                        <a:pt x="50572" y="75594"/>
                        <a:pt x="54933" y="79627"/>
                        <a:pt x="59994" y="79627"/>
                      </a:cubicBezTo>
                      <a:cubicBezTo>
                        <a:pt x="65066" y="79627"/>
                        <a:pt x="69427" y="75594"/>
                        <a:pt x="71677" y="69744"/>
                      </a:cubicBezTo>
                      <a:cubicBezTo>
                        <a:pt x="73927" y="75594"/>
                        <a:pt x="78277" y="79627"/>
                        <a:pt x="83338" y="79627"/>
                      </a:cubicBezTo>
                      <a:cubicBezTo>
                        <a:pt x="88411" y="79627"/>
                        <a:pt x="92766" y="75594"/>
                        <a:pt x="95022" y="69744"/>
                      </a:cubicBezTo>
                      <a:cubicBezTo>
                        <a:pt x="97272" y="75594"/>
                        <a:pt x="101622" y="79627"/>
                        <a:pt x="106683" y="79627"/>
                      </a:cubicBezTo>
                      <a:cubicBezTo>
                        <a:pt x="110711" y="79627"/>
                        <a:pt x="114283" y="77055"/>
                        <a:pt x="116727" y="73088"/>
                      </a:cubicBezTo>
                      <a:cubicBezTo>
                        <a:pt x="116727" y="73088"/>
                        <a:pt x="116727" y="115411"/>
                        <a:pt x="116727" y="115411"/>
                      </a:cubicBezTo>
                      <a:close/>
                      <a:moveTo>
                        <a:pt x="26116" y="4588"/>
                      </a:moveTo>
                      <a:lnTo>
                        <a:pt x="31894" y="4588"/>
                      </a:lnTo>
                      <a:lnTo>
                        <a:pt x="31894" y="28538"/>
                      </a:lnTo>
                      <a:lnTo>
                        <a:pt x="26116" y="28538"/>
                      </a:lnTo>
                      <a:cubicBezTo>
                        <a:pt x="26116" y="28538"/>
                        <a:pt x="26116" y="4588"/>
                        <a:pt x="26116" y="4588"/>
                      </a:cubicBezTo>
                      <a:close/>
                      <a:moveTo>
                        <a:pt x="57105" y="4588"/>
                      </a:moveTo>
                      <a:lnTo>
                        <a:pt x="62883" y="4588"/>
                      </a:lnTo>
                      <a:lnTo>
                        <a:pt x="62883" y="28538"/>
                      </a:lnTo>
                      <a:lnTo>
                        <a:pt x="57105" y="28538"/>
                      </a:lnTo>
                      <a:cubicBezTo>
                        <a:pt x="57105" y="28538"/>
                        <a:pt x="57105" y="4588"/>
                        <a:pt x="57105" y="4588"/>
                      </a:cubicBezTo>
                      <a:close/>
                      <a:moveTo>
                        <a:pt x="88094" y="4588"/>
                      </a:moveTo>
                      <a:lnTo>
                        <a:pt x="93877" y="4588"/>
                      </a:lnTo>
                      <a:lnTo>
                        <a:pt x="93877" y="28538"/>
                      </a:lnTo>
                      <a:lnTo>
                        <a:pt x="88094" y="28538"/>
                      </a:lnTo>
                      <a:cubicBezTo>
                        <a:pt x="88094" y="28538"/>
                        <a:pt x="88094" y="4588"/>
                        <a:pt x="88094" y="4588"/>
                      </a:cubicBezTo>
                      <a:close/>
                      <a:moveTo>
                        <a:pt x="97150" y="28538"/>
                      </a:moveTo>
                      <a:lnTo>
                        <a:pt x="97150" y="0"/>
                      </a:lnTo>
                      <a:lnTo>
                        <a:pt x="84822" y="0"/>
                      </a:lnTo>
                      <a:lnTo>
                        <a:pt x="84822" y="28538"/>
                      </a:lnTo>
                      <a:lnTo>
                        <a:pt x="66161" y="28538"/>
                      </a:lnTo>
                      <a:lnTo>
                        <a:pt x="66161" y="0"/>
                      </a:lnTo>
                      <a:lnTo>
                        <a:pt x="53833" y="0"/>
                      </a:lnTo>
                      <a:lnTo>
                        <a:pt x="53833" y="28538"/>
                      </a:lnTo>
                      <a:lnTo>
                        <a:pt x="35172" y="28538"/>
                      </a:lnTo>
                      <a:lnTo>
                        <a:pt x="35172" y="0"/>
                      </a:lnTo>
                      <a:lnTo>
                        <a:pt x="22844" y="0"/>
                      </a:lnTo>
                      <a:lnTo>
                        <a:pt x="22844" y="28538"/>
                      </a:lnTo>
                      <a:lnTo>
                        <a:pt x="0" y="28538"/>
                      </a:ln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20000" y="28538"/>
                      </a:lnTo>
                      <a:cubicBezTo>
                        <a:pt x="120000" y="28538"/>
                        <a:pt x="97150" y="28538"/>
                        <a:pt x="97150" y="285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iṣ1íḑê">
                  <a:extLst>
                    <a:ext uri="{FF2B5EF4-FFF2-40B4-BE49-F238E27FC236}">
                      <a16:creationId xmlns:a16="http://schemas.microsoft.com/office/drawing/2014/main" id="{B1FD3819-A534-4367-B2BD-ABD03DC038E7}"/>
                    </a:ext>
                  </a:extLst>
                </p:cNvPr>
                <p:cNvSpPr/>
                <p:nvPr/>
              </p:nvSpPr>
              <p:spPr>
                <a:xfrm>
                  <a:off x="0" y="496127"/>
                  <a:ext cx="552330" cy="15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0" y="0"/>
                        <a:pt x="0" y="120000"/>
                        <a:pt x="0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ïṡ1îḑè">
                  <a:extLst>
                    <a:ext uri="{FF2B5EF4-FFF2-40B4-BE49-F238E27FC236}">
                      <a16:creationId xmlns:a16="http://schemas.microsoft.com/office/drawing/2014/main" id="{1CDC5AA5-961E-4587-AC91-9E971AB00333}"/>
                    </a:ext>
                  </a:extLst>
                </p:cNvPr>
                <p:cNvSpPr/>
                <p:nvPr/>
              </p:nvSpPr>
              <p:spPr>
                <a:xfrm>
                  <a:off x="108527" y="0"/>
                  <a:ext cx="62015" cy="62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9972" y="29694"/>
                      </a:moveTo>
                      <a:cubicBezTo>
                        <a:pt x="76672" y="29694"/>
                        <a:pt x="90305" y="43294"/>
                        <a:pt x="90305" y="60000"/>
                      </a:cubicBezTo>
                      <a:cubicBezTo>
                        <a:pt x="90305" y="76705"/>
                        <a:pt x="76672" y="90305"/>
                        <a:pt x="59972" y="90305"/>
                      </a:cubicBezTo>
                      <a:cubicBezTo>
                        <a:pt x="43266" y="90305"/>
                        <a:pt x="29694" y="76705"/>
                        <a:pt x="29694" y="60000"/>
                      </a:cubicBezTo>
                      <a:cubicBezTo>
                        <a:pt x="29694" y="43294"/>
                        <a:pt x="43266" y="29694"/>
                        <a:pt x="59972" y="29694"/>
                      </a:cubicBezTo>
                      <a:close/>
                      <a:moveTo>
                        <a:pt x="59972" y="120000"/>
                      </a:moveTo>
                      <a:cubicBezTo>
                        <a:pt x="93027" y="120000"/>
                        <a:pt x="120000" y="93088"/>
                        <a:pt x="120000" y="60000"/>
                      </a:cubicBezTo>
                      <a:cubicBezTo>
                        <a:pt x="120000" y="26911"/>
                        <a:pt x="93027" y="0"/>
                        <a:pt x="59972" y="0"/>
                      </a:cubicBezTo>
                      <a:cubicBezTo>
                        <a:pt x="26911" y="0"/>
                        <a:pt x="0" y="26911"/>
                        <a:pt x="0" y="60000"/>
                      </a:cubicBezTo>
                      <a:cubicBezTo>
                        <a:pt x="0" y="93088"/>
                        <a:pt x="26911" y="120000"/>
                        <a:pt x="59972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iŝ1íḋé">
                  <a:extLst>
                    <a:ext uri="{FF2B5EF4-FFF2-40B4-BE49-F238E27FC236}">
                      <a16:creationId xmlns:a16="http://schemas.microsoft.com/office/drawing/2014/main" id="{C7C20E06-DB50-46C1-859A-5F612747954D}"/>
                    </a:ext>
                  </a:extLst>
                </p:cNvPr>
                <p:cNvSpPr/>
                <p:nvPr/>
              </p:nvSpPr>
              <p:spPr>
                <a:xfrm>
                  <a:off x="248062" y="0"/>
                  <a:ext cx="62015" cy="62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9972" y="29694"/>
                      </a:moveTo>
                      <a:cubicBezTo>
                        <a:pt x="76672" y="29694"/>
                        <a:pt x="90305" y="43294"/>
                        <a:pt x="90305" y="60000"/>
                      </a:cubicBezTo>
                      <a:cubicBezTo>
                        <a:pt x="90305" y="76705"/>
                        <a:pt x="76672" y="90305"/>
                        <a:pt x="59972" y="90305"/>
                      </a:cubicBezTo>
                      <a:cubicBezTo>
                        <a:pt x="43266" y="90305"/>
                        <a:pt x="29694" y="76705"/>
                        <a:pt x="29694" y="60000"/>
                      </a:cubicBezTo>
                      <a:cubicBezTo>
                        <a:pt x="29694" y="43294"/>
                        <a:pt x="43266" y="29694"/>
                        <a:pt x="59972" y="29694"/>
                      </a:cubicBezTo>
                      <a:close/>
                      <a:moveTo>
                        <a:pt x="59972" y="120000"/>
                      </a:moveTo>
                      <a:cubicBezTo>
                        <a:pt x="93027" y="120000"/>
                        <a:pt x="120000" y="93088"/>
                        <a:pt x="120000" y="60000"/>
                      </a:cubicBezTo>
                      <a:cubicBezTo>
                        <a:pt x="120000" y="26911"/>
                        <a:pt x="93027" y="0"/>
                        <a:pt x="59972" y="0"/>
                      </a:cubicBezTo>
                      <a:cubicBezTo>
                        <a:pt x="26911" y="0"/>
                        <a:pt x="0" y="26911"/>
                        <a:pt x="0" y="60000"/>
                      </a:cubicBezTo>
                      <a:cubicBezTo>
                        <a:pt x="0" y="93088"/>
                        <a:pt x="26911" y="120000"/>
                        <a:pt x="59972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iŝlíḍê">
                  <a:extLst>
                    <a:ext uri="{FF2B5EF4-FFF2-40B4-BE49-F238E27FC236}">
                      <a16:creationId xmlns:a16="http://schemas.microsoft.com/office/drawing/2014/main" id="{81C0A2C0-36CE-4C0B-B79D-581CD4BB6FA4}"/>
                    </a:ext>
                  </a:extLst>
                </p:cNvPr>
                <p:cNvSpPr/>
                <p:nvPr/>
              </p:nvSpPr>
              <p:spPr>
                <a:xfrm>
                  <a:off x="403104" y="0"/>
                  <a:ext cx="62015" cy="62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9972" y="29694"/>
                      </a:moveTo>
                      <a:cubicBezTo>
                        <a:pt x="76672" y="29694"/>
                        <a:pt x="90305" y="43294"/>
                        <a:pt x="90305" y="60000"/>
                      </a:cubicBezTo>
                      <a:cubicBezTo>
                        <a:pt x="90305" y="76705"/>
                        <a:pt x="76672" y="90305"/>
                        <a:pt x="59972" y="90305"/>
                      </a:cubicBezTo>
                      <a:cubicBezTo>
                        <a:pt x="43266" y="90305"/>
                        <a:pt x="29694" y="76705"/>
                        <a:pt x="29694" y="60000"/>
                      </a:cubicBezTo>
                      <a:cubicBezTo>
                        <a:pt x="29694" y="43294"/>
                        <a:pt x="43266" y="29694"/>
                        <a:pt x="59972" y="29694"/>
                      </a:cubicBezTo>
                      <a:close/>
                      <a:moveTo>
                        <a:pt x="59972" y="120000"/>
                      </a:moveTo>
                      <a:cubicBezTo>
                        <a:pt x="93027" y="120000"/>
                        <a:pt x="120000" y="93088"/>
                        <a:pt x="120000" y="60000"/>
                      </a:cubicBezTo>
                      <a:cubicBezTo>
                        <a:pt x="120000" y="26911"/>
                        <a:pt x="93027" y="0"/>
                        <a:pt x="59972" y="0"/>
                      </a:cubicBezTo>
                      <a:cubicBezTo>
                        <a:pt x="26911" y="0"/>
                        <a:pt x="0" y="26911"/>
                        <a:pt x="0" y="60000"/>
                      </a:cubicBezTo>
                      <a:cubicBezTo>
                        <a:pt x="0" y="93088"/>
                        <a:pt x="26911" y="120000"/>
                        <a:pt x="59972" y="120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25000" lnSpcReduction="20000"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Cabin"/>
                    <a:buNone/>
                  </a:pPr>
                  <a:endParaRPr sz="5400" b="0" i="0" u="none" strike="noStrike" cap="none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íṩļiḍè">
              <a:extLst>
                <a:ext uri="{FF2B5EF4-FFF2-40B4-BE49-F238E27FC236}">
                  <a16:creationId xmlns:a16="http://schemas.microsoft.com/office/drawing/2014/main" id="{5A69D372-B417-4E1E-8A27-1F1A2BC29174}"/>
                </a:ext>
              </a:extLst>
            </p:cNvPr>
            <p:cNvGrpSpPr/>
            <p:nvPr/>
          </p:nvGrpSpPr>
          <p:grpSpPr>
            <a:xfrm>
              <a:off x="7780984" y="3352940"/>
              <a:ext cx="571222" cy="571221"/>
              <a:chOff x="7648023" y="3177650"/>
              <a:chExt cx="571222" cy="571221"/>
            </a:xfrm>
          </p:grpSpPr>
          <p:sp>
            <p:nvSpPr>
              <p:cNvPr id="32" name="íślîḍê">
                <a:extLst>
                  <a:ext uri="{FF2B5EF4-FFF2-40B4-BE49-F238E27FC236}">
                    <a16:creationId xmlns:a16="http://schemas.microsoft.com/office/drawing/2014/main" id="{6C4DDBE8-0645-4D1A-B308-44DD83E77B9C}"/>
                  </a:ext>
                </a:extLst>
              </p:cNvPr>
              <p:cNvSpPr/>
              <p:nvPr/>
            </p:nvSpPr>
            <p:spPr>
              <a:xfrm>
                <a:off x="7648023" y="3177650"/>
                <a:ext cx="571222" cy="5712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20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íṣḷïdè">
                <a:extLst>
                  <a:ext uri="{FF2B5EF4-FFF2-40B4-BE49-F238E27FC236}">
                    <a16:creationId xmlns:a16="http://schemas.microsoft.com/office/drawing/2014/main" id="{784B2698-4772-4BCA-A6A8-B433D5D0293D}"/>
                  </a:ext>
                </a:extLst>
              </p:cNvPr>
              <p:cNvSpPr/>
              <p:nvPr/>
            </p:nvSpPr>
            <p:spPr bwMode="auto">
              <a:xfrm>
                <a:off x="7760220" y="3344926"/>
                <a:ext cx="346829" cy="23666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7 w 607639"/>
                  <a:gd name="connsiteY7" fmla="*/ 364067 h 414642"/>
                  <a:gd name="connsiteX8" fmla="*/ 394917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11412 w 607639"/>
                  <a:gd name="connsiteY14" fmla="*/ 303360 h 414642"/>
                  <a:gd name="connsiteX15" fmla="*/ 192442 w 607639"/>
                  <a:gd name="connsiteY15" fmla="*/ 303360 h 414642"/>
                  <a:gd name="connsiteX16" fmla="*/ 202593 w 607639"/>
                  <a:gd name="connsiteY16" fmla="*/ 313486 h 414642"/>
                  <a:gd name="connsiteX17" fmla="*/ 192442 w 607639"/>
                  <a:gd name="connsiteY17" fmla="*/ 323612 h 414642"/>
                  <a:gd name="connsiteX18" fmla="*/ 111412 w 607639"/>
                  <a:gd name="connsiteY18" fmla="*/ 323612 h 414642"/>
                  <a:gd name="connsiteX19" fmla="*/ 101261 w 607639"/>
                  <a:gd name="connsiteY19" fmla="*/ 313486 h 414642"/>
                  <a:gd name="connsiteX20" fmla="*/ 111412 w 607639"/>
                  <a:gd name="connsiteY20" fmla="*/ 303360 h 414642"/>
                  <a:gd name="connsiteX21" fmla="*/ 212645 w 607639"/>
                  <a:gd name="connsiteY21" fmla="*/ 262926 h 414642"/>
                  <a:gd name="connsiteX22" fmla="*/ 243067 w 607639"/>
                  <a:gd name="connsiteY22" fmla="*/ 262926 h 414642"/>
                  <a:gd name="connsiteX23" fmla="*/ 253118 w 607639"/>
                  <a:gd name="connsiteY23" fmla="*/ 273052 h 414642"/>
                  <a:gd name="connsiteX24" fmla="*/ 243067 w 607639"/>
                  <a:gd name="connsiteY24" fmla="*/ 283178 h 414642"/>
                  <a:gd name="connsiteX25" fmla="*/ 212645 w 607639"/>
                  <a:gd name="connsiteY25" fmla="*/ 283178 h 414642"/>
                  <a:gd name="connsiteX26" fmla="*/ 202593 w 607639"/>
                  <a:gd name="connsiteY26" fmla="*/ 273052 h 414642"/>
                  <a:gd name="connsiteX27" fmla="*/ 212645 w 607639"/>
                  <a:gd name="connsiteY27" fmla="*/ 262926 h 414642"/>
                  <a:gd name="connsiteX28" fmla="*/ 111410 w 607639"/>
                  <a:gd name="connsiteY28" fmla="*/ 262926 h 414642"/>
                  <a:gd name="connsiteX29" fmla="*/ 131618 w 607639"/>
                  <a:gd name="connsiteY29" fmla="*/ 262926 h 414642"/>
                  <a:gd name="connsiteX30" fmla="*/ 141766 w 607639"/>
                  <a:gd name="connsiteY30" fmla="*/ 273052 h 414642"/>
                  <a:gd name="connsiteX31" fmla="*/ 131618 w 607639"/>
                  <a:gd name="connsiteY31" fmla="*/ 283178 h 414642"/>
                  <a:gd name="connsiteX32" fmla="*/ 111410 w 607639"/>
                  <a:gd name="connsiteY32" fmla="*/ 283178 h 414642"/>
                  <a:gd name="connsiteX33" fmla="*/ 101261 w 607639"/>
                  <a:gd name="connsiteY33" fmla="*/ 273052 h 414642"/>
                  <a:gd name="connsiteX34" fmla="*/ 111410 w 607639"/>
                  <a:gd name="connsiteY34" fmla="*/ 262926 h 414642"/>
                  <a:gd name="connsiteX35" fmla="*/ 506325 w 607639"/>
                  <a:gd name="connsiteY35" fmla="*/ 60757 h 414642"/>
                  <a:gd name="connsiteX36" fmla="*/ 516469 w 607639"/>
                  <a:gd name="connsiteY36" fmla="*/ 70799 h 414642"/>
                  <a:gd name="connsiteX37" fmla="*/ 516469 w 607639"/>
                  <a:gd name="connsiteY37" fmla="*/ 293230 h 414642"/>
                  <a:gd name="connsiteX38" fmla="*/ 506325 w 607639"/>
                  <a:gd name="connsiteY38" fmla="*/ 303361 h 414642"/>
                  <a:gd name="connsiteX39" fmla="*/ 496181 w 607639"/>
                  <a:gd name="connsiteY39" fmla="*/ 293230 h 414642"/>
                  <a:gd name="connsiteX40" fmla="*/ 496181 w 607639"/>
                  <a:gd name="connsiteY40" fmla="*/ 283189 h 414642"/>
                  <a:gd name="connsiteX41" fmla="*/ 425352 w 607639"/>
                  <a:gd name="connsiteY41" fmla="*/ 283189 h 414642"/>
                  <a:gd name="connsiteX42" fmla="*/ 415208 w 607639"/>
                  <a:gd name="connsiteY42" fmla="*/ 273058 h 414642"/>
                  <a:gd name="connsiteX43" fmla="*/ 425352 w 607639"/>
                  <a:gd name="connsiteY43" fmla="*/ 262927 h 414642"/>
                  <a:gd name="connsiteX44" fmla="*/ 496181 w 607639"/>
                  <a:gd name="connsiteY44" fmla="*/ 262927 h 414642"/>
                  <a:gd name="connsiteX45" fmla="*/ 496181 w 607639"/>
                  <a:gd name="connsiteY45" fmla="*/ 222493 h 414642"/>
                  <a:gd name="connsiteX46" fmla="*/ 455695 w 607639"/>
                  <a:gd name="connsiteY46" fmla="*/ 222493 h 414642"/>
                  <a:gd name="connsiteX47" fmla="*/ 445551 w 607639"/>
                  <a:gd name="connsiteY47" fmla="*/ 212362 h 414642"/>
                  <a:gd name="connsiteX48" fmla="*/ 455695 w 607639"/>
                  <a:gd name="connsiteY48" fmla="*/ 202232 h 414642"/>
                  <a:gd name="connsiteX49" fmla="*/ 496181 w 607639"/>
                  <a:gd name="connsiteY49" fmla="*/ 202232 h 414642"/>
                  <a:gd name="connsiteX50" fmla="*/ 496181 w 607639"/>
                  <a:gd name="connsiteY50" fmla="*/ 161798 h 414642"/>
                  <a:gd name="connsiteX51" fmla="*/ 354433 w 607639"/>
                  <a:gd name="connsiteY51" fmla="*/ 161798 h 414642"/>
                  <a:gd name="connsiteX52" fmla="*/ 344289 w 607639"/>
                  <a:gd name="connsiteY52" fmla="*/ 151756 h 414642"/>
                  <a:gd name="connsiteX53" fmla="*/ 354433 w 607639"/>
                  <a:gd name="connsiteY53" fmla="*/ 141625 h 414642"/>
                  <a:gd name="connsiteX54" fmla="*/ 496181 w 607639"/>
                  <a:gd name="connsiteY54" fmla="*/ 141625 h 414642"/>
                  <a:gd name="connsiteX55" fmla="*/ 496181 w 607639"/>
                  <a:gd name="connsiteY55" fmla="*/ 101191 h 414642"/>
                  <a:gd name="connsiteX56" fmla="*/ 425352 w 607639"/>
                  <a:gd name="connsiteY56" fmla="*/ 101191 h 414642"/>
                  <a:gd name="connsiteX57" fmla="*/ 415208 w 607639"/>
                  <a:gd name="connsiteY57" fmla="*/ 91060 h 414642"/>
                  <a:gd name="connsiteX58" fmla="*/ 425352 w 607639"/>
                  <a:gd name="connsiteY58" fmla="*/ 80930 h 414642"/>
                  <a:gd name="connsiteX59" fmla="*/ 496181 w 607639"/>
                  <a:gd name="connsiteY59" fmla="*/ 80930 h 414642"/>
                  <a:gd name="connsiteX60" fmla="*/ 496181 w 607639"/>
                  <a:gd name="connsiteY60" fmla="*/ 70799 h 414642"/>
                  <a:gd name="connsiteX61" fmla="*/ 506325 w 607639"/>
                  <a:gd name="connsiteY61" fmla="*/ 60757 h 414642"/>
                  <a:gd name="connsiteX62" fmla="*/ 151927 w 607639"/>
                  <a:gd name="connsiteY62" fmla="*/ 40505 h 414642"/>
                  <a:gd name="connsiteX63" fmla="*/ 161989 w 607639"/>
                  <a:gd name="connsiteY63" fmla="*/ 50635 h 414642"/>
                  <a:gd name="connsiteX64" fmla="*/ 161989 w 607639"/>
                  <a:gd name="connsiteY64" fmla="*/ 61742 h 414642"/>
                  <a:gd name="connsiteX65" fmla="*/ 202593 w 607639"/>
                  <a:gd name="connsiteY65" fmla="*/ 111236 h 414642"/>
                  <a:gd name="connsiteX66" fmla="*/ 192442 w 607639"/>
                  <a:gd name="connsiteY66" fmla="*/ 121366 h 414642"/>
                  <a:gd name="connsiteX67" fmla="*/ 182291 w 607639"/>
                  <a:gd name="connsiteY67" fmla="*/ 111236 h 414642"/>
                  <a:gd name="connsiteX68" fmla="*/ 151927 w 607639"/>
                  <a:gd name="connsiteY68" fmla="*/ 80935 h 414642"/>
                  <a:gd name="connsiteX69" fmla="*/ 128598 w 607639"/>
                  <a:gd name="connsiteY69" fmla="*/ 92043 h 414642"/>
                  <a:gd name="connsiteX70" fmla="*/ 125570 w 607639"/>
                  <a:gd name="connsiteY70" fmla="*/ 103150 h 414642"/>
                  <a:gd name="connsiteX71" fmla="*/ 131625 w 607639"/>
                  <a:gd name="connsiteY71" fmla="*/ 114346 h 414642"/>
                  <a:gd name="connsiteX72" fmla="*/ 184339 w 607639"/>
                  <a:gd name="connsiteY72" fmla="*/ 155753 h 414642"/>
                  <a:gd name="connsiteX73" fmla="*/ 198497 w 607639"/>
                  <a:gd name="connsiteY73" fmla="*/ 181078 h 414642"/>
                  <a:gd name="connsiteX74" fmla="*/ 190394 w 607639"/>
                  <a:gd name="connsiteY74" fmla="*/ 207291 h 414642"/>
                  <a:gd name="connsiteX75" fmla="*/ 161989 w 607639"/>
                  <a:gd name="connsiteY75" fmla="*/ 221775 h 414642"/>
                  <a:gd name="connsiteX76" fmla="*/ 161989 w 607639"/>
                  <a:gd name="connsiteY76" fmla="*/ 232615 h 414642"/>
                  <a:gd name="connsiteX77" fmla="*/ 151927 w 607639"/>
                  <a:gd name="connsiteY77" fmla="*/ 242745 h 414642"/>
                  <a:gd name="connsiteX78" fmla="*/ 141776 w 607639"/>
                  <a:gd name="connsiteY78" fmla="*/ 232615 h 414642"/>
                  <a:gd name="connsiteX79" fmla="*/ 141776 w 607639"/>
                  <a:gd name="connsiteY79" fmla="*/ 221508 h 414642"/>
                  <a:gd name="connsiteX80" fmla="*/ 101261 w 607639"/>
                  <a:gd name="connsiteY80" fmla="*/ 173969 h 414642"/>
                  <a:gd name="connsiteX81" fmla="*/ 111412 w 607639"/>
                  <a:gd name="connsiteY81" fmla="*/ 163840 h 414642"/>
                  <a:gd name="connsiteX82" fmla="*/ 121474 w 607639"/>
                  <a:gd name="connsiteY82" fmla="*/ 173969 h 414642"/>
                  <a:gd name="connsiteX83" fmla="*/ 151927 w 607639"/>
                  <a:gd name="connsiteY83" fmla="*/ 202226 h 414642"/>
                  <a:gd name="connsiteX84" fmla="*/ 175168 w 607639"/>
                  <a:gd name="connsiteY84" fmla="*/ 194140 h 414642"/>
                  <a:gd name="connsiteX85" fmla="*/ 178195 w 607639"/>
                  <a:gd name="connsiteY85" fmla="*/ 183033 h 414642"/>
                  <a:gd name="connsiteX86" fmla="*/ 172140 w 607639"/>
                  <a:gd name="connsiteY86" fmla="*/ 171926 h 414642"/>
                  <a:gd name="connsiteX87" fmla="*/ 119515 w 607639"/>
                  <a:gd name="connsiteY87" fmla="*/ 130518 h 414642"/>
                  <a:gd name="connsiteX88" fmla="*/ 105268 w 607639"/>
                  <a:gd name="connsiteY88" fmla="*/ 105193 h 414642"/>
                  <a:gd name="connsiteX89" fmla="*/ 113371 w 607639"/>
                  <a:gd name="connsiteY89" fmla="*/ 78892 h 414642"/>
                  <a:gd name="connsiteX90" fmla="*/ 141776 w 607639"/>
                  <a:gd name="connsiteY90" fmla="*/ 61653 h 414642"/>
                  <a:gd name="connsiteX91" fmla="*/ 141776 w 607639"/>
                  <a:gd name="connsiteY91" fmla="*/ 50635 h 414642"/>
                  <a:gd name="connsiteX92" fmla="*/ 151927 w 607639"/>
                  <a:gd name="connsiteY92" fmla="*/ 40505 h 414642"/>
                  <a:gd name="connsiteX93" fmla="*/ 70848 w 607639"/>
                  <a:gd name="connsiteY93" fmla="*/ 20177 h 414642"/>
                  <a:gd name="connsiteX94" fmla="*/ 60791 w 607639"/>
                  <a:gd name="connsiteY94" fmla="*/ 30309 h 414642"/>
                  <a:gd name="connsiteX95" fmla="*/ 60791 w 607639"/>
                  <a:gd name="connsiteY95" fmla="*/ 343802 h 414642"/>
                  <a:gd name="connsiteX96" fmla="*/ 222780 w 607639"/>
                  <a:gd name="connsiteY96" fmla="*/ 343802 h 414642"/>
                  <a:gd name="connsiteX97" fmla="*/ 232927 w 607639"/>
                  <a:gd name="connsiteY97" fmla="*/ 353935 h 414642"/>
                  <a:gd name="connsiteX98" fmla="*/ 232927 w 607639"/>
                  <a:gd name="connsiteY98" fmla="*/ 364067 h 414642"/>
                  <a:gd name="connsiteX99" fmla="*/ 374712 w 607639"/>
                  <a:gd name="connsiteY99" fmla="*/ 364067 h 414642"/>
                  <a:gd name="connsiteX100" fmla="*/ 374712 w 607639"/>
                  <a:gd name="connsiteY100" fmla="*/ 353935 h 414642"/>
                  <a:gd name="connsiteX101" fmla="*/ 384859 w 607639"/>
                  <a:gd name="connsiteY101" fmla="*/ 343802 h 414642"/>
                  <a:gd name="connsiteX102" fmla="*/ 546849 w 607639"/>
                  <a:gd name="connsiteY102" fmla="*/ 343802 h 414642"/>
                  <a:gd name="connsiteX103" fmla="*/ 546849 w 607639"/>
                  <a:gd name="connsiteY103" fmla="*/ 30309 h 414642"/>
                  <a:gd name="connsiteX104" fmla="*/ 536702 w 607639"/>
                  <a:gd name="connsiteY104" fmla="*/ 20177 h 414642"/>
                  <a:gd name="connsiteX105" fmla="*/ 70848 w 607639"/>
                  <a:gd name="connsiteY105" fmla="*/ 0 h 414642"/>
                  <a:gd name="connsiteX106" fmla="*/ 536702 w 607639"/>
                  <a:gd name="connsiteY106" fmla="*/ 0 h 414642"/>
                  <a:gd name="connsiteX107" fmla="*/ 567142 w 607639"/>
                  <a:gd name="connsiteY107" fmla="*/ 30309 h 414642"/>
                  <a:gd name="connsiteX108" fmla="*/ 567142 w 607639"/>
                  <a:gd name="connsiteY108" fmla="*/ 343802 h 414642"/>
                  <a:gd name="connsiteX109" fmla="*/ 597493 w 607639"/>
                  <a:gd name="connsiteY109" fmla="*/ 343802 h 414642"/>
                  <a:gd name="connsiteX110" fmla="*/ 607639 w 607639"/>
                  <a:gd name="connsiteY110" fmla="*/ 353935 h 414642"/>
                  <a:gd name="connsiteX111" fmla="*/ 607639 w 607639"/>
                  <a:gd name="connsiteY111" fmla="*/ 384244 h 414642"/>
                  <a:gd name="connsiteX112" fmla="*/ 577199 w 607639"/>
                  <a:gd name="connsiteY112" fmla="*/ 414642 h 414642"/>
                  <a:gd name="connsiteX113" fmla="*/ 30351 w 607639"/>
                  <a:gd name="connsiteY113" fmla="*/ 414642 h 414642"/>
                  <a:gd name="connsiteX114" fmla="*/ 0 w 607639"/>
                  <a:gd name="connsiteY114" fmla="*/ 384244 h 414642"/>
                  <a:gd name="connsiteX115" fmla="*/ 0 w 607639"/>
                  <a:gd name="connsiteY115" fmla="*/ 353935 h 414642"/>
                  <a:gd name="connsiteX116" fmla="*/ 10147 w 607639"/>
                  <a:gd name="connsiteY116" fmla="*/ 343802 h 414642"/>
                  <a:gd name="connsiteX117" fmla="*/ 40498 w 607639"/>
                  <a:gd name="connsiteY117" fmla="*/ 343802 h 414642"/>
                  <a:gd name="connsiteX118" fmla="*/ 40498 w 607639"/>
                  <a:gd name="connsiteY118" fmla="*/ 30309 h 414642"/>
                  <a:gd name="connsiteX119" fmla="*/ 70848 w 607639"/>
                  <a:gd name="connsiteY11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7" y="364067"/>
                    </a:lnTo>
                    <a:lnTo>
                      <a:pt x="394917" y="374200"/>
                    </a:lnTo>
                    <a:cubicBezTo>
                      <a:pt x="394917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11412" y="303360"/>
                    </a:moveTo>
                    <a:lnTo>
                      <a:pt x="192442" y="303360"/>
                    </a:lnTo>
                    <a:cubicBezTo>
                      <a:pt x="198497" y="303360"/>
                      <a:pt x="202593" y="307446"/>
                      <a:pt x="202593" y="313486"/>
                    </a:cubicBezTo>
                    <a:cubicBezTo>
                      <a:pt x="202593" y="319526"/>
                      <a:pt x="198497" y="323612"/>
                      <a:pt x="192442" y="323612"/>
                    </a:cubicBezTo>
                    <a:lnTo>
                      <a:pt x="111412" y="323612"/>
                    </a:lnTo>
                    <a:cubicBezTo>
                      <a:pt x="105268" y="323612"/>
                      <a:pt x="101261" y="319526"/>
                      <a:pt x="101261" y="313486"/>
                    </a:cubicBezTo>
                    <a:cubicBezTo>
                      <a:pt x="101261" y="307446"/>
                      <a:pt x="105268" y="303360"/>
                      <a:pt x="111412" y="303360"/>
                    </a:cubicBezTo>
                    <a:close/>
                    <a:moveTo>
                      <a:pt x="212645" y="262926"/>
                    </a:moveTo>
                    <a:lnTo>
                      <a:pt x="243067" y="262926"/>
                    </a:lnTo>
                    <a:cubicBezTo>
                      <a:pt x="249115" y="262926"/>
                      <a:pt x="253118" y="267012"/>
                      <a:pt x="253118" y="273052"/>
                    </a:cubicBezTo>
                    <a:cubicBezTo>
                      <a:pt x="253118" y="279092"/>
                      <a:pt x="249115" y="283178"/>
                      <a:pt x="243067" y="283178"/>
                    </a:cubicBezTo>
                    <a:lnTo>
                      <a:pt x="212645" y="283178"/>
                    </a:lnTo>
                    <a:cubicBezTo>
                      <a:pt x="206596" y="283178"/>
                      <a:pt x="202593" y="279092"/>
                      <a:pt x="202593" y="273052"/>
                    </a:cubicBezTo>
                    <a:cubicBezTo>
                      <a:pt x="202593" y="267012"/>
                      <a:pt x="206596" y="262926"/>
                      <a:pt x="212645" y="262926"/>
                    </a:cubicBezTo>
                    <a:close/>
                    <a:moveTo>
                      <a:pt x="111410" y="262926"/>
                    </a:moveTo>
                    <a:lnTo>
                      <a:pt x="131618" y="262926"/>
                    </a:lnTo>
                    <a:cubicBezTo>
                      <a:pt x="137671" y="262926"/>
                      <a:pt x="141766" y="267012"/>
                      <a:pt x="141766" y="273052"/>
                    </a:cubicBezTo>
                    <a:cubicBezTo>
                      <a:pt x="141766" y="279092"/>
                      <a:pt x="137671" y="283178"/>
                      <a:pt x="131618" y="283178"/>
                    </a:cubicBezTo>
                    <a:lnTo>
                      <a:pt x="111410" y="283178"/>
                    </a:lnTo>
                    <a:cubicBezTo>
                      <a:pt x="105267" y="283178"/>
                      <a:pt x="101261" y="279092"/>
                      <a:pt x="101261" y="273052"/>
                    </a:cubicBezTo>
                    <a:cubicBezTo>
                      <a:pt x="101261" y="267012"/>
                      <a:pt x="105267" y="262926"/>
                      <a:pt x="111410" y="262926"/>
                    </a:cubicBezTo>
                    <a:close/>
                    <a:moveTo>
                      <a:pt x="506325" y="60757"/>
                    </a:moveTo>
                    <a:cubicBezTo>
                      <a:pt x="512376" y="60757"/>
                      <a:pt x="516469" y="64756"/>
                      <a:pt x="516469" y="70799"/>
                    </a:cubicBezTo>
                    <a:lnTo>
                      <a:pt x="516469" y="293230"/>
                    </a:lnTo>
                    <a:cubicBezTo>
                      <a:pt x="516469" y="299362"/>
                      <a:pt x="512376" y="303361"/>
                      <a:pt x="506325" y="303361"/>
                    </a:cubicBezTo>
                    <a:cubicBezTo>
                      <a:pt x="500275" y="303361"/>
                      <a:pt x="496181" y="299362"/>
                      <a:pt x="496181" y="293230"/>
                    </a:cubicBezTo>
                    <a:lnTo>
                      <a:pt x="496181" y="283189"/>
                    </a:lnTo>
                    <a:lnTo>
                      <a:pt x="425352" y="283189"/>
                    </a:lnTo>
                    <a:cubicBezTo>
                      <a:pt x="419212" y="283189"/>
                      <a:pt x="415208" y="279101"/>
                      <a:pt x="415208" y="273058"/>
                    </a:cubicBezTo>
                    <a:cubicBezTo>
                      <a:pt x="415208" y="267015"/>
                      <a:pt x="419212" y="262927"/>
                      <a:pt x="425352" y="262927"/>
                    </a:cubicBezTo>
                    <a:lnTo>
                      <a:pt x="496181" y="262927"/>
                    </a:lnTo>
                    <a:lnTo>
                      <a:pt x="496181" y="222493"/>
                    </a:lnTo>
                    <a:lnTo>
                      <a:pt x="455695" y="222493"/>
                    </a:lnTo>
                    <a:cubicBezTo>
                      <a:pt x="449644" y="222493"/>
                      <a:pt x="445551" y="218405"/>
                      <a:pt x="445551" y="212362"/>
                    </a:cubicBezTo>
                    <a:cubicBezTo>
                      <a:pt x="445551" y="206320"/>
                      <a:pt x="449644" y="202232"/>
                      <a:pt x="455695" y="202232"/>
                    </a:cubicBezTo>
                    <a:lnTo>
                      <a:pt x="496181" y="202232"/>
                    </a:lnTo>
                    <a:lnTo>
                      <a:pt x="496181" y="161798"/>
                    </a:lnTo>
                    <a:lnTo>
                      <a:pt x="354433" y="161798"/>
                    </a:lnTo>
                    <a:cubicBezTo>
                      <a:pt x="348382" y="161798"/>
                      <a:pt x="344289" y="157799"/>
                      <a:pt x="344289" y="151756"/>
                    </a:cubicBezTo>
                    <a:cubicBezTo>
                      <a:pt x="344289" y="145624"/>
                      <a:pt x="348382" y="141625"/>
                      <a:pt x="354433" y="141625"/>
                    </a:cubicBezTo>
                    <a:lnTo>
                      <a:pt x="496181" y="141625"/>
                    </a:lnTo>
                    <a:lnTo>
                      <a:pt x="496181" y="101191"/>
                    </a:lnTo>
                    <a:lnTo>
                      <a:pt x="425352" y="101191"/>
                    </a:lnTo>
                    <a:cubicBezTo>
                      <a:pt x="419212" y="101191"/>
                      <a:pt x="415208" y="97103"/>
                      <a:pt x="415208" y="91060"/>
                    </a:cubicBezTo>
                    <a:cubicBezTo>
                      <a:pt x="415208" y="85018"/>
                      <a:pt x="419212" y="80930"/>
                      <a:pt x="425352" y="80930"/>
                    </a:cubicBezTo>
                    <a:lnTo>
                      <a:pt x="496181" y="80930"/>
                    </a:lnTo>
                    <a:lnTo>
                      <a:pt x="496181" y="70799"/>
                    </a:lnTo>
                    <a:cubicBezTo>
                      <a:pt x="496181" y="64756"/>
                      <a:pt x="500275" y="60757"/>
                      <a:pt x="506325" y="60757"/>
                    </a:cubicBezTo>
                    <a:close/>
                    <a:moveTo>
                      <a:pt x="151927" y="40505"/>
                    </a:moveTo>
                    <a:cubicBezTo>
                      <a:pt x="157982" y="40505"/>
                      <a:pt x="161989" y="44593"/>
                      <a:pt x="161989" y="50635"/>
                    </a:cubicBezTo>
                    <a:lnTo>
                      <a:pt x="161989" y="61742"/>
                    </a:lnTo>
                    <a:cubicBezTo>
                      <a:pt x="185408" y="66274"/>
                      <a:pt x="202593" y="86445"/>
                      <a:pt x="202593" y="111236"/>
                    </a:cubicBezTo>
                    <a:cubicBezTo>
                      <a:pt x="202593" y="117367"/>
                      <a:pt x="198497" y="121366"/>
                      <a:pt x="192442" y="121366"/>
                    </a:cubicBezTo>
                    <a:cubicBezTo>
                      <a:pt x="186387" y="121366"/>
                      <a:pt x="182291" y="117367"/>
                      <a:pt x="182291" y="111236"/>
                    </a:cubicBezTo>
                    <a:cubicBezTo>
                      <a:pt x="182291" y="94086"/>
                      <a:pt x="169113" y="80935"/>
                      <a:pt x="151927" y="80935"/>
                    </a:cubicBezTo>
                    <a:cubicBezTo>
                      <a:pt x="142756" y="80935"/>
                      <a:pt x="134653" y="85023"/>
                      <a:pt x="128598" y="92043"/>
                    </a:cubicBezTo>
                    <a:cubicBezTo>
                      <a:pt x="125570" y="95064"/>
                      <a:pt x="124502" y="99151"/>
                      <a:pt x="125570" y="103150"/>
                    </a:cubicBezTo>
                    <a:cubicBezTo>
                      <a:pt x="125570" y="107237"/>
                      <a:pt x="128598" y="111236"/>
                      <a:pt x="131625" y="114346"/>
                    </a:cubicBezTo>
                    <a:lnTo>
                      <a:pt x="184339" y="155753"/>
                    </a:lnTo>
                    <a:cubicBezTo>
                      <a:pt x="192442" y="161796"/>
                      <a:pt x="197518" y="170948"/>
                      <a:pt x="198497" y="181078"/>
                    </a:cubicBezTo>
                    <a:cubicBezTo>
                      <a:pt x="199477" y="191119"/>
                      <a:pt x="196449" y="200271"/>
                      <a:pt x="190394" y="207291"/>
                    </a:cubicBezTo>
                    <a:cubicBezTo>
                      <a:pt x="183182" y="215288"/>
                      <a:pt x="174010" y="220175"/>
                      <a:pt x="161989" y="221775"/>
                    </a:cubicBezTo>
                    <a:lnTo>
                      <a:pt x="161989" y="232615"/>
                    </a:lnTo>
                    <a:cubicBezTo>
                      <a:pt x="161989" y="238658"/>
                      <a:pt x="157982" y="242745"/>
                      <a:pt x="151927" y="242745"/>
                    </a:cubicBezTo>
                    <a:cubicBezTo>
                      <a:pt x="145783" y="242745"/>
                      <a:pt x="141776" y="238658"/>
                      <a:pt x="141776" y="232615"/>
                    </a:cubicBezTo>
                    <a:lnTo>
                      <a:pt x="141776" y="221508"/>
                    </a:lnTo>
                    <a:cubicBezTo>
                      <a:pt x="118358" y="217154"/>
                      <a:pt x="101261" y="197872"/>
                      <a:pt x="101261" y="173969"/>
                    </a:cubicBezTo>
                    <a:cubicBezTo>
                      <a:pt x="101261" y="167927"/>
                      <a:pt x="105268" y="163840"/>
                      <a:pt x="111412" y="163840"/>
                    </a:cubicBezTo>
                    <a:cubicBezTo>
                      <a:pt x="117467" y="163840"/>
                      <a:pt x="121474" y="167927"/>
                      <a:pt x="121474" y="173969"/>
                    </a:cubicBezTo>
                    <a:cubicBezTo>
                      <a:pt x="121474" y="190141"/>
                      <a:pt x="134653" y="202226"/>
                      <a:pt x="151927" y="202226"/>
                    </a:cubicBezTo>
                    <a:cubicBezTo>
                      <a:pt x="163058" y="202226"/>
                      <a:pt x="170092" y="199205"/>
                      <a:pt x="175168" y="194140"/>
                    </a:cubicBezTo>
                    <a:cubicBezTo>
                      <a:pt x="178195" y="191119"/>
                      <a:pt x="179264" y="187120"/>
                      <a:pt x="178195" y="183033"/>
                    </a:cubicBezTo>
                    <a:cubicBezTo>
                      <a:pt x="178195" y="179034"/>
                      <a:pt x="175168" y="174947"/>
                      <a:pt x="172140" y="171926"/>
                    </a:cubicBezTo>
                    <a:lnTo>
                      <a:pt x="119515" y="130518"/>
                    </a:lnTo>
                    <a:cubicBezTo>
                      <a:pt x="111412" y="124387"/>
                      <a:pt x="106337" y="115323"/>
                      <a:pt x="105268" y="105193"/>
                    </a:cubicBezTo>
                    <a:cubicBezTo>
                      <a:pt x="104289" y="95064"/>
                      <a:pt x="107316" y="86000"/>
                      <a:pt x="113371" y="78892"/>
                    </a:cubicBezTo>
                    <a:cubicBezTo>
                      <a:pt x="120406" y="69562"/>
                      <a:pt x="130557" y="63786"/>
                      <a:pt x="141776" y="61653"/>
                    </a:cubicBezTo>
                    <a:lnTo>
                      <a:pt x="141776" y="50635"/>
                    </a:lnTo>
                    <a:cubicBezTo>
                      <a:pt x="141776" y="44593"/>
                      <a:pt x="145783" y="40505"/>
                      <a:pt x="151927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9" y="343802"/>
                    </a:lnTo>
                    <a:lnTo>
                      <a:pt x="546849" y="30309"/>
                    </a:lnTo>
                    <a:cubicBezTo>
                      <a:pt x="546849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3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8" y="343802"/>
                    </a:lnTo>
                    <a:lnTo>
                      <a:pt x="40498" y="30309"/>
                    </a:lnTo>
                    <a:cubicBezTo>
                      <a:pt x="40498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</p:grpSp>
        <p:grpSp>
          <p:nvGrpSpPr>
            <p:cNvPr id="14" name="íṣliḑé">
              <a:extLst>
                <a:ext uri="{FF2B5EF4-FFF2-40B4-BE49-F238E27FC236}">
                  <a16:creationId xmlns:a16="http://schemas.microsoft.com/office/drawing/2014/main" id="{8F872792-AE3D-4149-A755-9F89BDF73519}"/>
                </a:ext>
              </a:extLst>
            </p:cNvPr>
            <p:cNvGrpSpPr/>
            <p:nvPr/>
          </p:nvGrpSpPr>
          <p:grpSpPr>
            <a:xfrm>
              <a:off x="3838393" y="3352940"/>
              <a:ext cx="571222" cy="571221"/>
              <a:chOff x="3988529" y="3177650"/>
              <a:chExt cx="571222" cy="571221"/>
            </a:xfrm>
          </p:grpSpPr>
          <p:sp>
            <p:nvSpPr>
              <p:cNvPr id="30" name="îs1iḑê">
                <a:extLst>
                  <a:ext uri="{FF2B5EF4-FFF2-40B4-BE49-F238E27FC236}">
                    <a16:creationId xmlns:a16="http://schemas.microsoft.com/office/drawing/2014/main" id="{3AD30B2F-9774-4A43-B9F3-9632A0CA62C3}"/>
                  </a:ext>
                </a:extLst>
              </p:cNvPr>
              <p:cNvSpPr/>
              <p:nvPr/>
            </p:nvSpPr>
            <p:spPr>
              <a:xfrm>
                <a:off x="3988529" y="3177650"/>
                <a:ext cx="571222" cy="5712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20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ïşļídé">
                <a:extLst>
                  <a:ext uri="{FF2B5EF4-FFF2-40B4-BE49-F238E27FC236}">
                    <a16:creationId xmlns:a16="http://schemas.microsoft.com/office/drawing/2014/main" id="{8008AEF9-E37D-40AC-B26A-DBB473E8F4BA}"/>
                  </a:ext>
                </a:extLst>
              </p:cNvPr>
              <p:cNvSpPr/>
              <p:nvPr/>
            </p:nvSpPr>
            <p:spPr bwMode="auto">
              <a:xfrm>
                <a:off x="4100726" y="3341402"/>
                <a:ext cx="346829" cy="243717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</p:grpSp>
        <p:grpSp>
          <p:nvGrpSpPr>
            <p:cNvPr id="15" name="íṣ1ïḋé">
              <a:extLst>
                <a:ext uri="{FF2B5EF4-FFF2-40B4-BE49-F238E27FC236}">
                  <a16:creationId xmlns:a16="http://schemas.microsoft.com/office/drawing/2014/main" id="{EC3FCEE9-DFC3-4576-BDB8-CCF238B96A85}"/>
                </a:ext>
              </a:extLst>
            </p:cNvPr>
            <p:cNvGrpSpPr/>
            <p:nvPr/>
          </p:nvGrpSpPr>
          <p:grpSpPr>
            <a:xfrm>
              <a:off x="670299" y="4085876"/>
              <a:ext cx="2963419" cy="1503124"/>
              <a:chOff x="670299" y="4104000"/>
              <a:chExt cx="2963419" cy="1503124"/>
            </a:xfrm>
          </p:grpSpPr>
          <p:sp>
            <p:nvSpPr>
              <p:cNvPr id="28" name="iṥľïḓe">
                <a:extLst>
                  <a:ext uri="{FF2B5EF4-FFF2-40B4-BE49-F238E27FC236}">
                    <a16:creationId xmlns:a16="http://schemas.microsoft.com/office/drawing/2014/main" id="{ADE947DF-D3C3-4B6F-B8C6-ABBAAD74D757}"/>
                  </a:ext>
                </a:extLst>
              </p:cNvPr>
              <p:cNvSpPr txBox="1"/>
              <p:nvPr/>
            </p:nvSpPr>
            <p:spPr bwMode="auto">
              <a:xfrm>
                <a:off x="670299" y="4104000"/>
                <a:ext cx="296341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9" name="íŝliďè">
                <a:extLst>
                  <a:ext uri="{FF2B5EF4-FFF2-40B4-BE49-F238E27FC236}">
                    <a16:creationId xmlns:a16="http://schemas.microsoft.com/office/drawing/2014/main" id="{BC7C8D16-DE62-428C-8E26-164680E15FA8}"/>
                  </a:ext>
                </a:extLst>
              </p:cNvPr>
              <p:cNvSpPr/>
              <p:nvPr/>
            </p:nvSpPr>
            <p:spPr bwMode="auto">
              <a:xfrm>
                <a:off x="670299" y="4545806"/>
                <a:ext cx="2963419" cy="106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6" name="íśľiďè">
              <a:extLst>
                <a:ext uri="{FF2B5EF4-FFF2-40B4-BE49-F238E27FC236}">
                  <a16:creationId xmlns:a16="http://schemas.microsoft.com/office/drawing/2014/main" id="{4970A16A-7C8F-44B8-81FB-00C74395BB03}"/>
                </a:ext>
              </a:extLst>
            </p:cNvPr>
            <p:cNvGrpSpPr/>
            <p:nvPr/>
          </p:nvGrpSpPr>
          <p:grpSpPr>
            <a:xfrm>
              <a:off x="8555481" y="4085876"/>
              <a:ext cx="2963419" cy="1503124"/>
              <a:chOff x="670299" y="4104000"/>
              <a:chExt cx="2963419" cy="1503124"/>
            </a:xfrm>
          </p:grpSpPr>
          <p:sp>
            <p:nvSpPr>
              <p:cNvPr id="26" name="îś1iḋê">
                <a:extLst>
                  <a:ext uri="{FF2B5EF4-FFF2-40B4-BE49-F238E27FC236}">
                    <a16:creationId xmlns:a16="http://schemas.microsoft.com/office/drawing/2014/main" id="{B9F8508B-04C6-4E16-8771-7C07D8B6C924}"/>
                  </a:ext>
                </a:extLst>
              </p:cNvPr>
              <p:cNvSpPr txBox="1"/>
              <p:nvPr/>
            </p:nvSpPr>
            <p:spPr bwMode="auto">
              <a:xfrm>
                <a:off x="670299" y="4104000"/>
                <a:ext cx="296341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7" name="îsḷîďe">
                <a:extLst>
                  <a:ext uri="{FF2B5EF4-FFF2-40B4-BE49-F238E27FC236}">
                    <a16:creationId xmlns:a16="http://schemas.microsoft.com/office/drawing/2014/main" id="{D288864A-DAC7-4EDB-9F4A-590F7E798EF8}"/>
                  </a:ext>
                </a:extLst>
              </p:cNvPr>
              <p:cNvSpPr/>
              <p:nvPr/>
            </p:nvSpPr>
            <p:spPr bwMode="auto">
              <a:xfrm>
                <a:off x="670299" y="4545806"/>
                <a:ext cx="2963419" cy="106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7" name="îSļiďe">
              <a:extLst>
                <a:ext uri="{FF2B5EF4-FFF2-40B4-BE49-F238E27FC236}">
                  <a16:creationId xmlns:a16="http://schemas.microsoft.com/office/drawing/2014/main" id="{01354440-61BB-4292-A8DB-91D9FFD62632}"/>
                </a:ext>
              </a:extLst>
            </p:cNvPr>
            <p:cNvGrpSpPr/>
            <p:nvPr/>
          </p:nvGrpSpPr>
          <p:grpSpPr>
            <a:xfrm>
              <a:off x="4612890" y="4085876"/>
              <a:ext cx="2963419" cy="1503124"/>
              <a:chOff x="670299" y="4104000"/>
              <a:chExt cx="2963419" cy="1503124"/>
            </a:xfrm>
          </p:grpSpPr>
          <p:sp>
            <p:nvSpPr>
              <p:cNvPr id="24" name="íş1íḑé">
                <a:extLst>
                  <a:ext uri="{FF2B5EF4-FFF2-40B4-BE49-F238E27FC236}">
                    <a16:creationId xmlns:a16="http://schemas.microsoft.com/office/drawing/2014/main" id="{16FA5051-F8F9-40E4-9262-DA46CC6F3258}"/>
                  </a:ext>
                </a:extLst>
              </p:cNvPr>
              <p:cNvSpPr txBox="1"/>
              <p:nvPr/>
            </p:nvSpPr>
            <p:spPr bwMode="auto">
              <a:xfrm>
                <a:off x="670299" y="4104000"/>
                <a:ext cx="296341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5" name="íS1îḍê">
                <a:extLst>
                  <a:ext uri="{FF2B5EF4-FFF2-40B4-BE49-F238E27FC236}">
                    <a16:creationId xmlns:a16="http://schemas.microsoft.com/office/drawing/2014/main" id="{8F4ED3A2-807D-4CEE-8A8D-290A82A28AD5}"/>
                  </a:ext>
                </a:extLst>
              </p:cNvPr>
              <p:cNvSpPr/>
              <p:nvPr/>
            </p:nvSpPr>
            <p:spPr bwMode="auto">
              <a:xfrm>
                <a:off x="670299" y="4545806"/>
                <a:ext cx="2963419" cy="106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8" name="ísļïdê">
              <a:extLst>
                <a:ext uri="{FF2B5EF4-FFF2-40B4-BE49-F238E27FC236}">
                  <a16:creationId xmlns:a16="http://schemas.microsoft.com/office/drawing/2014/main" id="{A29E0E3E-F561-4BA9-A6BC-DE3221D4303C}"/>
                </a:ext>
              </a:extLst>
            </p:cNvPr>
            <p:cNvGrpSpPr/>
            <p:nvPr/>
          </p:nvGrpSpPr>
          <p:grpSpPr>
            <a:xfrm>
              <a:off x="2642295" y="1674000"/>
              <a:ext cx="2963419" cy="1503124"/>
              <a:chOff x="670299" y="4104000"/>
              <a:chExt cx="2963419" cy="1503124"/>
            </a:xfrm>
          </p:grpSpPr>
          <p:sp>
            <p:nvSpPr>
              <p:cNvPr id="22" name="îṣḷîḑè">
                <a:extLst>
                  <a:ext uri="{FF2B5EF4-FFF2-40B4-BE49-F238E27FC236}">
                    <a16:creationId xmlns:a16="http://schemas.microsoft.com/office/drawing/2014/main" id="{1AB6D4BC-580B-46D3-B7BF-898647546238}"/>
                  </a:ext>
                </a:extLst>
              </p:cNvPr>
              <p:cNvSpPr txBox="1"/>
              <p:nvPr/>
            </p:nvSpPr>
            <p:spPr bwMode="auto">
              <a:xfrm>
                <a:off x="670299" y="4104000"/>
                <a:ext cx="296341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3" name="iṡlîḍè">
                <a:extLst>
                  <a:ext uri="{FF2B5EF4-FFF2-40B4-BE49-F238E27FC236}">
                    <a16:creationId xmlns:a16="http://schemas.microsoft.com/office/drawing/2014/main" id="{EB63E79D-D5BA-45F9-9911-97A8800DCAD5}"/>
                  </a:ext>
                </a:extLst>
              </p:cNvPr>
              <p:cNvSpPr/>
              <p:nvPr/>
            </p:nvSpPr>
            <p:spPr bwMode="auto">
              <a:xfrm>
                <a:off x="670299" y="4545806"/>
                <a:ext cx="2963419" cy="106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9" name="iŝľíḍê">
              <a:extLst>
                <a:ext uri="{FF2B5EF4-FFF2-40B4-BE49-F238E27FC236}">
                  <a16:creationId xmlns:a16="http://schemas.microsoft.com/office/drawing/2014/main" id="{97ADC595-B3ED-4DD1-AFCA-B87493A98EC1}"/>
                </a:ext>
              </a:extLst>
            </p:cNvPr>
            <p:cNvGrpSpPr/>
            <p:nvPr/>
          </p:nvGrpSpPr>
          <p:grpSpPr>
            <a:xfrm>
              <a:off x="6584886" y="1674000"/>
              <a:ext cx="2963419" cy="1503124"/>
              <a:chOff x="670299" y="4104000"/>
              <a:chExt cx="2963419" cy="1503124"/>
            </a:xfrm>
          </p:grpSpPr>
          <p:sp>
            <p:nvSpPr>
              <p:cNvPr id="20" name="ïŝḷîḓê">
                <a:extLst>
                  <a:ext uri="{FF2B5EF4-FFF2-40B4-BE49-F238E27FC236}">
                    <a16:creationId xmlns:a16="http://schemas.microsoft.com/office/drawing/2014/main" id="{33B2C0A5-D936-4975-AA93-80206C0E5416}"/>
                  </a:ext>
                </a:extLst>
              </p:cNvPr>
              <p:cNvSpPr txBox="1"/>
              <p:nvPr/>
            </p:nvSpPr>
            <p:spPr bwMode="auto">
              <a:xfrm>
                <a:off x="670299" y="4104000"/>
                <a:ext cx="296341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1" name="ïṥļíḋê">
                <a:extLst>
                  <a:ext uri="{FF2B5EF4-FFF2-40B4-BE49-F238E27FC236}">
                    <a16:creationId xmlns:a16="http://schemas.microsoft.com/office/drawing/2014/main" id="{8B2EC4EC-96A9-4330-9225-C6B183652E6D}"/>
                  </a:ext>
                </a:extLst>
              </p:cNvPr>
              <p:cNvSpPr/>
              <p:nvPr/>
            </p:nvSpPr>
            <p:spPr bwMode="auto">
              <a:xfrm>
                <a:off x="670299" y="4545806"/>
                <a:ext cx="2963419" cy="106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08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D9B17F-296D-4E5E-B39C-888D9262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ea088165-c03c-41ca-90b6-909522d3c9e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EDD569B-205F-423C-AE98-2B911C467E5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143625"/>
            <a:chOff x="0" y="0"/>
            <a:chExt cx="12192000" cy="6143625"/>
          </a:xfrm>
        </p:grpSpPr>
        <p:sp>
          <p:nvSpPr>
            <p:cNvPr id="6" name="îšļïḋé">
              <a:extLst>
                <a:ext uri="{FF2B5EF4-FFF2-40B4-BE49-F238E27FC236}">
                  <a16:creationId xmlns:a16="http://schemas.microsoft.com/office/drawing/2014/main" id="{7394065B-4D9E-44D3-925A-C07A46F2109B}"/>
                </a:ext>
              </a:extLst>
            </p:cNvPr>
            <p:cNvSpPr/>
            <p:nvPr/>
          </p:nvSpPr>
          <p:spPr>
            <a:xfrm>
              <a:off x="9997797" y="1420911"/>
              <a:ext cx="1231900" cy="472271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ş1íḑê">
              <a:extLst>
                <a:ext uri="{FF2B5EF4-FFF2-40B4-BE49-F238E27FC236}">
                  <a16:creationId xmlns:a16="http://schemas.microsoft.com/office/drawing/2014/main" id="{6A338E56-BAF8-4EFD-8B25-B53DB4FBA574}"/>
                </a:ext>
              </a:extLst>
            </p:cNvPr>
            <p:cNvSpPr/>
            <p:nvPr/>
          </p:nvSpPr>
          <p:spPr>
            <a:xfrm>
              <a:off x="1018897" y="1420911"/>
              <a:ext cx="1231900" cy="12393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ḷïḓê">
              <a:extLst>
                <a:ext uri="{FF2B5EF4-FFF2-40B4-BE49-F238E27FC236}">
                  <a16:creationId xmlns:a16="http://schemas.microsoft.com/office/drawing/2014/main" id="{1CDB5A5D-83F1-4B24-817E-939E490D7F4F}"/>
                </a:ext>
              </a:extLst>
            </p:cNvPr>
            <p:cNvSpPr/>
            <p:nvPr/>
          </p:nvSpPr>
          <p:spPr>
            <a:xfrm>
              <a:off x="3317597" y="1420912"/>
              <a:ext cx="1231900" cy="211016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şḷídé">
              <a:extLst>
                <a:ext uri="{FF2B5EF4-FFF2-40B4-BE49-F238E27FC236}">
                  <a16:creationId xmlns:a16="http://schemas.microsoft.com/office/drawing/2014/main" id="{B31C2DB9-29DF-4883-827C-99B5DBC575AA}"/>
                </a:ext>
              </a:extLst>
            </p:cNvPr>
            <p:cNvSpPr/>
            <p:nvPr/>
          </p:nvSpPr>
          <p:spPr>
            <a:xfrm>
              <a:off x="5616297" y="1420911"/>
              <a:ext cx="1231900" cy="298101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şľiḋe">
              <a:extLst>
                <a:ext uri="{FF2B5EF4-FFF2-40B4-BE49-F238E27FC236}">
                  <a16:creationId xmlns:a16="http://schemas.microsoft.com/office/drawing/2014/main" id="{A1CD8E18-7341-4182-A31A-5698F3EAC58D}"/>
                </a:ext>
              </a:extLst>
            </p:cNvPr>
            <p:cNvSpPr/>
            <p:nvPr/>
          </p:nvSpPr>
          <p:spPr>
            <a:xfrm>
              <a:off x="7914997" y="1420911"/>
              <a:ext cx="1231900" cy="38518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ṧľïḍè">
              <a:extLst>
                <a:ext uri="{FF2B5EF4-FFF2-40B4-BE49-F238E27FC236}">
                  <a16:creationId xmlns:a16="http://schemas.microsoft.com/office/drawing/2014/main" id="{F9FEB6B9-D847-4164-B376-FEEDA5BCBCD4}"/>
                </a:ext>
              </a:extLst>
            </p:cNvPr>
            <p:cNvSpPr txBox="1"/>
            <p:nvPr/>
          </p:nvSpPr>
          <p:spPr>
            <a:xfrm>
              <a:off x="1018897" y="2070695"/>
              <a:ext cx="1231900" cy="4616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$</a:t>
              </a:r>
              <a:r>
                <a:rPr lang="en-US" sz="2400" dirty="0">
                  <a:solidFill>
                    <a:schemeClr val="bg1"/>
                  </a:solidFill>
                </a:rPr>
                <a:t>100k</a:t>
              </a:r>
            </a:p>
          </p:txBody>
        </p:sp>
        <p:sp>
          <p:nvSpPr>
            <p:cNvPr id="12" name="îşľîḓé">
              <a:extLst>
                <a:ext uri="{FF2B5EF4-FFF2-40B4-BE49-F238E27FC236}">
                  <a16:creationId xmlns:a16="http://schemas.microsoft.com/office/drawing/2014/main" id="{47787016-DB06-4E8C-A08C-35E556A0E68A}"/>
                </a:ext>
              </a:extLst>
            </p:cNvPr>
            <p:cNvSpPr txBox="1"/>
            <p:nvPr/>
          </p:nvSpPr>
          <p:spPr>
            <a:xfrm>
              <a:off x="3317597" y="3056504"/>
              <a:ext cx="1231900" cy="4616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$</a:t>
              </a:r>
              <a:r>
                <a:rPr lang="en-US" sz="2400" dirty="0">
                  <a:solidFill>
                    <a:schemeClr val="bg1"/>
                  </a:solidFill>
                </a:rPr>
                <a:t>110k</a:t>
              </a:r>
            </a:p>
          </p:txBody>
        </p:sp>
        <p:sp>
          <p:nvSpPr>
            <p:cNvPr id="13" name="ïṡļîḋé">
              <a:extLst>
                <a:ext uri="{FF2B5EF4-FFF2-40B4-BE49-F238E27FC236}">
                  <a16:creationId xmlns:a16="http://schemas.microsoft.com/office/drawing/2014/main" id="{EC0503AC-DB6B-49EB-B8BA-1536454899D1}"/>
                </a:ext>
              </a:extLst>
            </p:cNvPr>
            <p:cNvSpPr txBox="1"/>
            <p:nvPr/>
          </p:nvSpPr>
          <p:spPr>
            <a:xfrm>
              <a:off x="5616297" y="3922291"/>
              <a:ext cx="1231900" cy="4616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$</a:t>
              </a:r>
              <a:r>
                <a:rPr lang="en-US" sz="2400" dirty="0">
                  <a:solidFill>
                    <a:schemeClr val="bg1"/>
                  </a:solidFill>
                </a:rPr>
                <a:t>130k</a:t>
              </a:r>
            </a:p>
          </p:txBody>
        </p:sp>
        <p:sp>
          <p:nvSpPr>
            <p:cNvPr id="14" name="ïṣļiḓê">
              <a:extLst>
                <a:ext uri="{FF2B5EF4-FFF2-40B4-BE49-F238E27FC236}">
                  <a16:creationId xmlns:a16="http://schemas.microsoft.com/office/drawing/2014/main" id="{E5C7C4C0-F9D0-481E-A446-2C1909CF41CB}"/>
                </a:ext>
              </a:extLst>
            </p:cNvPr>
            <p:cNvSpPr txBox="1"/>
            <p:nvPr/>
          </p:nvSpPr>
          <p:spPr>
            <a:xfrm>
              <a:off x="7914997" y="4727430"/>
              <a:ext cx="1231900" cy="4616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$</a:t>
              </a:r>
              <a:r>
                <a:rPr lang="en-US" sz="2400" dirty="0">
                  <a:solidFill>
                    <a:schemeClr val="bg1"/>
                  </a:solidFill>
                </a:rPr>
                <a:t>150k</a:t>
              </a:r>
            </a:p>
          </p:txBody>
        </p:sp>
        <p:sp>
          <p:nvSpPr>
            <p:cNvPr id="15" name="í$ḻiḑe">
              <a:extLst>
                <a:ext uri="{FF2B5EF4-FFF2-40B4-BE49-F238E27FC236}">
                  <a16:creationId xmlns:a16="http://schemas.microsoft.com/office/drawing/2014/main" id="{11709CD3-EDE2-4CFE-8B9C-F4573BF0190E}"/>
                </a:ext>
              </a:extLst>
            </p:cNvPr>
            <p:cNvSpPr txBox="1"/>
            <p:nvPr/>
          </p:nvSpPr>
          <p:spPr>
            <a:xfrm>
              <a:off x="9997797" y="5605454"/>
              <a:ext cx="1231900" cy="4616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$</a:t>
              </a:r>
              <a:r>
                <a:rPr lang="en-US" sz="2400" dirty="0">
                  <a:solidFill>
                    <a:schemeClr val="bg1"/>
                  </a:solidFill>
                </a:rPr>
                <a:t>180k</a:t>
              </a:r>
            </a:p>
          </p:txBody>
        </p:sp>
        <p:grpSp>
          <p:nvGrpSpPr>
            <p:cNvPr id="16" name="îṩ1iḓé">
              <a:extLst>
                <a:ext uri="{FF2B5EF4-FFF2-40B4-BE49-F238E27FC236}">
                  <a16:creationId xmlns:a16="http://schemas.microsoft.com/office/drawing/2014/main" id="{CFDC088A-BD7A-4204-ACA4-F44B9608992B}"/>
                </a:ext>
              </a:extLst>
            </p:cNvPr>
            <p:cNvGrpSpPr/>
            <p:nvPr/>
          </p:nvGrpSpPr>
          <p:grpSpPr>
            <a:xfrm>
              <a:off x="962303" y="4717174"/>
              <a:ext cx="5864017" cy="1426451"/>
              <a:chOff x="687278" y="2398652"/>
              <a:chExt cx="3524773" cy="1426451"/>
            </a:xfrm>
          </p:grpSpPr>
          <p:sp>
            <p:nvSpPr>
              <p:cNvPr id="24" name="íṩḷiďé">
                <a:extLst>
                  <a:ext uri="{FF2B5EF4-FFF2-40B4-BE49-F238E27FC236}">
                    <a16:creationId xmlns:a16="http://schemas.microsoft.com/office/drawing/2014/main" id="{7F2B287D-A37A-406F-B09B-DF9B11614D01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984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5" name="íṥḻíḍé">
                <a:extLst>
                  <a:ext uri="{FF2B5EF4-FFF2-40B4-BE49-F238E27FC236}">
                    <a16:creationId xmlns:a16="http://schemas.microsoft.com/office/drawing/2014/main" id="{8B2D708F-0A39-45CF-9D1A-0C841FECE452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17" name="íṩliḍé">
              <a:extLst>
                <a:ext uri="{FF2B5EF4-FFF2-40B4-BE49-F238E27FC236}">
                  <a16:creationId xmlns:a16="http://schemas.microsoft.com/office/drawing/2014/main" id="{F40A2864-89DE-4170-8287-E0A84584EFB8}"/>
                </a:ext>
              </a:extLst>
            </p:cNvPr>
            <p:cNvSpPr/>
            <p:nvPr/>
          </p:nvSpPr>
          <p:spPr>
            <a:xfrm>
              <a:off x="0" y="0"/>
              <a:ext cx="12192000" cy="166338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4"/>
              <a:stretch>
                <a:fillRect t="-194074" b="-1911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D1DADD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dirty="0"/>
            </a:p>
          </p:txBody>
        </p:sp>
        <p:sp>
          <p:nvSpPr>
            <p:cNvPr id="18" name="iṣḷïḍé">
              <a:extLst>
                <a:ext uri="{FF2B5EF4-FFF2-40B4-BE49-F238E27FC236}">
                  <a16:creationId xmlns:a16="http://schemas.microsoft.com/office/drawing/2014/main" id="{677E30ED-A3DB-483E-A3CF-512E2EBE9C31}"/>
                </a:ext>
              </a:extLst>
            </p:cNvPr>
            <p:cNvSpPr/>
            <p:nvPr/>
          </p:nvSpPr>
          <p:spPr bwMode="auto">
            <a:xfrm>
              <a:off x="0" y="1288572"/>
              <a:ext cx="12192000" cy="374810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9" name="í$ḻíḍe">
              <a:extLst>
                <a:ext uri="{FF2B5EF4-FFF2-40B4-BE49-F238E27FC236}">
                  <a16:creationId xmlns:a16="http://schemas.microsoft.com/office/drawing/2014/main" id="{CD79EFD8-9EEE-4EC5-988A-72F44FFE6148}"/>
                </a:ext>
              </a:extLst>
            </p:cNvPr>
            <p:cNvSpPr txBox="1"/>
            <p:nvPr/>
          </p:nvSpPr>
          <p:spPr>
            <a:xfrm>
              <a:off x="1450225" y="1358703"/>
              <a:ext cx="369244" cy="234548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2016</a:t>
              </a:r>
            </a:p>
          </p:txBody>
        </p:sp>
        <p:sp>
          <p:nvSpPr>
            <p:cNvPr id="20" name="îṥľiḍè">
              <a:extLst>
                <a:ext uri="{FF2B5EF4-FFF2-40B4-BE49-F238E27FC236}">
                  <a16:creationId xmlns:a16="http://schemas.microsoft.com/office/drawing/2014/main" id="{D4E4A47E-DC0B-4C2D-99E0-AF50C047D2A4}"/>
                </a:ext>
              </a:extLst>
            </p:cNvPr>
            <p:cNvSpPr txBox="1"/>
            <p:nvPr/>
          </p:nvSpPr>
          <p:spPr>
            <a:xfrm>
              <a:off x="3748925" y="1358703"/>
              <a:ext cx="369244" cy="234548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</a:p>
          </p:txBody>
        </p:sp>
        <p:sp>
          <p:nvSpPr>
            <p:cNvPr id="21" name="îšľïḋê">
              <a:extLst>
                <a:ext uri="{FF2B5EF4-FFF2-40B4-BE49-F238E27FC236}">
                  <a16:creationId xmlns:a16="http://schemas.microsoft.com/office/drawing/2014/main" id="{AB9AD3B1-7883-425C-A324-7938A4F84ABF}"/>
                </a:ext>
              </a:extLst>
            </p:cNvPr>
            <p:cNvSpPr txBox="1"/>
            <p:nvPr/>
          </p:nvSpPr>
          <p:spPr>
            <a:xfrm>
              <a:off x="6041740" y="1358703"/>
              <a:ext cx="369244" cy="234548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2018</a:t>
              </a:r>
            </a:p>
          </p:txBody>
        </p:sp>
        <p:sp>
          <p:nvSpPr>
            <p:cNvPr id="22" name="îṩlïḓè">
              <a:extLst>
                <a:ext uri="{FF2B5EF4-FFF2-40B4-BE49-F238E27FC236}">
                  <a16:creationId xmlns:a16="http://schemas.microsoft.com/office/drawing/2014/main" id="{C89FF89F-51DB-4842-80DE-4F0BA1DE0471}"/>
                </a:ext>
              </a:extLst>
            </p:cNvPr>
            <p:cNvSpPr txBox="1"/>
            <p:nvPr/>
          </p:nvSpPr>
          <p:spPr>
            <a:xfrm>
              <a:off x="8346325" y="1358703"/>
              <a:ext cx="369244" cy="234548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2019</a:t>
              </a:r>
            </a:p>
          </p:txBody>
        </p:sp>
        <p:sp>
          <p:nvSpPr>
            <p:cNvPr id="23" name="î$ḻiďê">
              <a:extLst>
                <a:ext uri="{FF2B5EF4-FFF2-40B4-BE49-F238E27FC236}">
                  <a16:creationId xmlns:a16="http://schemas.microsoft.com/office/drawing/2014/main" id="{8DB3CCE6-BAF7-4B7D-AE2C-9EFEA4AEAB6C}"/>
                </a:ext>
              </a:extLst>
            </p:cNvPr>
            <p:cNvSpPr txBox="1"/>
            <p:nvPr/>
          </p:nvSpPr>
          <p:spPr>
            <a:xfrm>
              <a:off x="10429125" y="1358703"/>
              <a:ext cx="369244" cy="234548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2020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9CBE027-1D34-4264-AFFE-CB96FA20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Click to edit Master title style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7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86B83-69DA-45AE-8374-2BECC6DA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03DB67-4DF4-4401-B84F-403FDBF0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b15d545d-6a15-46b3-895f-c24e208876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26D4110-B9FA-4CCA-A2A6-11A496D33E0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6745" y="1275545"/>
            <a:ext cx="10941360" cy="4811643"/>
            <a:chOff x="736745" y="1275545"/>
            <a:chExt cx="10941360" cy="4811643"/>
          </a:xfrm>
        </p:grpSpPr>
        <p:grpSp>
          <p:nvGrpSpPr>
            <p:cNvPr id="6" name="îṥ1íde">
              <a:extLst>
                <a:ext uri="{FF2B5EF4-FFF2-40B4-BE49-F238E27FC236}">
                  <a16:creationId xmlns:a16="http://schemas.microsoft.com/office/drawing/2014/main" id="{06175A46-BBA9-4184-8DC4-E5A8703A45C5}"/>
                </a:ext>
              </a:extLst>
            </p:cNvPr>
            <p:cNvGrpSpPr/>
            <p:nvPr/>
          </p:nvGrpSpPr>
          <p:grpSpPr>
            <a:xfrm>
              <a:off x="6411000" y="1356666"/>
              <a:ext cx="1933578" cy="1993257"/>
              <a:chOff x="736745" y="1356666"/>
              <a:chExt cx="1933578" cy="1993257"/>
            </a:xfrm>
          </p:grpSpPr>
          <p:sp>
            <p:nvSpPr>
              <p:cNvPr id="29" name="îSḻídé">
                <a:extLst>
                  <a:ext uri="{FF2B5EF4-FFF2-40B4-BE49-F238E27FC236}">
                    <a16:creationId xmlns:a16="http://schemas.microsoft.com/office/drawing/2014/main" id="{79225B41-442D-4C4E-8BFF-78457083D7A7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sḷíḑê">
                <a:extLst>
                  <a:ext uri="{FF2B5EF4-FFF2-40B4-BE49-F238E27FC236}">
                    <a16:creationId xmlns:a16="http://schemas.microsoft.com/office/drawing/2014/main" id="{FCA396D9-B7B0-4690-861F-2281188352F6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4"/>
                <a:stretch>
                  <a:fillRect l="-16785" t="-1" r="-16552" b="-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1" name="íşļîḑé">
                <a:extLst>
                  <a:ext uri="{FF2B5EF4-FFF2-40B4-BE49-F238E27FC236}">
                    <a16:creationId xmlns:a16="http://schemas.microsoft.com/office/drawing/2014/main" id="{30352750-2C9C-416B-BB24-4455E70EFB7C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32" name="ïṥļïḑé">
                  <a:extLst>
                    <a:ext uri="{FF2B5EF4-FFF2-40B4-BE49-F238E27FC236}">
                      <a16:creationId xmlns:a16="http://schemas.microsoft.com/office/drawing/2014/main" id="{A7514CD2-3857-420A-8886-DF54844A0BC2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33" name="îsļiḓe">
                  <a:extLst>
                    <a:ext uri="{FF2B5EF4-FFF2-40B4-BE49-F238E27FC236}">
                      <a16:creationId xmlns:a16="http://schemas.microsoft.com/office/drawing/2014/main" id="{B3A717FE-45EE-46FE-AED6-DDD8350626C4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grpSp>
          <p:nvGrpSpPr>
            <p:cNvPr id="7" name="iṣḷiḋê">
              <a:extLst>
                <a:ext uri="{FF2B5EF4-FFF2-40B4-BE49-F238E27FC236}">
                  <a16:creationId xmlns:a16="http://schemas.microsoft.com/office/drawing/2014/main" id="{C9062EA8-F34E-455A-B546-B3E78B070B2D}"/>
                </a:ext>
              </a:extLst>
            </p:cNvPr>
            <p:cNvGrpSpPr/>
            <p:nvPr/>
          </p:nvGrpSpPr>
          <p:grpSpPr>
            <a:xfrm>
              <a:off x="6411000" y="4014000"/>
              <a:ext cx="1933578" cy="1993257"/>
              <a:chOff x="736745" y="1356666"/>
              <a:chExt cx="1933578" cy="1993257"/>
            </a:xfrm>
          </p:grpSpPr>
          <p:sp>
            <p:nvSpPr>
              <p:cNvPr id="24" name="íşľïḓe">
                <a:extLst>
                  <a:ext uri="{FF2B5EF4-FFF2-40B4-BE49-F238E27FC236}">
                    <a16:creationId xmlns:a16="http://schemas.microsoft.com/office/drawing/2014/main" id="{14F1D6B0-BEB6-47AC-AD6F-D0DFACDEE9D7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ṡḷídê">
                <a:extLst>
                  <a:ext uri="{FF2B5EF4-FFF2-40B4-BE49-F238E27FC236}">
                    <a16:creationId xmlns:a16="http://schemas.microsoft.com/office/drawing/2014/main" id="{F0128008-ECF9-4D37-9EE2-55AAC346FAAE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5"/>
                <a:stretch>
                  <a:fillRect l="-16693" t="-1" r="-16459" b="-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6" name="íṣlîḑé">
                <a:extLst>
                  <a:ext uri="{FF2B5EF4-FFF2-40B4-BE49-F238E27FC236}">
                    <a16:creationId xmlns:a16="http://schemas.microsoft.com/office/drawing/2014/main" id="{57453E1A-558F-4157-BD14-E2AEDA2EC620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27" name="ïṣļíḑe">
                  <a:extLst>
                    <a:ext uri="{FF2B5EF4-FFF2-40B4-BE49-F238E27FC236}">
                      <a16:creationId xmlns:a16="http://schemas.microsoft.com/office/drawing/2014/main" id="{81DE6EC0-1C8D-487B-9193-7A319EB9C4FB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îšľíde">
                  <a:extLst>
                    <a:ext uri="{FF2B5EF4-FFF2-40B4-BE49-F238E27FC236}">
                      <a16:creationId xmlns:a16="http://schemas.microsoft.com/office/drawing/2014/main" id="{BB0D259D-1B09-41A2-BE8D-1FAE83D67192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grpSp>
          <p:nvGrpSpPr>
            <p:cNvPr id="8" name="îṩḻïḑe">
              <a:extLst>
                <a:ext uri="{FF2B5EF4-FFF2-40B4-BE49-F238E27FC236}">
                  <a16:creationId xmlns:a16="http://schemas.microsoft.com/office/drawing/2014/main" id="{6E31D0E6-C199-4B84-9342-634A7E10590C}"/>
                </a:ext>
              </a:extLst>
            </p:cNvPr>
            <p:cNvGrpSpPr/>
            <p:nvPr/>
          </p:nvGrpSpPr>
          <p:grpSpPr>
            <a:xfrm>
              <a:off x="736745" y="2607313"/>
              <a:ext cx="5267105" cy="2075204"/>
              <a:chOff x="736745" y="1275545"/>
              <a:chExt cx="5267105" cy="2075204"/>
            </a:xfrm>
          </p:grpSpPr>
          <p:grpSp>
            <p:nvGrpSpPr>
              <p:cNvPr id="15" name="is1iďê">
                <a:extLst>
                  <a:ext uri="{FF2B5EF4-FFF2-40B4-BE49-F238E27FC236}">
                    <a16:creationId xmlns:a16="http://schemas.microsoft.com/office/drawing/2014/main" id="{7C912425-2202-4128-954B-C1246E8638D2}"/>
                  </a:ext>
                </a:extLst>
              </p:cNvPr>
              <p:cNvGrpSpPr/>
              <p:nvPr/>
            </p:nvGrpSpPr>
            <p:grpSpPr>
              <a:xfrm>
                <a:off x="736745" y="1356666"/>
                <a:ext cx="1933578" cy="1993257"/>
                <a:chOff x="736745" y="1356666"/>
                <a:chExt cx="1933578" cy="1993257"/>
              </a:xfrm>
            </p:grpSpPr>
            <p:sp>
              <p:nvSpPr>
                <p:cNvPr id="19" name="ïṧḻïḋe">
                  <a:extLst>
                    <a:ext uri="{FF2B5EF4-FFF2-40B4-BE49-F238E27FC236}">
                      <a16:creationId xmlns:a16="http://schemas.microsoft.com/office/drawing/2014/main" id="{76DA8A3A-2BED-44F8-A45D-535C32D782BE}"/>
                    </a:ext>
                  </a:extLst>
                </p:cNvPr>
                <p:cNvSpPr/>
                <p:nvPr/>
              </p:nvSpPr>
              <p:spPr>
                <a:xfrm>
                  <a:off x="736745" y="1416345"/>
                  <a:ext cx="1933578" cy="1933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>
                          <a:lumMod val="100000"/>
                        </a:schemeClr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ïṥlïde">
                  <a:extLst>
                    <a:ext uri="{FF2B5EF4-FFF2-40B4-BE49-F238E27FC236}">
                      <a16:creationId xmlns:a16="http://schemas.microsoft.com/office/drawing/2014/main" id="{CFC29A73-14DF-4528-B725-A07FC2354D01}"/>
                    </a:ext>
                  </a:extLst>
                </p:cNvPr>
                <p:cNvSpPr/>
                <p:nvPr/>
              </p:nvSpPr>
              <p:spPr>
                <a:xfrm>
                  <a:off x="805009" y="1493193"/>
                  <a:ext cx="1797051" cy="1797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blipFill>
                  <a:blip r:embed="rId6"/>
                  <a:stretch>
                    <a:fillRect l="-25123" t="-1" r="-24764" b="-1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/>
                  <a:endParaRPr dirty="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21" name="ísḻíde">
                  <a:extLst>
                    <a:ext uri="{FF2B5EF4-FFF2-40B4-BE49-F238E27FC236}">
                      <a16:creationId xmlns:a16="http://schemas.microsoft.com/office/drawing/2014/main" id="{E0960696-D7A4-4754-BE13-3420EF56387A}"/>
                    </a:ext>
                  </a:extLst>
                </p:cNvPr>
                <p:cNvGrpSpPr/>
                <p:nvPr/>
              </p:nvGrpSpPr>
              <p:grpSpPr>
                <a:xfrm>
                  <a:off x="1936034" y="1356666"/>
                  <a:ext cx="675000" cy="675005"/>
                  <a:chOff x="7209746" y="4153276"/>
                  <a:chExt cx="675000" cy="675005"/>
                </a:xfrm>
              </p:grpSpPr>
              <p:sp>
                <p:nvSpPr>
                  <p:cNvPr id="22" name="iṧľîḍe">
                    <a:extLst>
                      <a:ext uri="{FF2B5EF4-FFF2-40B4-BE49-F238E27FC236}">
                        <a16:creationId xmlns:a16="http://schemas.microsoft.com/office/drawing/2014/main" id="{8429431F-4E02-49EB-B0DE-8FFF733AEF04}"/>
                      </a:ext>
                    </a:extLst>
                  </p:cNvPr>
                  <p:cNvSpPr/>
                  <p:nvPr/>
                </p:nvSpPr>
                <p:spPr>
                  <a:xfrm>
                    <a:off x="7209746" y="4153276"/>
                    <a:ext cx="675000" cy="6750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3" name="iṡļïďe">
                    <a:extLst>
                      <a:ext uri="{FF2B5EF4-FFF2-40B4-BE49-F238E27FC236}">
                        <a16:creationId xmlns:a16="http://schemas.microsoft.com/office/drawing/2014/main" id="{DD835C9E-334B-47B4-BBBB-098261B1CE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5153" y="4322040"/>
                    <a:ext cx="344185" cy="337474"/>
                  </a:xfrm>
                  <a:custGeom>
                    <a:avLst/>
                    <a:gdLst>
                      <a:gd name="T0" fmla="*/ 1312 w 1990"/>
                      <a:gd name="T1" fmla="*/ 1552 h 1954"/>
                      <a:gd name="T2" fmla="*/ 291 w 1990"/>
                      <a:gd name="T3" fmla="*/ 1746 h 1954"/>
                      <a:gd name="T4" fmla="*/ 0 w 1990"/>
                      <a:gd name="T5" fmla="*/ 540 h 1954"/>
                      <a:gd name="T6" fmla="*/ 515 w 1990"/>
                      <a:gd name="T7" fmla="*/ 249 h 1954"/>
                      <a:gd name="T8" fmla="*/ 1205 w 1990"/>
                      <a:gd name="T9" fmla="*/ 0 h 1954"/>
                      <a:gd name="T10" fmla="*/ 1496 w 1990"/>
                      <a:gd name="T11" fmla="*/ 489 h 1954"/>
                      <a:gd name="T12" fmla="*/ 1413 w 1990"/>
                      <a:gd name="T13" fmla="*/ 291 h 1954"/>
                      <a:gd name="T14" fmla="*/ 802 w 1990"/>
                      <a:gd name="T15" fmla="*/ 83 h 1954"/>
                      <a:gd name="T16" fmla="*/ 1039 w 1990"/>
                      <a:gd name="T17" fmla="*/ 249 h 1954"/>
                      <a:gd name="T18" fmla="*/ 1243 w 1990"/>
                      <a:gd name="T19" fmla="*/ 499 h 1954"/>
                      <a:gd name="T20" fmla="*/ 291 w 1990"/>
                      <a:gd name="T21" fmla="*/ 333 h 1954"/>
                      <a:gd name="T22" fmla="*/ 83 w 1990"/>
                      <a:gd name="T23" fmla="*/ 1455 h 1954"/>
                      <a:gd name="T24" fmla="*/ 1039 w 1990"/>
                      <a:gd name="T25" fmla="*/ 1663 h 1954"/>
                      <a:gd name="T26" fmla="*/ 1641 w 1990"/>
                      <a:gd name="T27" fmla="*/ 1453 h 1954"/>
                      <a:gd name="T28" fmla="*/ 1138 w 1990"/>
                      <a:gd name="T29" fmla="*/ 583 h 1954"/>
                      <a:gd name="T30" fmla="*/ 1641 w 1990"/>
                      <a:gd name="T31" fmla="*/ 1453 h 1954"/>
                      <a:gd name="T32" fmla="*/ 1752 w 1990"/>
                      <a:gd name="T33" fmla="*/ 809 h 1954"/>
                      <a:gd name="T34" fmla="*/ 1026 w 1990"/>
                      <a:gd name="T35" fmla="*/ 1228 h 1954"/>
                      <a:gd name="T36" fmla="*/ 1767 w 1990"/>
                      <a:gd name="T37" fmla="*/ 1422 h 1954"/>
                      <a:gd name="T38" fmla="*/ 1717 w 1990"/>
                      <a:gd name="T39" fmla="*/ 1835 h 1954"/>
                      <a:gd name="T40" fmla="*/ 1767 w 1990"/>
                      <a:gd name="T41" fmla="*/ 1422 h 1954"/>
                      <a:gd name="T42" fmla="*/ 1739 w 1990"/>
                      <a:gd name="T43" fmla="*/ 1874 h 1954"/>
                      <a:gd name="T44" fmla="*/ 1956 w 1990"/>
                      <a:gd name="T45" fmla="*/ 1749 h 1954"/>
                      <a:gd name="T46" fmla="*/ 249 w 1990"/>
                      <a:gd name="T47" fmla="*/ 551 h 1954"/>
                      <a:gd name="T48" fmla="*/ 803 w 1990"/>
                      <a:gd name="T49" fmla="*/ 613 h 1954"/>
                      <a:gd name="T50" fmla="*/ 675 w 1990"/>
                      <a:gd name="T51" fmla="*/ 828 h 1954"/>
                      <a:gd name="T52" fmla="*/ 249 w 1990"/>
                      <a:gd name="T53" fmla="*/ 890 h 1954"/>
                      <a:gd name="T54" fmla="*/ 675 w 1990"/>
                      <a:gd name="T55" fmla="*/ 828 h 1954"/>
                      <a:gd name="T56" fmla="*/ 675 w 1990"/>
                      <a:gd name="T57" fmla="*/ 1167 h 1954"/>
                      <a:gd name="T58" fmla="*/ 249 w 1990"/>
                      <a:gd name="T59" fmla="*/ 1105 h 1954"/>
                      <a:gd name="T60" fmla="*/ 249 w 1990"/>
                      <a:gd name="T61" fmla="*/ 1444 h 1954"/>
                      <a:gd name="T62" fmla="*/ 803 w 1990"/>
                      <a:gd name="T63" fmla="*/ 1382 h 1954"/>
                      <a:gd name="T64" fmla="*/ 249 w 1990"/>
                      <a:gd name="T65" fmla="*/ 1444 h 1954"/>
                      <a:gd name="T66" fmla="*/ 1179 w 1990"/>
                      <a:gd name="T67" fmla="*/ 961 h 1954"/>
                      <a:gd name="T68" fmla="*/ 1300 w 1990"/>
                      <a:gd name="T69" fmla="*/ 1219 h 1954"/>
                      <a:gd name="T70" fmla="*/ 1604 w 1990"/>
                      <a:gd name="T71" fmla="*/ 858 h 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990" h="1954">
                        <a:moveTo>
                          <a:pt x="1231" y="1534"/>
                        </a:moveTo>
                        <a:cubicBezTo>
                          <a:pt x="1258" y="1542"/>
                          <a:pt x="1285" y="1548"/>
                          <a:pt x="1312" y="1552"/>
                        </a:cubicBezTo>
                        <a:cubicBezTo>
                          <a:pt x="1272" y="1665"/>
                          <a:pt x="1165" y="1746"/>
                          <a:pt x="1039" y="1746"/>
                        </a:cubicBezTo>
                        <a:lnTo>
                          <a:pt x="291" y="1746"/>
                        </a:lnTo>
                        <a:cubicBezTo>
                          <a:pt x="131" y="1746"/>
                          <a:pt x="0" y="1615"/>
                          <a:pt x="0" y="1455"/>
                        </a:cubicBezTo>
                        <a:lnTo>
                          <a:pt x="0" y="540"/>
                        </a:lnTo>
                        <a:cubicBezTo>
                          <a:pt x="0" y="380"/>
                          <a:pt x="131" y="249"/>
                          <a:pt x="291" y="249"/>
                        </a:cubicBezTo>
                        <a:lnTo>
                          <a:pt x="515" y="249"/>
                        </a:lnTo>
                        <a:cubicBezTo>
                          <a:pt x="535" y="109"/>
                          <a:pt x="656" y="0"/>
                          <a:pt x="802" y="0"/>
                        </a:cubicBezTo>
                        <a:lnTo>
                          <a:pt x="1205" y="0"/>
                        </a:lnTo>
                        <a:cubicBezTo>
                          <a:pt x="1366" y="0"/>
                          <a:pt x="1496" y="131"/>
                          <a:pt x="1496" y="291"/>
                        </a:cubicBezTo>
                        <a:lnTo>
                          <a:pt x="1496" y="489"/>
                        </a:lnTo>
                        <a:cubicBezTo>
                          <a:pt x="1469" y="484"/>
                          <a:pt x="1441" y="480"/>
                          <a:pt x="1413" y="479"/>
                        </a:cubicBezTo>
                        <a:lnTo>
                          <a:pt x="1413" y="291"/>
                        </a:lnTo>
                        <a:cubicBezTo>
                          <a:pt x="1413" y="176"/>
                          <a:pt x="1320" y="83"/>
                          <a:pt x="1205" y="83"/>
                        </a:cubicBezTo>
                        <a:lnTo>
                          <a:pt x="802" y="83"/>
                        </a:lnTo>
                        <a:cubicBezTo>
                          <a:pt x="701" y="83"/>
                          <a:pt x="617" y="155"/>
                          <a:pt x="598" y="249"/>
                        </a:cubicBezTo>
                        <a:lnTo>
                          <a:pt x="1039" y="249"/>
                        </a:lnTo>
                        <a:cubicBezTo>
                          <a:pt x="1180" y="249"/>
                          <a:pt x="1297" y="349"/>
                          <a:pt x="1324" y="482"/>
                        </a:cubicBezTo>
                        <a:cubicBezTo>
                          <a:pt x="1297" y="485"/>
                          <a:pt x="1270" y="491"/>
                          <a:pt x="1243" y="499"/>
                        </a:cubicBezTo>
                        <a:cubicBezTo>
                          <a:pt x="1224" y="404"/>
                          <a:pt x="1140" y="333"/>
                          <a:pt x="1039" y="333"/>
                        </a:cubicBezTo>
                        <a:lnTo>
                          <a:pt x="291" y="333"/>
                        </a:lnTo>
                        <a:cubicBezTo>
                          <a:pt x="177" y="333"/>
                          <a:pt x="83" y="426"/>
                          <a:pt x="83" y="540"/>
                        </a:cubicBezTo>
                        <a:lnTo>
                          <a:pt x="83" y="1455"/>
                        </a:lnTo>
                        <a:cubicBezTo>
                          <a:pt x="83" y="1569"/>
                          <a:pt x="177" y="1663"/>
                          <a:pt x="291" y="1663"/>
                        </a:cubicBezTo>
                        <a:lnTo>
                          <a:pt x="1039" y="1663"/>
                        </a:lnTo>
                        <a:cubicBezTo>
                          <a:pt x="1126" y="1663"/>
                          <a:pt x="1200" y="1609"/>
                          <a:pt x="1231" y="1534"/>
                        </a:cubicBezTo>
                        <a:close/>
                        <a:moveTo>
                          <a:pt x="1641" y="1453"/>
                        </a:moveTo>
                        <a:cubicBezTo>
                          <a:pt x="1401" y="1591"/>
                          <a:pt x="1093" y="1509"/>
                          <a:pt x="955" y="1269"/>
                        </a:cubicBezTo>
                        <a:cubicBezTo>
                          <a:pt x="816" y="1029"/>
                          <a:pt x="899" y="722"/>
                          <a:pt x="1138" y="583"/>
                        </a:cubicBezTo>
                        <a:cubicBezTo>
                          <a:pt x="1378" y="445"/>
                          <a:pt x="1686" y="527"/>
                          <a:pt x="1824" y="767"/>
                        </a:cubicBezTo>
                        <a:cubicBezTo>
                          <a:pt x="1963" y="1007"/>
                          <a:pt x="1880" y="1314"/>
                          <a:pt x="1641" y="1453"/>
                        </a:cubicBezTo>
                        <a:close/>
                        <a:moveTo>
                          <a:pt x="1599" y="1381"/>
                        </a:moveTo>
                        <a:cubicBezTo>
                          <a:pt x="1799" y="1266"/>
                          <a:pt x="1868" y="1009"/>
                          <a:pt x="1752" y="809"/>
                        </a:cubicBezTo>
                        <a:cubicBezTo>
                          <a:pt x="1637" y="608"/>
                          <a:pt x="1380" y="539"/>
                          <a:pt x="1180" y="655"/>
                        </a:cubicBezTo>
                        <a:cubicBezTo>
                          <a:pt x="980" y="771"/>
                          <a:pt x="911" y="1027"/>
                          <a:pt x="1026" y="1228"/>
                        </a:cubicBezTo>
                        <a:cubicBezTo>
                          <a:pt x="1142" y="1428"/>
                          <a:pt x="1399" y="1497"/>
                          <a:pt x="1599" y="1381"/>
                        </a:cubicBezTo>
                        <a:close/>
                        <a:moveTo>
                          <a:pt x="1767" y="1422"/>
                        </a:moveTo>
                        <a:lnTo>
                          <a:pt x="1551" y="1547"/>
                        </a:lnTo>
                        <a:lnTo>
                          <a:pt x="1717" y="1835"/>
                        </a:lnTo>
                        <a:lnTo>
                          <a:pt x="1933" y="1710"/>
                        </a:lnTo>
                        <a:lnTo>
                          <a:pt x="1767" y="1422"/>
                        </a:lnTo>
                        <a:close/>
                        <a:moveTo>
                          <a:pt x="1956" y="1749"/>
                        </a:moveTo>
                        <a:lnTo>
                          <a:pt x="1739" y="1874"/>
                        </a:lnTo>
                        <a:cubicBezTo>
                          <a:pt x="1774" y="1934"/>
                          <a:pt x="1850" y="1954"/>
                          <a:pt x="1910" y="1919"/>
                        </a:cubicBezTo>
                        <a:cubicBezTo>
                          <a:pt x="1969" y="1885"/>
                          <a:pt x="1990" y="1809"/>
                          <a:pt x="1956" y="1749"/>
                        </a:cubicBezTo>
                        <a:close/>
                        <a:moveTo>
                          <a:pt x="803" y="551"/>
                        </a:moveTo>
                        <a:lnTo>
                          <a:pt x="249" y="551"/>
                        </a:lnTo>
                        <a:lnTo>
                          <a:pt x="249" y="613"/>
                        </a:lnTo>
                        <a:lnTo>
                          <a:pt x="803" y="613"/>
                        </a:lnTo>
                        <a:lnTo>
                          <a:pt x="803" y="551"/>
                        </a:lnTo>
                        <a:close/>
                        <a:moveTo>
                          <a:pt x="675" y="828"/>
                        </a:moveTo>
                        <a:lnTo>
                          <a:pt x="249" y="828"/>
                        </a:lnTo>
                        <a:lnTo>
                          <a:pt x="249" y="890"/>
                        </a:lnTo>
                        <a:lnTo>
                          <a:pt x="675" y="890"/>
                        </a:lnTo>
                        <a:lnTo>
                          <a:pt x="675" y="828"/>
                        </a:lnTo>
                        <a:close/>
                        <a:moveTo>
                          <a:pt x="249" y="1167"/>
                        </a:moveTo>
                        <a:lnTo>
                          <a:pt x="675" y="1167"/>
                        </a:lnTo>
                        <a:lnTo>
                          <a:pt x="675" y="1105"/>
                        </a:lnTo>
                        <a:lnTo>
                          <a:pt x="249" y="1105"/>
                        </a:lnTo>
                        <a:lnTo>
                          <a:pt x="249" y="1167"/>
                        </a:lnTo>
                        <a:close/>
                        <a:moveTo>
                          <a:pt x="249" y="1444"/>
                        </a:moveTo>
                        <a:lnTo>
                          <a:pt x="803" y="1444"/>
                        </a:lnTo>
                        <a:lnTo>
                          <a:pt x="803" y="1382"/>
                        </a:lnTo>
                        <a:lnTo>
                          <a:pt x="249" y="1382"/>
                        </a:lnTo>
                        <a:lnTo>
                          <a:pt x="249" y="1444"/>
                        </a:lnTo>
                        <a:close/>
                        <a:moveTo>
                          <a:pt x="1308" y="1105"/>
                        </a:moveTo>
                        <a:lnTo>
                          <a:pt x="1179" y="961"/>
                        </a:lnTo>
                        <a:lnTo>
                          <a:pt x="1118" y="1017"/>
                        </a:lnTo>
                        <a:lnTo>
                          <a:pt x="1300" y="1219"/>
                        </a:lnTo>
                        <a:lnTo>
                          <a:pt x="1657" y="922"/>
                        </a:lnTo>
                        <a:lnTo>
                          <a:pt x="1604" y="858"/>
                        </a:lnTo>
                        <a:lnTo>
                          <a:pt x="1308" y="1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82832" tIns="91416" rIns="182832" bIns="91416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 sz="7198" dirty="0"/>
                  </a:p>
                </p:txBody>
              </p:sp>
            </p:grpSp>
          </p:grpSp>
          <p:grpSp>
            <p:nvGrpSpPr>
              <p:cNvPr id="16" name="islïḋè">
                <a:extLst>
                  <a:ext uri="{FF2B5EF4-FFF2-40B4-BE49-F238E27FC236}">
                    <a16:creationId xmlns:a16="http://schemas.microsoft.com/office/drawing/2014/main" id="{F24FF092-6DC5-411E-84CC-069EE7C2BAE1}"/>
                  </a:ext>
                </a:extLst>
              </p:cNvPr>
              <p:cNvGrpSpPr/>
              <p:nvPr/>
            </p:nvGrpSpPr>
            <p:grpSpPr>
              <a:xfrm>
                <a:off x="2767467" y="1275545"/>
                <a:ext cx="3236383" cy="2075204"/>
                <a:chOff x="2776441" y="1231264"/>
                <a:chExt cx="3236383" cy="2075204"/>
              </a:xfrm>
            </p:grpSpPr>
            <p:sp>
              <p:nvSpPr>
                <p:cNvPr id="17" name="ïśļíḍê">
                  <a:extLst>
                    <a:ext uri="{FF2B5EF4-FFF2-40B4-BE49-F238E27FC236}">
                      <a16:creationId xmlns:a16="http://schemas.microsoft.com/office/drawing/2014/main" id="{074C4A15-84D8-491A-9EF6-99C04D21D2D4}"/>
                    </a:ext>
                  </a:extLst>
                </p:cNvPr>
                <p:cNvSpPr txBox="1"/>
                <p:nvPr/>
              </p:nvSpPr>
              <p:spPr>
                <a:xfrm>
                  <a:off x="2776441" y="1231264"/>
                  <a:ext cx="3236383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en-US" altLang="zh-CN" b="1" dirty="0">
                      <a:solidFill>
                        <a:schemeClr val="accent1"/>
                      </a:solidFill>
                    </a:rPr>
                    <a:t>Text here</a:t>
                  </a:r>
                </a:p>
              </p:txBody>
            </p:sp>
            <p:sp>
              <p:nvSpPr>
                <p:cNvPr id="18" name="îşḷídê">
                  <a:extLst>
                    <a:ext uri="{FF2B5EF4-FFF2-40B4-BE49-F238E27FC236}">
                      <a16:creationId xmlns:a16="http://schemas.microsoft.com/office/drawing/2014/main" id="{94AA66DB-C105-4232-847F-B30F8613C7EB}"/>
                    </a:ext>
                  </a:extLst>
                </p:cNvPr>
                <p:cNvSpPr txBox="1"/>
                <p:nvPr/>
              </p:nvSpPr>
              <p:spPr>
                <a:xfrm>
                  <a:off x="2776441" y="1819596"/>
                  <a:ext cx="3236382" cy="148687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/>
                    <a:t>Unified fonts make reading more fluent.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/>
                    <a:t>Theme color makes PPT more convenient to change.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sz="10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/>
                    <a:t>Adjust the spacing to adapt to Chinese typesetting, use the reference line in PPT.</a:t>
                  </a:r>
                </a:p>
              </p:txBody>
            </p:sp>
          </p:grpSp>
        </p:grpSp>
        <p:grpSp>
          <p:nvGrpSpPr>
            <p:cNvPr id="9" name="ïŝḷïḍè">
              <a:extLst>
                <a:ext uri="{FF2B5EF4-FFF2-40B4-BE49-F238E27FC236}">
                  <a16:creationId xmlns:a16="http://schemas.microsoft.com/office/drawing/2014/main" id="{2081F4EE-27CF-4D16-9D8E-4DF2A1E411D3}"/>
                </a:ext>
              </a:extLst>
            </p:cNvPr>
            <p:cNvGrpSpPr/>
            <p:nvPr/>
          </p:nvGrpSpPr>
          <p:grpSpPr>
            <a:xfrm>
              <a:off x="8441722" y="1275545"/>
              <a:ext cx="3236383" cy="2075204"/>
              <a:chOff x="2776441" y="1231264"/>
              <a:chExt cx="3236383" cy="2075204"/>
            </a:xfrm>
          </p:grpSpPr>
          <p:sp>
            <p:nvSpPr>
              <p:cNvPr id="13" name="iş1îḑè">
                <a:extLst>
                  <a:ext uri="{FF2B5EF4-FFF2-40B4-BE49-F238E27FC236}">
                    <a16:creationId xmlns:a16="http://schemas.microsoft.com/office/drawing/2014/main" id="{ED8D29B6-2CD0-4E76-9A77-E3F77B74D168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</a:rPr>
                  <a:t>Text here</a:t>
                </a:r>
              </a:p>
            </p:txBody>
          </p:sp>
          <p:sp>
            <p:nvSpPr>
              <p:cNvPr id="14" name="îsļídê">
                <a:extLst>
                  <a:ext uri="{FF2B5EF4-FFF2-40B4-BE49-F238E27FC236}">
                    <a16:creationId xmlns:a16="http://schemas.microsoft.com/office/drawing/2014/main" id="{145B7924-6AA5-44EC-9617-908E696F9833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0" name="ïşḻîḓé">
              <a:extLst>
                <a:ext uri="{FF2B5EF4-FFF2-40B4-BE49-F238E27FC236}">
                  <a16:creationId xmlns:a16="http://schemas.microsoft.com/office/drawing/2014/main" id="{CFE3D588-0039-4331-9981-DAEE19C21B0D}"/>
                </a:ext>
              </a:extLst>
            </p:cNvPr>
            <p:cNvGrpSpPr/>
            <p:nvPr/>
          </p:nvGrpSpPr>
          <p:grpSpPr>
            <a:xfrm>
              <a:off x="8441722" y="4011984"/>
              <a:ext cx="3236383" cy="2075204"/>
              <a:chOff x="2776441" y="1231264"/>
              <a:chExt cx="3236383" cy="2075204"/>
            </a:xfrm>
          </p:grpSpPr>
          <p:sp>
            <p:nvSpPr>
              <p:cNvPr id="11" name="îşľídê">
                <a:extLst>
                  <a:ext uri="{FF2B5EF4-FFF2-40B4-BE49-F238E27FC236}">
                    <a16:creationId xmlns:a16="http://schemas.microsoft.com/office/drawing/2014/main" id="{DF14690B-A2B3-4784-A20F-6F9721C8E8C4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  <p:sp>
            <p:nvSpPr>
              <p:cNvPr id="12" name="îSḻïďe">
                <a:extLst>
                  <a:ext uri="{FF2B5EF4-FFF2-40B4-BE49-F238E27FC236}">
                    <a16:creationId xmlns:a16="http://schemas.microsoft.com/office/drawing/2014/main" id="{BCBD4F45-310B-4D9D-A7E0-B6A01FA87816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Adjust the spacing to adapt to Chinese typesetting, use the reference line in PPT.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75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5421325e-66d4-4ffe-9309-b6aea6215e7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FD1AA8A-7C61-48FC-B80D-4132C08A70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644148"/>
            <a:chOff x="0" y="0"/>
            <a:chExt cx="12192000" cy="6644148"/>
          </a:xfrm>
        </p:grpSpPr>
        <p:sp>
          <p:nvSpPr>
            <p:cNvPr id="6" name="iṡľîḑé">
              <a:extLst>
                <a:ext uri="{FF2B5EF4-FFF2-40B4-BE49-F238E27FC236}">
                  <a16:creationId xmlns:a16="http://schemas.microsoft.com/office/drawing/2014/main" id="{D10F98CC-A913-43A8-AFE3-9135929215CD}"/>
                </a:ext>
              </a:extLst>
            </p:cNvPr>
            <p:cNvSpPr/>
            <p:nvPr/>
          </p:nvSpPr>
          <p:spPr>
            <a:xfrm>
              <a:off x="0" y="0"/>
              <a:ext cx="12192000" cy="41590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/>
            </a:p>
          </p:txBody>
        </p:sp>
        <p:sp>
          <p:nvSpPr>
            <p:cNvPr id="7" name="íSḷïḑe">
              <a:extLst>
                <a:ext uri="{FF2B5EF4-FFF2-40B4-BE49-F238E27FC236}">
                  <a16:creationId xmlns:a16="http://schemas.microsoft.com/office/drawing/2014/main" id="{21F3A0F9-4FD0-4A71-A737-B90770FEF9CB}"/>
                </a:ext>
              </a:extLst>
            </p:cNvPr>
            <p:cNvSpPr/>
            <p:nvPr/>
          </p:nvSpPr>
          <p:spPr>
            <a:xfrm>
              <a:off x="291588" y="1673942"/>
              <a:ext cx="11608824" cy="4970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63500" dir="39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 spc="300">
                <a:solidFill>
                  <a:srgbClr val="0070C0"/>
                </a:solidFill>
              </a:endParaRPr>
            </a:p>
          </p:txBody>
        </p:sp>
        <p:grpSp>
          <p:nvGrpSpPr>
            <p:cNvPr id="8" name="ïs1îdè">
              <a:extLst>
                <a:ext uri="{FF2B5EF4-FFF2-40B4-BE49-F238E27FC236}">
                  <a16:creationId xmlns:a16="http://schemas.microsoft.com/office/drawing/2014/main" id="{3F1094B5-F980-4B17-B55F-BF57908453B7}"/>
                </a:ext>
              </a:extLst>
            </p:cNvPr>
            <p:cNvGrpSpPr/>
            <p:nvPr/>
          </p:nvGrpSpPr>
          <p:grpSpPr>
            <a:xfrm>
              <a:off x="6843524" y="2540904"/>
              <a:ext cx="4634832" cy="1508050"/>
              <a:chOff x="1941336" y="3219803"/>
              <a:chExt cx="5378800" cy="1508050"/>
            </a:xfrm>
          </p:grpSpPr>
          <p:sp>
            <p:nvSpPr>
              <p:cNvPr id="14" name="ïSļiḑè">
                <a:extLst>
                  <a:ext uri="{FF2B5EF4-FFF2-40B4-BE49-F238E27FC236}">
                    <a16:creationId xmlns:a16="http://schemas.microsoft.com/office/drawing/2014/main" id="{570F86B0-CBFE-4F29-B6A4-E465CEF25002}"/>
                  </a:ext>
                </a:extLst>
              </p:cNvPr>
              <p:cNvSpPr txBox="1"/>
              <p:nvPr/>
            </p:nvSpPr>
            <p:spPr>
              <a:xfrm>
                <a:off x="1941336" y="3615410"/>
                <a:ext cx="5378800" cy="111244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>
                <a:defPPr>
                  <a:defRPr lang="zh-CN"/>
                </a:defPPr>
                <a:lvl1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  <a:defRPr sz="1000"/>
                </a:lvl1pPr>
              </a:lstStyle>
              <a:p>
                <a:r>
                  <a:rPr lang="en-US" altLang="zh-CN" dirty="0"/>
                  <a:t>Supporting text here.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You can use the icon library in </a:t>
                </a:r>
                <a:r>
                  <a:rPr lang="en-US" altLang="zh-CN" dirty="0" err="1"/>
                  <a:t>iSlide</a:t>
                </a:r>
                <a:r>
                  <a:rPr lang="en-US" altLang="zh-CN" dirty="0"/>
                  <a:t>  (www.islide.cc) to filter and replace existing icon elements with one click.</a:t>
                </a:r>
              </a:p>
            </p:txBody>
          </p:sp>
          <p:sp>
            <p:nvSpPr>
              <p:cNvPr id="15" name="iŝlídê">
                <a:extLst>
                  <a:ext uri="{FF2B5EF4-FFF2-40B4-BE49-F238E27FC236}">
                    <a16:creationId xmlns:a16="http://schemas.microsoft.com/office/drawing/2014/main" id="{07B33064-DF40-40E3-A423-6990FA88A84F}"/>
                  </a:ext>
                </a:extLst>
              </p:cNvPr>
              <p:cNvSpPr txBox="1"/>
              <p:nvPr/>
            </p:nvSpPr>
            <p:spPr>
              <a:xfrm>
                <a:off x="1941336" y="3219803"/>
                <a:ext cx="537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</a:rPr>
                  <a:t>01-Text here</a:t>
                </a:r>
              </a:p>
            </p:txBody>
          </p:sp>
        </p:grpSp>
        <p:grpSp>
          <p:nvGrpSpPr>
            <p:cNvPr id="9" name="ïṧľîḍe">
              <a:extLst>
                <a:ext uri="{FF2B5EF4-FFF2-40B4-BE49-F238E27FC236}">
                  <a16:creationId xmlns:a16="http://schemas.microsoft.com/office/drawing/2014/main" id="{3B737F36-1EED-4F62-8053-1604FEB198B0}"/>
                </a:ext>
              </a:extLst>
            </p:cNvPr>
            <p:cNvGrpSpPr/>
            <p:nvPr/>
          </p:nvGrpSpPr>
          <p:grpSpPr>
            <a:xfrm>
              <a:off x="6843524" y="4296457"/>
              <a:ext cx="4634832" cy="1512168"/>
              <a:chOff x="1941336" y="3219803"/>
              <a:chExt cx="5378800" cy="1512168"/>
            </a:xfrm>
          </p:grpSpPr>
          <p:sp>
            <p:nvSpPr>
              <p:cNvPr id="12" name="íSļïdê">
                <a:extLst>
                  <a:ext uri="{FF2B5EF4-FFF2-40B4-BE49-F238E27FC236}">
                    <a16:creationId xmlns:a16="http://schemas.microsoft.com/office/drawing/2014/main" id="{53856B9D-D2CC-4546-AE4C-D439AAD1447B}"/>
                  </a:ext>
                </a:extLst>
              </p:cNvPr>
              <p:cNvSpPr txBox="1"/>
              <p:nvPr/>
            </p:nvSpPr>
            <p:spPr>
              <a:xfrm>
                <a:off x="1941336" y="3615410"/>
                <a:ext cx="5378800" cy="111656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 to filter and replace existing icon elements with one click.</a:t>
                </a:r>
              </a:p>
            </p:txBody>
          </p:sp>
          <p:sp>
            <p:nvSpPr>
              <p:cNvPr id="13" name="iṧľíḋé">
                <a:extLst>
                  <a:ext uri="{FF2B5EF4-FFF2-40B4-BE49-F238E27FC236}">
                    <a16:creationId xmlns:a16="http://schemas.microsoft.com/office/drawing/2014/main" id="{24B78746-36A6-4584-8395-11DBA1077034}"/>
                  </a:ext>
                </a:extLst>
              </p:cNvPr>
              <p:cNvSpPr txBox="1"/>
              <p:nvPr/>
            </p:nvSpPr>
            <p:spPr>
              <a:xfrm>
                <a:off x="1941336" y="3219803"/>
                <a:ext cx="537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</a:rPr>
                  <a:t>02-Text here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500BECA-41AD-4164-8EED-3DBD09BCF6BB}"/>
                </a:ext>
              </a:extLst>
            </p:cNvPr>
            <p:cNvCxnSpPr>
              <a:cxnSpLocks/>
            </p:cNvCxnSpPr>
            <p:nvPr/>
          </p:nvCxnSpPr>
          <p:spPr>
            <a:xfrm>
              <a:off x="6843524" y="4104000"/>
              <a:ext cx="434324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ṣļïḍe">
              <a:extLst>
                <a:ext uri="{FF2B5EF4-FFF2-40B4-BE49-F238E27FC236}">
                  <a16:creationId xmlns:a16="http://schemas.microsoft.com/office/drawing/2014/main" id="{7B979F57-9FC8-4C69-9654-9E746E2B450C}"/>
                </a:ext>
              </a:extLst>
            </p:cNvPr>
            <p:cNvSpPr txBox="1"/>
            <p:nvPr/>
          </p:nvSpPr>
          <p:spPr>
            <a:xfrm>
              <a:off x="669925" y="3204165"/>
              <a:ext cx="5664863" cy="1909759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/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4CFD8-A073-49D3-A5E4-A3D3EBB8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2B8F732-3DC9-4F86-B563-0DE5D89F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40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86B83-69DA-45AE-8374-2BECC6DA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03DB67-4DF4-4401-B84F-403FDBF0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19" name="2d609bc5-cdca-4d1c-9980-2a80b0ba4062" descr="7BYAAB+LCAAAAAAABADllF1v2jAUhv+Lt92hKnFMaHMXNrGhfbQaaLuYuPCSA/GWOCgxFWvFf68NSbAhZe7VRhA34XzY73t89Dyi1+LPElCAJhktxDtGFwXNxgIy1EPjGAV8laY9NGQ8ZnzxvshXyxIFPx6bNj3znYnkG01XoHo5E4ymu7/BUX1d9plxlq2yqsy5cmSIrrWQ6+yCLI5T0MvGXEBx39zgqtj2eyIKecEoLzIq5IWPzuYNqlIoIP0rZ6OaY1jLph6a7mTVeip5agCtPlVC2bzLS8Fyvu+4o3JuICW1mD1o2pdKWVAIFtE0TNmCZ8CVYmkARJTI7Ie8YA85F2b+E8yFTH4EWFbjm7AHed2cpiXUQ0joEr7Ia2pv24Ar275CSgW7NyqMmIs2jaumSA3jsKxnnDxrZrmfjXQqJRsj3vSeHc8U1uJlA1Ud+jTbnv45M1s56gBdeiWhTfesRXmz9W/zNC/+vvV12VH+dj5nEUwTyKCumTIuQh5L0XG98sOCLRLBoSyrwO3PXxAJrS3oq6pVmcgzX41GBA/8MES1PWfTtvr1hbarf1Bv807bFv2hpN8SRBhFcsyV8p2hbfzIZy3/1FOaSzmk0W/9YWvRxsvugic28p9ZxS/a2lPmTq7tfw7r/kCHNb4wWGMbWGM7WGMD1vh8YY27BGvfgLXrX9+ETiuscSdhjXVY4y7D2tbcOcPaJzqsvQuDtWcDa88O1p4Ba+98Ye11CdYDA9beKPRvcCusvU7C2tNh7XUZ1rbmzhnWfQPW5MJgTWxgTexgTQxYk/OFNekSrK8NWPddfxCSVliTTsKa6LAmXYa1rbmZ/D0BwdE7zuwWAAA=">
            <a:extLst>
              <a:ext uri="{FF2B5EF4-FFF2-40B4-BE49-F238E27FC236}">
                <a16:creationId xmlns:a16="http://schemas.microsoft.com/office/drawing/2014/main" id="{843F6988-C8D4-4411-BBF2-F0549F3055FD}"/>
              </a:ext>
            </a:extLst>
          </p:cNvPr>
          <p:cNvGrpSpPr>
            <a:grpSpLocks noChangeAspect="1"/>
          </p:cNvGrpSpPr>
          <p:nvPr/>
        </p:nvGrpSpPr>
        <p:grpSpPr>
          <a:xfrm>
            <a:off x="3233572" y="2091026"/>
            <a:ext cx="5902656" cy="3087110"/>
            <a:chOff x="3144672" y="1885445"/>
            <a:chExt cx="5902656" cy="3087110"/>
          </a:xfrm>
        </p:grpSpPr>
        <p:sp>
          <p:nvSpPr>
            <p:cNvPr id="20" name="ExtraShape">
              <a:extLst>
                <a:ext uri="{FF2B5EF4-FFF2-40B4-BE49-F238E27FC236}">
                  <a16:creationId xmlns:a16="http://schemas.microsoft.com/office/drawing/2014/main" id="{AD297229-62DE-44FB-9493-34E971DF7C89}"/>
                </a:ext>
              </a:extLst>
            </p:cNvPr>
            <p:cNvSpPr/>
            <p:nvPr/>
          </p:nvSpPr>
          <p:spPr bwMode="auto">
            <a:xfrm rot="586197">
              <a:off x="3192135" y="1962933"/>
              <a:ext cx="2364399" cy="2032745"/>
            </a:xfrm>
            <a:custGeom>
              <a:avLst/>
              <a:gdLst>
                <a:gd name="connsiteX0" fmla="*/ 609194 w 2364399"/>
                <a:gd name="connsiteY0" fmla="*/ 1479245 h 2032745"/>
                <a:gd name="connsiteX1" fmla="*/ 414574 w 2364399"/>
                <a:gd name="connsiteY1" fmla="*/ 1534910 h 2032745"/>
                <a:gd name="connsiteX2" fmla="*/ 374414 w 2364399"/>
                <a:gd name="connsiteY2" fmla="*/ 1547280 h 2032745"/>
                <a:gd name="connsiteX3" fmla="*/ 392949 w 2364399"/>
                <a:gd name="connsiteY3" fmla="*/ 1584391 h 2032745"/>
                <a:gd name="connsiteX4" fmla="*/ 408395 w 2364399"/>
                <a:gd name="connsiteY4" fmla="*/ 1562743 h 2032745"/>
                <a:gd name="connsiteX5" fmla="*/ 442377 w 2364399"/>
                <a:gd name="connsiteY5" fmla="*/ 1553465 h 2032745"/>
                <a:gd name="connsiteX6" fmla="*/ 451644 w 2364399"/>
                <a:gd name="connsiteY6" fmla="*/ 1590575 h 2032745"/>
                <a:gd name="connsiteX7" fmla="*/ 420752 w 2364399"/>
                <a:gd name="connsiteY7" fmla="*/ 1630778 h 2032745"/>
                <a:gd name="connsiteX8" fmla="*/ 417663 w 2364399"/>
                <a:gd name="connsiteY8" fmla="*/ 1636963 h 2032745"/>
                <a:gd name="connsiteX9" fmla="*/ 436198 w 2364399"/>
                <a:gd name="connsiteY9" fmla="*/ 1677166 h 2032745"/>
                <a:gd name="connsiteX10" fmla="*/ 457823 w 2364399"/>
                <a:gd name="connsiteY10" fmla="*/ 1640056 h 2032745"/>
                <a:gd name="connsiteX11" fmla="*/ 504161 w 2364399"/>
                <a:gd name="connsiteY11" fmla="*/ 1667888 h 2032745"/>
                <a:gd name="connsiteX12" fmla="*/ 467091 w 2364399"/>
                <a:gd name="connsiteY12" fmla="*/ 1726646 h 2032745"/>
                <a:gd name="connsiteX13" fmla="*/ 464001 w 2364399"/>
                <a:gd name="connsiteY13" fmla="*/ 1732831 h 2032745"/>
                <a:gd name="connsiteX14" fmla="*/ 470180 w 2364399"/>
                <a:gd name="connsiteY14" fmla="*/ 1748294 h 2032745"/>
                <a:gd name="connsiteX15" fmla="*/ 482537 w 2364399"/>
                <a:gd name="connsiteY15" fmla="*/ 1776126 h 2032745"/>
                <a:gd name="connsiteX16" fmla="*/ 504161 w 2364399"/>
                <a:gd name="connsiteY16" fmla="*/ 1732831 h 2032745"/>
                <a:gd name="connsiteX17" fmla="*/ 538143 w 2364399"/>
                <a:gd name="connsiteY17" fmla="*/ 1723553 h 2032745"/>
                <a:gd name="connsiteX18" fmla="*/ 547410 w 2364399"/>
                <a:gd name="connsiteY18" fmla="*/ 1760663 h 2032745"/>
                <a:gd name="connsiteX19" fmla="*/ 513429 w 2364399"/>
                <a:gd name="connsiteY19" fmla="*/ 1837976 h 2032745"/>
                <a:gd name="connsiteX20" fmla="*/ 531964 w 2364399"/>
                <a:gd name="connsiteY20" fmla="*/ 1875086 h 2032745"/>
                <a:gd name="connsiteX21" fmla="*/ 550499 w 2364399"/>
                <a:gd name="connsiteY21" fmla="*/ 1837976 h 2032745"/>
                <a:gd name="connsiteX22" fmla="*/ 599927 w 2364399"/>
                <a:gd name="connsiteY22" fmla="*/ 1850346 h 2032745"/>
                <a:gd name="connsiteX23" fmla="*/ 584481 w 2364399"/>
                <a:gd name="connsiteY23" fmla="*/ 1890549 h 2032745"/>
                <a:gd name="connsiteX24" fmla="*/ 565946 w 2364399"/>
                <a:gd name="connsiteY24" fmla="*/ 1921474 h 2032745"/>
                <a:gd name="connsiteX25" fmla="*/ 565945 w 2364399"/>
                <a:gd name="connsiteY25" fmla="*/ 1924567 h 2032745"/>
                <a:gd name="connsiteX26" fmla="*/ 578302 w 2364399"/>
                <a:gd name="connsiteY26" fmla="*/ 1943121 h 2032745"/>
                <a:gd name="connsiteX27" fmla="*/ 587570 w 2364399"/>
                <a:gd name="connsiteY27" fmla="*/ 1949307 h 2032745"/>
                <a:gd name="connsiteX28" fmla="*/ 606105 w 2364399"/>
                <a:gd name="connsiteY28" fmla="*/ 1906011 h 2032745"/>
                <a:gd name="connsiteX29" fmla="*/ 655533 w 2364399"/>
                <a:gd name="connsiteY29" fmla="*/ 1918381 h 2032745"/>
                <a:gd name="connsiteX30" fmla="*/ 633908 w 2364399"/>
                <a:gd name="connsiteY30" fmla="*/ 1970954 h 2032745"/>
                <a:gd name="connsiteX31" fmla="*/ 680247 w 2364399"/>
                <a:gd name="connsiteY31" fmla="*/ 1955491 h 2032745"/>
                <a:gd name="connsiteX32" fmla="*/ 748209 w 2364399"/>
                <a:gd name="connsiteY32" fmla="*/ 1909104 h 2032745"/>
                <a:gd name="connsiteX33" fmla="*/ 763655 w 2364399"/>
                <a:gd name="connsiteY33" fmla="*/ 1726646 h 2032745"/>
                <a:gd name="connsiteX34" fmla="*/ 732763 w 2364399"/>
                <a:gd name="connsiteY34" fmla="*/ 1689536 h 2032745"/>
                <a:gd name="connsiteX35" fmla="*/ 609194 w 2364399"/>
                <a:gd name="connsiteY35" fmla="*/ 1479245 h 2032745"/>
                <a:gd name="connsiteX36" fmla="*/ 2124480 w 2364399"/>
                <a:gd name="connsiteY36" fmla="*/ 888733 h 2032745"/>
                <a:gd name="connsiteX37" fmla="*/ 2144422 w 2364399"/>
                <a:gd name="connsiteY37" fmla="*/ 891901 h 2032745"/>
                <a:gd name="connsiteX38" fmla="*/ 2249239 w 2364399"/>
                <a:gd name="connsiteY38" fmla="*/ 977923 h 2032745"/>
                <a:gd name="connsiteX39" fmla="*/ 2212244 w 2364399"/>
                <a:gd name="connsiteY39" fmla="*/ 1014789 h 2032745"/>
                <a:gd name="connsiteX40" fmla="*/ 2116676 w 2364399"/>
                <a:gd name="connsiteY40" fmla="*/ 937984 h 2032745"/>
                <a:gd name="connsiteX41" fmla="*/ 2124480 w 2364399"/>
                <a:gd name="connsiteY41" fmla="*/ 888733 h 2032745"/>
                <a:gd name="connsiteX42" fmla="*/ 296994 w 2364399"/>
                <a:gd name="connsiteY42" fmla="*/ 1172864 h 2032745"/>
                <a:gd name="connsiteX43" fmla="*/ 321684 w 2364399"/>
                <a:gd name="connsiteY43" fmla="*/ 1219141 h 2032745"/>
                <a:gd name="connsiteX44" fmla="*/ 198236 w 2364399"/>
                <a:gd name="connsiteY44" fmla="*/ 1265417 h 2032745"/>
                <a:gd name="connsiteX45" fmla="*/ 185891 w 2364399"/>
                <a:gd name="connsiteY45" fmla="*/ 1216055 h 2032745"/>
                <a:gd name="connsiteX46" fmla="*/ 296994 w 2364399"/>
                <a:gd name="connsiteY46" fmla="*/ 1172864 h 2032745"/>
                <a:gd name="connsiteX47" fmla="*/ 266012 w 2364399"/>
                <a:gd name="connsiteY47" fmla="*/ 1085971 h 2032745"/>
                <a:gd name="connsiteX48" fmla="*/ 281396 w 2364399"/>
                <a:gd name="connsiteY48" fmla="*/ 1138638 h 2032745"/>
                <a:gd name="connsiteX49" fmla="*/ 176783 w 2364399"/>
                <a:gd name="connsiteY49" fmla="*/ 1178914 h 2032745"/>
                <a:gd name="connsiteX50" fmla="*/ 164475 w 2364399"/>
                <a:gd name="connsiteY50" fmla="*/ 1129344 h 2032745"/>
                <a:gd name="connsiteX51" fmla="*/ 266012 w 2364399"/>
                <a:gd name="connsiteY51" fmla="*/ 1085971 h 2032745"/>
                <a:gd name="connsiteX52" fmla="*/ 2224535 w 2364399"/>
                <a:gd name="connsiteY52" fmla="*/ 653807 h 2032745"/>
                <a:gd name="connsiteX53" fmla="*/ 2338899 w 2364399"/>
                <a:gd name="connsiteY53" fmla="*/ 656892 h 2032745"/>
                <a:gd name="connsiteX54" fmla="*/ 2338899 w 2364399"/>
                <a:gd name="connsiteY54" fmla="*/ 709340 h 2032745"/>
                <a:gd name="connsiteX55" fmla="*/ 2224535 w 2364399"/>
                <a:gd name="connsiteY55" fmla="*/ 703169 h 2032745"/>
                <a:gd name="connsiteX56" fmla="*/ 2224535 w 2364399"/>
                <a:gd name="connsiteY56" fmla="*/ 653807 h 2032745"/>
                <a:gd name="connsiteX57" fmla="*/ 507250 w 2364399"/>
                <a:gd name="connsiteY57" fmla="*/ 897854 h 2032745"/>
                <a:gd name="connsiteX58" fmla="*/ 201418 w 2364399"/>
                <a:gd name="connsiteY58" fmla="*/ 996814 h 2032745"/>
                <a:gd name="connsiteX59" fmla="*/ 80938 w 2364399"/>
                <a:gd name="connsiteY59" fmla="*/ 1166902 h 2032745"/>
                <a:gd name="connsiteX60" fmla="*/ 121098 w 2364399"/>
                <a:gd name="connsiteY60" fmla="*/ 1296787 h 2032745"/>
                <a:gd name="connsiteX61" fmla="*/ 185972 w 2364399"/>
                <a:gd name="connsiteY61" fmla="*/ 1417395 h 2032745"/>
                <a:gd name="connsiteX62" fmla="*/ 396038 w 2364399"/>
                <a:gd name="connsiteY62" fmla="*/ 1466875 h 2032745"/>
                <a:gd name="connsiteX63" fmla="*/ 670979 w 2364399"/>
                <a:gd name="connsiteY63" fmla="*/ 1386470 h 2032745"/>
                <a:gd name="connsiteX64" fmla="*/ 507250 w 2364399"/>
                <a:gd name="connsiteY64" fmla="*/ 897854 h 2032745"/>
                <a:gd name="connsiteX65" fmla="*/ 1823257 w 2364399"/>
                <a:gd name="connsiteY65" fmla="*/ 604066 h 2032745"/>
                <a:gd name="connsiteX66" fmla="*/ 1915934 w 2364399"/>
                <a:gd name="connsiteY66" fmla="*/ 860744 h 2032745"/>
                <a:gd name="connsiteX67" fmla="*/ 1996253 w 2364399"/>
                <a:gd name="connsiteY67" fmla="*/ 798893 h 2032745"/>
                <a:gd name="connsiteX68" fmla="*/ 1980807 w 2364399"/>
                <a:gd name="connsiteY68" fmla="*/ 650453 h 2032745"/>
                <a:gd name="connsiteX69" fmla="*/ 1885041 w 2364399"/>
                <a:gd name="connsiteY69" fmla="*/ 594788 h 2032745"/>
                <a:gd name="connsiteX70" fmla="*/ 1823257 w 2364399"/>
                <a:gd name="connsiteY70" fmla="*/ 604066 h 2032745"/>
                <a:gd name="connsiteX71" fmla="*/ 2223944 w 2364399"/>
                <a:gd name="connsiteY71" fmla="*/ 350892 h 2032745"/>
                <a:gd name="connsiteX72" fmla="*/ 2243105 w 2364399"/>
                <a:gd name="connsiteY72" fmla="*/ 396346 h 2032745"/>
                <a:gd name="connsiteX73" fmla="*/ 2159493 w 2364399"/>
                <a:gd name="connsiteY73" fmla="*/ 486478 h 2032745"/>
                <a:gd name="connsiteX74" fmla="*/ 2122332 w 2364399"/>
                <a:gd name="connsiteY74" fmla="*/ 449182 h 2032745"/>
                <a:gd name="connsiteX75" fmla="*/ 2205944 w 2364399"/>
                <a:gd name="connsiteY75" fmla="*/ 359051 h 2032745"/>
                <a:gd name="connsiteX76" fmla="*/ 2223944 w 2364399"/>
                <a:gd name="connsiteY76" fmla="*/ 350892 h 2032745"/>
                <a:gd name="connsiteX77" fmla="*/ 1923498 w 2364399"/>
                <a:gd name="connsiteY77" fmla="*/ 209866 h 2032745"/>
                <a:gd name="connsiteX78" fmla="*/ 1949550 w 2364399"/>
                <a:gd name="connsiteY78" fmla="*/ 235504 h 2032745"/>
                <a:gd name="connsiteX79" fmla="*/ 1949550 w 2364399"/>
                <a:gd name="connsiteY79" fmla="*/ 384672 h 2032745"/>
                <a:gd name="connsiteX80" fmla="*/ 1897445 w 2364399"/>
                <a:gd name="connsiteY80" fmla="*/ 384672 h 2032745"/>
                <a:gd name="connsiteX81" fmla="*/ 1897445 w 2364399"/>
                <a:gd name="connsiteY81" fmla="*/ 235504 h 2032745"/>
                <a:gd name="connsiteX82" fmla="*/ 1923498 w 2364399"/>
                <a:gd name="connsiteY82" fmla="*/ 209866 h 2032745"/>
                <a:gd name="connsiteX83" fmla="*/ 1378410 w 2364399"/>
                <a:gd name="connsiteY83" fmla="*/ 109264 h 2032745"/>
                <a:gd name="connsiteX84" fmla="*/ 1273376 w 2364399"/>
                <a:gd name="connsiteY84" fmla="*/ 229872 h 2032745"/>
                <a:gd name="connsiteX85" fmla="*/ 553589 w 2364399"/>
                <a:gd name="connsiteY85" fmla="*/ 876206 h 2032745"/>
                <a:gd name="connsiteX86" fmla="*/ 720406 w 2364399"/>
                <a:gd name="connsiteY86" fmla="*/ 1374100 h 2032745"/>
                <a:gd name="connsiteX87" fmla="*/ 1242484 w 2364399"/>
                <a:gd name="connsiteY87" fmla="*/ 1343175 h 2032745"/>
                <a:gd name="connsiteX88" fmla="*/ 1693510 w 2364399"/>
                <a:gd name="connsiteY88" fmla="*/ 1429765 h 2032745"/>
                <a:gd name="connsiteX89" fmla="*/ 1878863 w 2364399"/>
                <a:gd name="connsiteY89" fmla="*/ 1473060 h 2032745"/>
                <a:gd name="connsiteX90" fmla="*/ 1665707 w 2364399"/>
                <a:gd name="connsiteY90" fmla="*/ 730858 h 2032745"/>
                <a:gd name="connsiteX91" fmla="*/ 1378410 w 2364399"/>
                <a:gd name="connsiteY91" fmla="*/ 109264 h 2032745"/>
                <a:gd name="connsiteX92" fmla="*/ 1456799 w 2364399"/>
                <a:gd name="connsiteY92" fmla="*/ 73314 h 2032745"/>
                <a:gd name="connsiteX93" fmla="*/ 1421659 w 2364399"/>
                <a:gd name="connsiteY93" fmla="*/ 81432 h 2032745"/>
                <a:gd name="connsiteX94" fmla="*/ 1708956 w 2364399"/>
                <a:gd name="connsiteY94" fmla="*/ 703026 h 2032745"/>
                <a:gd name="connsiteX95" fmla="*/ 1931380 w 2364399"/>
                <a:gd name="connsiteY95" fmla="*/ 1469968 h 2032745"/>
                <a:gd name="connsiteX96" fmla="*/ 1980807 w 2364399"/>
                <a:gd name="connsiteY96" fmla="*/ 1408118 h 2032745"/>
                <a:gd name="connsiteX97" fmla="*/ 1919023 w 2364399"/>
                <a:gd name="connsiteY97" fmla="*/ 1114329 h 2032745"/>
                <a:gd name="connsiteX98" fmla="*/ 1749116 w 2364399"/>
                <a:gd name="connsiteY98" fmla="*/ 604065 h 2032745"/>
                <a:gd name="connsiteX99" fmla="*/ 1560673 w 2364399"/>
                <a:gd name="connsiteY99" fmla="*/ 195855 h 2032745"/>
                <a:gd name="connsiteX100" fmla="*/ 1489622 w 2364399"/>
                <a:gd name="connsiteY100" fmla="*/ 81431 h 2032745"/>
                <a:gd name="connsiteX101" fmla="*/ 1456799 w 2364399"/>
                <a:gd name="connsiteY101" fmla="*/ 73314 h 2032745"/>
                <a:gd name="connsiteX102" fmla="*/ 1452406 w 2364399"/>
                <a:gd name="connsiteY102" fmla="*/ 253 h 2032745"/>
                <a:gd name="connsiteX103" fmla="*/ 1520514 w 2364399"/>
                <a:gd name="connsiteY103" fmla="*/ 19581 h 2032745"/>
                <a:gd name="connsiteX104" fmla="*/ 1659528 w 2364399"/>
                <a:gd name="connsiteY104" fmla="*/ 232965 h 2032745"/>
                <a:gd name="connsiteX105" fmla="*/ 1804722 w 2364399"/>
                <a:gd name="connsiteY105" fmla="*/ 554585 h 2032745"/>
                <a:gd name="connsiteX106" fmla="*/ 1934469 w 2364399"/>
                <a:gd name="connsiteY106" fmla="*/ 542215 h 2032745"/>
                <a:gd name="connsiteX107" fmla="*/ 2033324 w 2364399"/>
                <a:gd name="connsiteY107" fmla="*/ 641176 h 2032745"/>
                <a:gd name="connsiteX108" fmla="*/ 2054948 w 2364399"/>
                <a:gd name="connsiteY108" fmla="*/ 801986 h 2032745"/>
                <a:gd name="connsiteX109" fmla="*/ 1931380 w 2364399"/>
                <a:gd name="connsiteY109" fmla="*/ 913316 h 2032745"/>
                <a:gd name="connsiteX110" fmla="*/ 1990075 w 2364399"/>
                <a:gd name="connsiteY110" fmla="*/ 1111237 h 2032745"/>
                <a:gd name="connsiteX111" fmla="*/ 2033324 w 2364399"/>
                <a:gd name="connsiteY111" fmla="*/ 1494708 h 2032745"/>
                <a:gd name="connsiteX112" fmla="*/ 1746027 w 2364399"/>
                <a:gd name="connsiteY112" fmla="*/ 1513263 h 2032745"/>
                <a:gd name="connsiteX113" fmla="*/ 1257930 w 2364399"/>
                <a:gd name="connsiteY113" fmla="*/ 1414303 h 2032745"/>
                <a:gd name="connsiteX114" fmla="*/ 704960 w 2364399"/>
                <a:gd name="connsiteY114" fmla="*/ 1448320 h 2032745"/>
                <a:gd name="connsiteX115" fmla="*/ 661711 w 2364399"/>
                <a:gd name="connsiteY115" fmla="*/ 1463783 h 2032745"/>
                <a:gd name="connsiteX116" fmla="*/ 751299 w 2364399"/>
                <a:gd name="connsiteY116" fmla="*/ 1630778 h 2032745"/>
                <a:gd name="connsiteX117" fmla="*/ 853243 w 2364399"/>
                <a:gd name="connsiteY117" fmla="*/ 1779219 h 2032745"/>
                <a:gd name="connsiteX118" fmla="*/ 661711 w 2364399"/>
                <a:gd name="connsiteY118" fmla="*/ 2026619 h 2032745"/>
                <a:gd name="connsiteX119" fmla="*/ 488715 w 2364399"/>
                <a:gd name="connsiteY119" fmla="*/ 1896734 h 2032745"/>
                <a:gd name="connsiteX120" fmla="*/ 321897 w 2364399"/>
                <a:gd name="connsiteY120" fmla="*/ 1559651 h 2032745"/>
                <a:gd name="connsiteX121" fmla="*/ 238488 w 2364399"/>
                <a:gd name="connsiteY121" fmla="*/ 1565835 h 2032745"/>
                <a:gd name="connsiteX122" fmla="*/ 46957 w 2364399"/>
                <a:gd name="connsiteY122" fmla="*/ 1302972 h 2032745"/>
                <a:gd name="connsiteX123" fmla="*/ 43868 w 2364399"/>
                <a:gd name="connsiteY123" fmla="*/ 990629 h 2032745"/>
                <a:gd name="connsiteX124" fmla="*/ 226132 w 2364399"/>
                <a:gd name="connsiteY124" fmla="*/ 916409 h 2032745"/>
                <a:gd name="connsiteX125" fmla="*/ 494894 w 2364399"/>
                <a:gd name="connsiteY125" fmla="*/ 829819 h 2032745"/>
                <a:gd name="connsiteX126" fmla="*/ 501072 w 2364399"/>
                <a:gd name="connsiteY126" fmla="*/ 823634 h 2032745"/>
                <a:gd name="connsiteX127" fmla="*/ 1276466 w 2364399"/>
                <a:gd name="connsiteY127" fmla="*/ 118542 h 2032745"/>
                <a:gd name="connsiteX128" fmla="*/ 1452406 w 2364399"/>
                <a:gd name="connsiteY128" fmla="*/ 253 h 203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364399" h="2032745">
                  <a:moveTo>
                    <a:pt x="609194" y="1479245"/>
                  </a:moveTo>
                  <a:cubicBezTo>
                    <a:pt x="544321" y="1497800"/>
                    <a:pt x="479447" y="1516355"/>
                    <a:pt x="414574" y="1534910"/>
                  </a:cubicBezTo>
                  <a:cubicBezTo>
                    <a:pt x="402217" y="1538003"/>
                    <a:pt x="389860" y="1541095"/>
                    <a:pt x="374414" y="1547280"/>
                  </a:cubicBezTo>
                  <a:cubicBezTo>
                    <a:pt x="380592" y="1559650"/>
                    <a:pt x="386771" y="1572020"/>
                    <a:pt x="392949" y="1584391"/>
                  </a:cubicBezTo>
                  <a:cubicBezTo>
                    <a:pt x="396039" y="1578205"/>
                    <a:pt x="402217" y="1568928"/>
                    <a:pt x="408395" y="1562743"/>
                  </a:cubicBezTo>
                  <a:cubicBezTo>
                    <a:pt x="414574" y="1550373"/>
                    <a:pt x="430020" y="1547280"/>
                    <a:pt x="442377" y="1553465"/>
                  </a:cubicBezTo>
                  <a:cubicBezTo>
                    <a:pt x="454734" y="1559650"/>
                    <a:pt x="460912" y="1578205"/>
                    <a:pt x="451644" y="1590575"/>
                  </a:cubicBezTo>
                  <a:cubicBezTo>
                    <a:pt x="442377" y="1602945"/>
                    <a:pt x="433109" y="1618408"/>
                    <a:pt x="420752" y="1630778"/>
                  </a:cubicBezTo>
                  <a:cubicBezTo>
                    <a:pt x="420752" y="1633871"/>
                    <a:pt x="417663" y="1633871"/>
                    <a:pt x="417663" y="1636963"/>
                  </a:cubicBezTo>
                  <a:cubicBezTo>
                    <a:pt x="423841" y="1649333"/>
                    <a:pt x="430020" y="1664796"/>
                    <a:pt x="436198" y="1677166"/>
                  </a:cubicBezTo>
                  <a:cubicBezTo>
                    <a:pt x="442377" y="1664796"/>
                    <a:pt x="451644" y="1652426"/>
                    <a:pt x="457823" y="1640056"/>
                  </a:cubicBezTo>
                  <a:cubicBezTo>
                    <a:pt x="473269" y="1612223"/>
                    <a:pt x="519607" y="1636963"/>
                    <a:pt x="504161" y="1667888"/>
                  </a:cubicBezTo>
                  <a:cubicBezTo>
                    <a:pt x="491804" y="1686443"/>
                    <a:pt x="479447" y="1708091"/>
                    <a:pt x="467091" y="1726646"/>
                  </a:cubicBezTo>
                  <a:cubicBezTo>
                    <a:pt x="467091" y="1729738"/>
                    <a:pt x="464001" y="1732831"/>
                    <a:pt x="464001" y="1732831"/>
                  </a:cubicBezTo>
                  <a:cubicBezTo>
                    <a:pt x="464001" y="1739016"/>
                    <a:pt x="467090" y="1742108"/>
                    <a:pt x="470180" y="1748294"/>
                  </a:cubicBezTo>
                  <a:cubicBezTo>
                    <a:pt x="473269" y="1757571"/>
                    <a:pt x="479447" y="1766848"/>
                    <a:pt x="482537" y="1776126"/>
                  </a:cubicBezTo>
                  <a:cubicBezTo>
                    <a:pt x="488715" y="1763756"/>
                    <a:pt x="497983" y="1748294"/>
                    <a:pt x="504161" y="1732831"/>
                  </a:cubicBezTo>
                  <a:cubicBezTo>
                    <a:pt x="510340" y="1720461"/>
                    <a:pt x="528875" y="1717368"/>
                    <a:pt x="538143" y="1723553"/>
                  </a:cubicBezTo>
                  <a:cubicBezTo>
                    <a:pt x="553589" y="1732831"/>
                    <a:pt x="553589" y="1748293"/>
                    <a:pt x="547410" y="1760663"/>
                  </a:cubicBezTo>
                  <a:cubicBezTo>
                    <a:pt x="535053" y="1785403"/>
                    <a:pt x="525786" y="1813236"/>
                    <a:pt x="513429" y="1837976"/>
                  </a:cubicBezTo>
                  <a:cubicBezTo>
                    <a:pt x="519607" y="1850346"/>
                    <a:pt x="525786" y="1862716"/>
                    <a:pt x="531964" y="1875086"/>
                  </a:cubicBezTo>
                  <a:cubicBezTo>
                    <a:pt x="538142" y="1862716"/>
                    <a:pt x="544321" y="1850346"/>
                    <a:pt x="550499" y="1837976"/>
                  </a:cubicBezTo>
                  <a:cubicBezTo>
                    <a:pt x="559767" y="1807051"/>
                    <a:pt x="609195" y="1819421"/>
                    <a:pt x="599927" y="1850346"/>
                  </a:cubicBezTo>
                  <a:cubicBezTo>
                    <a:pt x="593748" y="1865809"/>
                    <a:pt x="590659" y="1878179"/>
                    <a:pt x="584481" y="1890549"/>
                  </a:cubicBezTo>
                  <a:cubicBezTo>
                    <a:pt x="578302" y="1902919"/>
                    <a:pt x="572124" y="1912196"/>
                    <a:pt x="565946" y="1921474"/>
                  </a:cubicBezTo>
                  <a:cubicBezTo>
                    <a:pt x="565945" y="1924567"/>
                    <a:pt x="565945" y="1924567"/>
                    <a:pt x="565945" y="1924567"/>
                  </a:cubicBezTo>
                  <a:cubicBezTo>
                    <a:pt x="569035" y="1930751"/>
                    <a:pt x="575213" y="1936936"/>
                    <a:pt x="578302" y="1943121"/>
                  </a:cubicBezTo>
                  <a:cubicBezTo>
                    <a:pt x="581392" y="1943122"/>
                    <a:pt x="584481" y="1946214"/>
                    <a:pt x="587570" y="1949307"/>
                  </a:cubicBezTo>
                  <a:cubicBezTo>
                    <a:pt x="593748" y="1933844"/>
                    <a:pt x="603016" y="1921474"/>
                    <a:pt x="606105" y="1906011"/>
                  </a:cubicBezTo>
                  <a:cubicBezTo>
                    <a:pt x="618462" y="1875086"/>
                    <a:pt x="667890" y="1887456"/>
                    <a:pt x="655533" y="1918381"/>
                  </a:cubicBezTo>
                  <a:cubicBezTo>
                    <a:pt x="649354" y="1936936"/>
                    <a:pt x="643176" y="1955492"/>
                    <a:pt x="633908" y="1970954"/>
                  </a:cubicBezTo>
                  <a:cubicBezTo>
                    <a:pt x="646265" y="1970954"/>
                    <a:pt x="661711" y="1964769"/>
                    <a:pt x="680247" y="1955491"/>
                  </a:cubicBezTo>
                  <a:cubicBezTo>
                    <a:pt x="701871" y="1946214"/>
                    <a:pt x="732763" y="1927659"/>
                    <a:pt x="748209" y="1909104"/>
                  </a:cubicBezTo>
                  <a:cubicBezTo>
                    <a:pt x="809994" y="1844161"/>
                    <a:pt x="806905" y="1797774"/>
                    <a:pt x="763655" y="1726646"/>
                  </a:cubicBezTo>
                  <a:cubicBezTo>
                    <a:pt x="754388" y="1717369"/>
                    <a:pt x="742031" y="1701906"/>
                    <a:pt x="732763" y="1689536"/>
                  </a:cubicBezTo>
                  <a:cubicBezTo>
                    <a:pt x="683336" y="1624593"/>
                    <a:pt x="646265" y="1553465"/>
                    <a:pt x="609194" y="1479245"/>
                  </a:cubicBezTo>
                  <a:close/>
                  <a:moveTo>
                    <a:pt x="2124480" y="888733"/>
                  </a:moveTo>
                  <a:cubicBezTo>
                    <a:pt x="2130549" y="886717"/>
                    <a:pt x="2137485" y="887293"/>
                    <a:pt x="2144422" y="891901"/>
                  </a:cubicBezTo>
                  <a:cubicBezTo>
                    <a:pt x="2181416" y="919551"/>
                    <a:pt x="2215327" y="947201"/>
                    <a:pt x="2249239" y="977923"/>
                  </a:cubicBezTo>
                  <a:cubicBezTo>
                    <a:pt x="2273901" y="1002501"/>
                    <a:pt x="2236907" y="1036295"/>
                    <a:pt x="2212244" y="1014789"/>
                  </a:cubicBezTo>
                  <a:cubicBezTo>
                    <a:pt x="2181416" y="987140"/>
                    <a:pt x="2150588" y="962562"/>
                    <a:pt x="2116676" y="937984"/>
                  </a:cubicBezTo>
                  <a:cubicBezTo>
                    <a:pt x="2095867" y="924159"/>
                    <a:pt x="2106272" y="894781"/>
                    <a:pt x="2124480" y="888733"/>
                  </a:cubicBezTo>
                  <a:close/>
                  <a:moveTo>
                    <a:pt x="296994" y="1172864"/>
                  </a:moveTo>
                  <a:cubicBezTo>
                    <a:pt x="324770" y="1157438"/>
                    <a:pt x="352546" y="1203715"/>
                    <a:pt x="321684" y="1219141"/>
                  </a:cubicBezTo>
                  <a:cubicBezTo>
                    <a:pt x="281563" y="1237652"/>
                    <a:pt x="241443" y="1253077"/>
                    <a:pt x="198236" y="1265417"/>
                  </a:cubicBezTo>
                  <a:cubicBezTo>
                    <a:pt x="167374" y="1274673"/>
                    <a:pt x="151943" y="1225311"/>
                    <a:pt x="185891" y="1216055"/>
                  </a:cubicBezTo>
                  <a:cubicBezTo>
                    <a:pt x="222926" y="1203715"/>
                    <a:pt x="259960" y="1191375"/>
                    <a:pt x="296994" y="1172864"/>
                  </a:cubicBezTo>
                  <a:close/>
                  <a:moveTo>
                    <a:pt x="266012" y="1085971"/>
                  </a:moveTo>
                  <a:cubicBezTo>
                    <a:pt x="299858" y="1076676"/>
                    <a:pt x="312165" y="1126246"/>
                    <a:pt x="281396" y="1138638"/>
                  </a:cubicBezTo>
                  <a:cubicBezTo>
                    <a:pt x="247551" y="1151031"/>
                    <a:pt x="210628" y="1163423"/>
                    <a:pt x="176783" y="1178914"/>
                  </a:cubicBezTo>
                  <a:cubicBezTo>
                    <a:pt x="146014" y="1191306"/>
                    <a:pt x="133706" y="1138639"/>
                    <a:pt x="164475" y="1129344"/>
                  </a:cubicBezTo>
                  <a:cubicBezTo>
                    <a:pt x="198321" y="1113853"/>
                    <a:pt x="232166" y="1101461"/>
                    <a:pt x="266012" y="1085971"/>
                  </a:cubicBezTo>
                  <a:close/>
                  <a:moveTo>
                    <a:pt x="2224535" y="653807"/>
                  </a:moveTo>
                  <a:cubicBezTo>
                    <a:pt x="2261626" y="653807"/>
                    <a:pt x="2301808" y="653807"/>
                    <a:pt x="2338899" y="656892"/>
                  </a:cubicBezTo>
                  <a:cubicBezTo>
                    <a:pt x="2372900" y="656892"/>
                    <a:pt x="2372900" y="709339"/>
                    <a:pt x="2338899" y="709340"/>
                  </a:cubicBezTo>
                  <a:cubicBezTo>
                    <a:pt x="2301808" y="706254"/>
                    <a:pt x="2261625" y="706254"/>
                    <a:pt x="2224535" y="703169"/>
                  </a:cubicBezTo>
                  <a:cubicBezTo>
                    <a:pt x="2190534" y="703169"/>
                    <a:pt x="2190534" y="650721"/>
                    <a:pt x="2224535" y="653807"/>
                  </a:cubicBezTo>
                  <a:close/>
                  <a:moveTo>
                    <a:pt x="507250" y="897854"/>
                  </a:moveTo>
                  <a:cubicBezTo>
                    <a:pt x="405306" y="931871"/>
                    <a:pt x="303362" y="962796"/>
                    <a:pt x="201418" y="996814"/>
                  </a:cubicBezTo>
                  <a:cubicBezTo>
                    <a:pt x="118009" y="1024647"/>
                    <a:pt x="62403" y="1067942"/>
                    <a:pt x="80938" y="1166902"/>
                  </a:cubicBezTo>
                  <a:cubicBezTo>
                    <a:pt x="90206" y="1210197"/>
                    <a:pt x="102563" y="1253492"/>
                    <a:pt x="121098" y="1296787"/>
                  </a:cubicBezTo>
                  <a:cubicBezTo>
                    <a:pt x="139633" y="1340082"/>
                    <a:pt x="161258" y="1380285"/>
                    <a:pt x="185972" y="1417395"/>
                  </a:cubicBezTo>
                  <a:cubicBezTo>
                    <a:pt x="244667" y="1497800"/>
                    <a:pt x="309540" y="1488523"/>
                    <a:pt x="396038" y="1466875"/>
                  </a:cubicBezTo>
                  <a:cubicBezTo>
                    <a:pt x="488715" y="1442135"/>
                    <a:pt x="581392" y="1417395"/>
                    <a:pt x="670979" y="1386470"/>
                  </a:cubicBezTo>
                  <a:cubicBezTo>
                    <a:pt x="612284" y="1225659"/>
                    <a:pt x="556678" y="1061757"/>
                    <a:pt x="507250" y="897854"/>
                  </a:cubicBezTo>
                  <a:close/>
                  <a:moveTo>
                    <a:pt x="1823257" y="604066"/>
                  </a:moveTo>
                  <a:cubicBezTo>
                    <a:pt x="1857238" y="687563"/>
                    <a:pt x="1888131" y="774153"/>
                    <a:pt x="1915934" y="860744"/>
                  </a:cubicBezTo>
                  <a:cubicBezTo>
                    <a:pt x="1946826" y="845281"/>
                    <a:pt x="1977718" y="826726"/>
                    <a:pt x="1996253" y="798893"/>
                  </a:cubicBezTo>
                  <a:cubicBezTo>
                    <a:pt x="2030235" y="752506"/>
                    <a:pt x="2002432" y="696841"/>
                    <a:pt x="1980807" y="650453"/>
                  </a:cubicBezTo>
                  <a:cubicBezTo>
                    <a:pt x="1956094" y="604065"/>
                    <a:pt x="1937558" y="588603"/>
                    <a:pt x="1885041" y="594788"/>
                  </a:cubicBezTo>
                  <a:cubicBezTo>
                    <a:pt x="1866506" y="597880"/>
                    <a:pt x="1844881" y="600973"/>
                    <a:pt x="1823257" y="604066"/>
                  </a:cubicBezTo>
                  <a:close/>
                  <a:moveTo>
                    <a:pt x="2223944" y="350892"/>
                  </a:moveTo>
                  <a:cubicBezTo>
                    <a:pt x="2242525" y="352058"/>
                    <a:pt x="2259364" y="377698"/>
                    <a:pt x="2243105" y="396346"/>
                  </a:cubicBezTo>
                  <a:cubicBezTo>
                    <a:pt x="2215235" y="424318"/>
                    <a:pt x="2187363" y="455398"/>
                    <a:pt x="2159493" y="486478"/>
                  </a:cubicBezTo>
                  <a:cubicBezTo>
                    <a:pt x="2137815" y="511342"/>
                    <a:pt x="2100654" y="474046"/>
                    <a:pt x="2122332" y="449182"/>
                  </a:cubicBezTo>
                  <a:cubicBezTo>
                    <a:pt x="2150202" y="418102"/>
                    <a:pt x="2178073" y="387022"/>
                    <a:pt x="2205944" y="359051"/>
                  </a:cubicBezTo>
                  <a:cubicBezTo>
                    <a:pt x="2211363" y="352835"/>
                    <a:pt x="2217750" y="350504"/>
                    <a:pt x="2223944" y="350892"/>
                  </a:cubicBezTo>
                  <a:close/>
                  <a:moveTo>
                    <a:pt x="1923498" y="209866"/>
                  </a:moveTo>
                  <a:cubicBezTo>
                    <a:pt x="1936524" y="209866"/>
                    <a:pt x="1949550" y="218412"/>
                    <a:pt x="1949550" y="235504"/>
                  </a:cubicBezTo>
                  <a:cubicBezTo>
                    <a:pt x="1949550" y="285226"/>
                    <a:pt x="1949550" y="334949"/>
                    <a:pt x="1949550" y="384672"/>
                  </a:cubicBezTo>
                  <a:cubicBezTo>
                    <a:pt x="1949550" y="418856"/>
                    <a:pt x="1897445" y="418856"/>
                    <a:pt x="1897445" y="384672"/>
                  </a:cubicBezTo>
                  <a:cubicBezTo>
                    <a:pt x="1897445" y="334949"/>
                    <a:pt x="1897445" y="285227"/>
                    <a:pt x="1897445" y="235504"/>
                  </a:cubicBezTo>
                  <a:cubicBezTo>
                    <a:pt x="1897445" y="218412"/>
                    <a:pt x="1910471" y="209866"/>
                    <a:pt x="1923498" y="209866"/>
                  </a:cubicBezTo>
                  <a:close/>
                  <a:moveTo>
                    <a:pt x="1378410" y="109264"/>
                  </a:moveTo>
                  <a:cubicBezTo>
                    <a:pt x="1335161" y="146374"/>
                    <a:pt x="1298090" y="202039"/>
                    <a:pt x="1273376" y="229872"/>
                  </a:cubicBezTo>
                  <a:cubicBezTo>
                    <a:pt x="1063310" y="474180"/>
                    <a:pt x="840886" y="718488"/>
                    <a:pt x="553589" y="876206"/>
                  </a:cubicBezTo>
                  <a:cubicBezTo>
                    <a:pt x="606105" y="1043202"/>
                    <a:pt x="661711" y="1210197"/>
                    <a:pt x="720406" y="1374100"/>
                  </a:cubicBezTo>
                  <a:cubicBezTo>
                    <a:pt x="893403" y="1343175"/>
                    <a:pt x="1066399" y="1327712"/>
                    <a:pt x="1242484" y="1343175"/>
                  </a:cubicBezTo>
                  <a:cubicBezTo>
                    <a:pt x="1393856" y="1358637"/>
                    <a:pt x="1542138" y="1395748"/>
                    <a:pt x="1693510" y="1429765"/>
                  </a:cubicBezTo>
                  <a:cubicBezTo>
                    <a:pt x="1736759" y="1439042"/>
                    <a:pt x="1817079" y="1469968"/>
                    <a:pt x="1878863" y="1473060"/>
                  </a:cubicBezTo>
                  <a:cubicBezTo>
                    <a:pt x="1835614" y="1222567"/>
                    <a:pt x="1758384" y="965889"/>
                    <a:pt x="1665707" y="730858"/>
                  </a:cubicBezTo>
                  <a:cubicBezTo>
                    <a:pt x="1582298" y="526753"/>
                    <a:pt x="1501979" y="294815"/>
                    <a:pt x="1378410" y="109264"/>
                  </a:cubicBezTo>
                  <a:close/>
                  <a:moveTo>
                    <a:pt x="1456799" y="73314"/>
                  </a:moveTo>
                  <a:cubicBezTo>
                    <a:pt x="1445600" y="73700"/>
                    <a:pt x="1434016" y="76793"/>
                    <a:pt x="1421659" y="81432"/>
                  </a:cubicBezTo>
                  <a:cubicBezTo>
                    <a:pt x="1545227" y="266982"/>
                    <a:pt x="1625547" y="495828"/>
                    <a:pt x="1708956" y="703026"/>
                  </a:cubicBezTo>
                  <a:cubicBezTo>
                    <a:pt x="1804722" y="944241"/>
                    <a:pt x="1885041" y="1210197"/>
                    <a:pt x="1931380" y="1469968"/>
                  </a:cubicBezTo>
                  <a:cubicBezTo>
                    <a:pt x="1959183" y="1463783"/>
                    <a:pt x="1977718" y="1445228"/>
                    <a:pt x="1980807" y="1408118"/>
                  </a:cubicBezTo>
                  <a:cubicBezTo>
                    <a:pt x="1986986" y="1318435"/>
                    <a:pt x="1940647" y="1200919"/>
                    <a:pt x="1919023" y="1114329"/>
                  </a:cubicBezTo>
                  <a:cubicBezTo>
                    <a:pt x="1872685" y="941149"/>
                    <a:pt x="1813990" y="771061"/>
                    <a:pt x="1749116" y="604065"/>
                  </a:cubicBezTo>
                  <a:cubicBezTo>
                    <a:pt x="1693510" y="464903"/>
                    <a:pt x="1631726" y="325740"/>
                    <a:pt x="1560673" y="195855"/>
                  </a:cubicBezTo>
                  <a:cubicBezTo>
                    <a:pt x="1545227" y="168022"/>
                    <a:pt x="1520514" y="99987"/>
                    <a:pt x="1489622" y="81431"/>
                  </a:cubicBezTo>
                  <a:cubicBezTo>
                    <a:pt x="1478809" y="75247"/>
                    <a:pt x="1467997" y="72927"/>
                    <a:pt x="1456799" y="73314"/>
                  </a:cubicBezTo>
                  <a:close/>
                  <a:moveTo>
                    <a:pt x="1452406" y="253"/>
                  </a:moveTo>
                  <a:cubicBezTo>
                    <a:pt x="1475141" y="-1293"/>
                    <a:pt x="1498117" y="4119"/>
                    <a:pt x="1520514" y="19581"/>
                  </a:cubicBezTo>
                  <a:cubicBezTo>
                    <a:pt x="1585388" y="62876"/>
                    <a:pt x="1625547" y="168022"/>
                    <a:pt x="1659528" y="232965"/>
                  </a:cubicBezTo>
                  <a:cubicBezTo>
                    <a:pt x="1712045" y="338110"/>
                    <a:pt x="1758384" y="446347"/>
                    <a:pt x="1804722" y="554585"/>
                  </a:cubicBezTo>
                  <a:cubicBezTo>
                    <a:pt x="1847971" y="545308"/>
                    <a:pt x="1894309" y="536030"/>
                    <a:pt x="1934469" y="542215"/>
                  </a:cubicBezTo>
                  <a:cubicBezTo>
                    <a:pt x="1986986" y="548400"/>
                    <a:pt x="2014789" y="600973"/>
                    <a:pt x="2033324" y="641176"/>
                  </a:cubicBezTo>
                  <a:cubicBezTo>
                    <a:pt x="2054949" y="690656"/>
                    <a:pt x="2079662" y="749413"/>
                    <a:pt x="2054948" y="801986"/>
                  </a:cubicBezTo>
                  <a:cubicBezTo>
                    <a:pt x="2033324" y="854559"/>
                    <a:pt x="1977718" y="882391"/>
                    <a:pt x="1931380" y="913316"/>
                  </a:cubicBezTo>
                  <a:cubicBezTo>
                    <a:pt x="1953004" y="978259"/>
                    <a:pt x="1971540" y="1046294"/>
                    <a:pt x="1990075" y="1111237"/>
                  </a:cubicBezTo>
                  <a:cubicBezTo>
                    <a:pt x="2014788" y="1210197"/>
                    <a:pt x="2088930" y="1395748"/>
                    <a:pt x="2033324" y="1494708"/>
                  </a:cubicBezTo>
                  <a:cubicBezTo>
                    <a:pt x="1977718" y="1593668"/>
                    <a:pt x="1826346" y="1528725"/>
                    <a:pt x="1746027" y="1513263"/>
                  </a:cubicBezTo>
                  <a:cubicBezTo>
                    <a:pt x="1582298" y="1479245"/>
                    <a:pt x="1421659" y="1432858"/>
                    <a:pt x="1257930" y="1414303"/>
                  </a:cubicBezTo>
                  <a:cubicBezTo>
                    <a:pt x="1069488" y="1395748"/>
                    <a:pt x="887224" y="1414303"/>
                    <a:pt x="704960" y="1448320"/>
                  </a:cubicBezTo>
                  <a:cubicBezTo>
                    <a:pt x="689514" y="1454505"/>
                    <a:pt x="674068" y="1457598"/>
                    <a:pt x="661711" y="1463783"/>
                  </a:cubicBezTo>
                  <a:cubicBezTo>
                    <a:pt x="686425" y="1519448"/>
                    <a:pt x="717317" y="1578206"/>
                    <a:pt x="751299" y="1630778"/>
                  </a:cubicBezTo>
                  <a:cubicBezTo>
                    <a:pt x="785280" y="1677166"/>
                    <a:pt x="837797" y="1720461"/>
                    <a:pt x="853243" y="1779219"/>
                  </a:cubicBezTo>
                  <a:cubicBezTo>
                    <a:pt x="884135" y="1893641"/>
                    <a:pt x="760566" y="1992601"/>
                    <a:pt x="661711" y="2026619"/>
                  </a:cubicBezTo>
                  <a:cubicBezTo>
                    <a:pt x="569035" y="2057544"/>
                    <a:pt x="528875" y="1964769"/>
                    <a:pt x="488715" y="1896734"/>
                  </a:cubicBezTo>
                  <a:cubicBezTo>
                    <a:pt x="426931" y="1788496"/>
                    <a:pt x="377503" y="1674073"/>
                    <a:pt x="321897" y="1559651"/>
                  </a:cubicBezTo>
                  <a:cubicBezTo>
                    <a:pt x="294094" y="1568928"/>
                    <a:pt x="263202" y="1572021"/>
                    <a:pt x="238488" y="1565835"/>
                  </a:cubicBezTo>
                  <a:cubicBezTo>
                    <a:pt x="148901" y="1538003"/>
                    <a:pt x="77849" y="1380285"/>
                    <a:pt x="46957" y="1302972"/>
                  </a:cubicBezTo>
                  <a:cubicBezTo>
                    <a:pt x="16065" y="1219475"/>
                    <a:pt x="-39541" y="1061757"/>
                    <a:pt x="43868" y="990629"/>
                  </a:cubicBezTo>
                  <a:cubicBezTo>
                    <a:pt x="90206" y="947334"/>
                    <a:pt x="167436" y="934964"/>
                    <a:pt x="226132" y="916409"/>
                  </a:cubicBezTo>
                  <a:cubicBezTo>
                    <a:pt x="315719" y="885484"/>
                    <a:pt x="405306" y="857651"/>
                    <a:pt x="494894" y="829819"/>
                  </a:cubicBezTo>
                  <a:cubicBezTo>
                    <a:pt x="497983" y="829818"/>
                    <a:pt x="497983" y="826726"/>
                    <a:pt x="501072" y="823634"/>
                  </a:cubicBezTo>
                  <a:cubicBezTo>
                    <a:pt x="822351" y="656638"/>
                    <a:pt x="1038596" y="381405"/>
                    <a:pt x="1276466" y="118542"/>
                  </a:cubicBezTo>
                  <a:cubicBezTo>
                    <a:pt x="1318170" y="72154"/>
                    <a:pt x="1384202" y="4892"/>
                    <a:pt x="1452406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21" name="ExtraShape">
              <a:extLst>
                <a:ext uri="{FF2B5EF4-FFF2-40B4-BE49-F238E27FC236}">
                  <a16:creationId xmlns:a16="http://schemas.microsoft.com/office/drawing/2014/main" id="{D02FAB67-921F-430A-B01C-5AA593568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47574" y="1885445"/>
              <a:ext cx="0" cy="308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xtraShape31">
              <a:extLst>
                <a:ext uri="{FF2B5EF4-FFF2-40B4-BE49-F238E27FC236}">
                  <a16:creationId xmlns:a16="http://schemas.microsoft.com/office/drawing/2014/main" id="{FED9C193-0B98-4BC5-A735-06AB31F7CEF6}"/>
                </a:ext>
              </a:extLst>
            </p:cNvPr>
            <p:cNvCxnSpPr>
              <a:cxnSpLocks/>
            </p:cNvCxnSpPr>
            <p:nvPr/>
          </p:nvCxnSpPr>
          <p:spPr>
            <a:xfrm>
              <a:off x="3144672" y="4525630"/>
              <a:ext cx="2316402" cy="0"/>
            </a:xfrm>
            <a:prstGeom prst="line">
              <a:avLst/>
            </a:prstGeom>
            <a:ln>
              <a:solidFill>
                <a:srgbClr val="3A45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stomText1">
              <a:extLst>
                <a:ext uri="{FF2B5EF4-FFF2-40B4-BE49-F238E27FC236}">
                  <a16:creationId xmlns:a16="http://schemas.microsoft.com/office/drawing/2014/main" id="{2E77ABF8-C3EA-455E-B195-AEE95D7E9BFB}"/>
                </a:ext>
              </a:extLst>
            </p:cNvPr>
            <p:cNvSpPr/>
            <p:nvPr/>
          </p:nvSpPr>
          <p:spPr>
            <a:xfrm>
              <a:off x="3144672" y="4555852"/>
              <a:ext cx="2316402" cy="355644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24" name="CustomText2">
              <a:extLst>
                <a:ext uri="{FF2B5EF4-FFF2-40B4-BE49-F238E27FC236}">
                  <a16:creationId xmlns:a16="http://schemas.microsoft.com/office/drawing/2014/main" id="{FFFBFA9E-FB20-40C3-8C1E-863A5036CF0A}"/>
                </a:ext>
              </a:extLst>
            </p:cNvPr>
            <p:cNvSpPr/>
            <p:nvPr/>
          </p:nvSpPr>
          <p:spPr>
            <a:xfrm>
              <a:off x="3144672" y="4106653"/>
              <a:ext cx="2316400" cy="418977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5" name="ValueText1">
              <a:extLst>
                <a:ext uri="{FF2B5EF4-FFF2-40B4-BE49-F238E27FC236}">
                  <a16:creationId xmlns:a16="http://schemas.microsoft.com/office/drawing/2014/main" id="{FC172B95-97D0-4F2C-91DC-2CE0764C14B2}"/>
                </a:ext>
              </a:extLst>
            </p:cNvPr>
            <p:cNvSpPr txBox="1"/>
            <p:nvPr/>
          </p:nvSpPr>
          <p:spPr>
            <a:xfrm>
              <a:off x="6159309" y="2004314"/>
              <a:ext cx="569656" cy="220720"/>
            </a:xfrm>
            <a:prstGeom prst="rect">
              <a:avLst/>
            </a:prstGeom>
            <a:noFill/>
          </p:spPr>
          <p:txBody>
            <a:bodyPr wrap="square" numCol="1" rtlCol="0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</a:rPr>
                <a:t>45%</a:t>
              </a:r>
              <a:endParaRPr lang="en-US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6" name="RelativeShape1">
              <a:extLst>
                <a:ext uri="{FF2B5EF4-FFF2-40B4-BE49-F238E27FC236}">
                  <a16:creationId xmlns:a16="http://schemas.microsoft.com/office/drawing/2014/main" id="{87864CCD-2EB5-4F4B-8063-67A389AFDE46}"/>
                </a:ext>
              </a:extLst>
            </p:cNvPr>
            <p:cNvSpPr/>
            <p:nvPr/>
          </p:nvSpPr>
          <p:spPr>
            <a:xfrm>
              <a:off x="6159309" y="2294236"/>
              <a:ext cx="2255669" cy="271090"/>
            </a:xfrm>
            <a:prstGeom prst="rect">
              <a:avLst/>
            </a:prstGeom>
            <a:pattFill prst="dkDnDiag">
              <a:fgClr>
                <a:schemeClr val="accent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ctr"/>
              <a:endParaRPr sz="1333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ValueShape1">
              <a:extLst>
                <a:ext uri="{FF2B5EF4-FFF2-40B4-BE49-F238E27FC236}">
                  <a16:creationId xmlns:a16="http://schemas.microsoft.com/office/drawing/2014/main" id="{9585E5DB-DC2D-4295-A7A6-11CF2189BA09}"/>
                </a:ext>
              </a:extLst>
            </p:cNvPr>
            <p:cNvSpPr/>
            <p:nvPr/>
          </p:nvSpPr>
          <p:spPr>
            <a:xfrm>
              <a:off x="6159309" y="2294236"/>
              <a:ext cx="1015051" cy="27109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351" dirty="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ValueBack1">
              <a:extLst>
                <a:ext uri="{FF2B5EF4-FFF2-40B4-BE49-F238E27FC236}">
                  <a16:creationId xmlns:a16="http://schemas.microsoft.com/office/drawing/2014/main" id="{8A9BB274-92FD-43BD-B167-3830DB9AF41E}"/>
                </a:ext>
              </a:extLst>
            </p:cNvPr>
            <p:cNvSpPr/>
            <p:nvPr/>
          </p:nvSpPr>
          <p:spPr>
            <a:xfrm>
              <a:off x="8521679" y="1991353"/>
              <a:ext cx="525649" cy="445108"/>
            </a:xfrm>
            <a:custGeom>
              <a:avLst/>
              <a:gdLst>
                <a:gd name="connsiteX0" fmla="*/ 263713 w 525649"/>
                <a:gd name="connsiteY0" fmla="*/ 1 h 445108"/>
                <a:gd name="connsiteX1" fmla="*/ 343992 w 525649"/>
                <a:gd name="connsiteY1" fmla="*/ 9692 h 445108"/>
                <a:gd name="connsiteX2" fmla="*/ 507130 w 525649"/>
                <a:gd name="connsiteY2" fmla="*/ 270614 h 445108"/>
                <a:gd name="connsiteX3" fmla="*/ 228801 w 525649"/>
                <a:gd name="connsiteY3" fmla="*/ 393990 h 445108"/>
                <a:gd name="connsiteX4" fmla="*/ 153320 w 525649"/>
                <a:gd name="connsiteY4" fmla="*/ 445108 h 445108"/>
                <a:gd name="connsiteX5" fmla="*/ 133673 w 525649"/>
                <a:gd name="connsiteY5" fmla="*/ 370118 h 445108"/>
                <a:gd name="connsiteX6" fmla="*/ 54597 w 525649"/>
                <a:gd name="connsiteY6" fmla="*/ 77155 h 445108"/>
                <a:gd name="connsiteX7" fmla="*/ 263713 w 525649"/>
                <a:gd name="connsiteY7" fmla="*/ 1 h 445108"/>
                <a:gd name="connsiteX8" fmla="*/ 162460 w 525649"/>
                <a:gd name="connsiteY8" fmla="*/ 179084 h 445108"/>
                <a:gd name="connsiteX9" fmla="*/ 125590 w 525649"/>
                <a:gd name="connsiteY9" fmla="*/ 215954 h 445108"/>
                <a:gd name="connsiteX10" fmla="*/ 162460 w 525649"/>
                <a:gd name="connsiteY10" fmla="*/ 252824 h 445108"/>
                <a:gd name="connsiteX11" fmla="*/ 199330 w 525649"/>
                <a:gd name="connsiteY11" fmla="*/ 215954 h 445108"/>
                <a:gd name="connsiteX12" fmla="*/ 162460 w 525649"/>
                <a:gd name="connsiteY12" fmla="*/ 179084 h 445108"/>
                <a:gd name="connsiteX13" fmla="*/ 265470 w 525649"/>
                <a:gd name="connsiteY13" fmla="*/ 179084 h 445108"/>
                <a:gd name="connsiteX14" fmla="*/ 228600 w 525649"/>
                <a:gd name="connsiteY14" fmla="*/ 215954 h 445108"/>
                <a:gd name="connsiteX15" fmla="*/ 265470 w 525649"/>
                <a:gd name="connsiteY15" fmla="*/ 252824 h 445108"/>
                <a:gd name="connsiteX16" fmla="*/ 302340 w 525649"/>
                <a:gd name="connsiteY16" fmla="*/ 215954 h 445108"/>
                <a:gd name="connsiteX17" fmla="*/ 265470 w 525649"/>
                <a:gd name="connsiteY17" fmla="*/ 179084 h 445108"/>
                <a:gd name="connsiteX18" fmla="*/ 368479 w 525649"/>
                <a:gd name="connsiteY18" fmla="*/ 179084 h 445108"/>
                <a:gd name="connsiteX19" fmla="*/ 331609 w 525649"/>
                <a:gd name="connsiteY19" fmla="*/ 215954 h 445108"/>
                <a:gd name="connsiteX20" fmla="*/ 368479 w 525649"/>
                <a:gd name="connsiteY20" fmla="*/ 252824 h 445108"/>
                <a:gd name="connsiteX21" fmla="*/ 405349 w 525649"/>
                <a:gd name="connsiteY21" fmla="*/ 215954 h 445108"/>
                <a:gd name="connsiteX22" fmla="*/ 368479 w 525649"/>
                <a:gd name="connsiteY22" fmla="*/ 179084 h 44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649" h="445108">
                  <a:moveTo>
                    <a:pt x="263713" y="1"/>
                  </a:moveTo>
                  <a:cubicBezTo>
                    <a:pt x="290502" y="68"/>
                    <a:pt x="317565" y="3228"/>
                    <a:pt x="343992" y="9692"/>
                  </a:cubicBezTo>
                  <a:cubicBezTo>
                    <a:pt x="488161" y="44956"/>
                    <a:pt x="562901" y="164495"/>
                    <a:pt x="507130" y="270614"/>
                  </a:cubicBezTo>
                  <a:cubicBezTo>
                    <a:pt x="462843" y="354882"/>
                    <a:pt x="348162" y="405717"/>
                    <a:pt x="228801" y="393990"/>
                  </a:cubicBezTo>
                  <a:lnTo>
                    <a:pt x="153320" y="445108"/>
                  </a:lnTo>
                  <a:lnTo>
                    <a:pt x="133673" y="370118"/>
                  </a:lnTo>
                  <a:cubicBezTo>
                    <a:pt x="-5632" y="310939"/>
                    <a:pt x="-42979" y="172574"/>
                    <a:pt x="54597" y="77155"/>
                  </a:cubicBezTo>
                  <a:cubicBezTo>
                    <a:pt x="105450" y="27426"/>
                    <a:pt x="183348" y="-202"/>
                    <a:pt x="263713" y="1"/>
                  </a:cubicBezTo>
                  <a:close/>
                  <a:moveTo>
                    <a:pt x="162460" y="179084"/>
                  </a:moveTo>
                  <a:cubicBezTo>
                    <a:pt x="142097" y="179084"/>
                    <a:pt x="125590" y="195591"/>
                    <a:pt x="125590" y="215954"/>
                  </a:cubicBezTo>
                  <a:cubicBezTo>
                    <a:pt x="125590" y="236317"/>
                    <a:pt x="142097" y="252824"/>
                    <a:pt x="162460" y="252824"/>
                  </a:cubicBezTo>
                  <a:cubicBezTo>
                    <a:pt x="182823" y="252824"/>
                    <a:pt x="199330" y="236317"/>
                    <a:pt x="199330" y="215954"/>
                  </a:cubicBezTo>
                  <a:cubicBezTo>
                    <a:pt x="199330" y="195591"/>
                    <a:pt x="182823" y="179084"/>
                    <a:pt x="162460" y="179084"/>
                  </a:cubicBezTo>
                  <a:close/>
                  <a:moveTo>
                    <a:pt x="265470" y="179084"/>
                  </a:moveTo>
                  <a:cubicBezTo>
                    <a:pt x="245107" y="179084"/>
                    <a:pt x="228600" y="195591"/>
                    <a:pt x="228600" y="215954"/>
                  </a:cubicBezTo>
                  <a:cubicBezTo>
                    <a:pt x="228600" y="236317"/>
                    <a:pt x="245107" y="252824"/>
                    <a:pt x="265470" y="252824"/>
                  </a:cubicBezTo>
                  <a:cubicBezTo>
                    <a:pt x="285833" y="252824"/>
                    <a:pt x="302340" y="236317"/>
                    <a:pt x="302340" y="215954"/>
                  </a:cubicBezTo>
                  <a:cubicBezTo>
                    <a:pt x="302340" y="195591"/>
                    <a:pt x="285833" y="179084"/>
                    <a:pt x="265470" y="179084"/>
                  </a:cubicBezTo>
                  <a:close/>
                  <a:moveTo>
                    <a:pt x="368479" y="179084"/>
                  </a:moveTo>
                  <a:cubicBezTo>
                    <a:pt x="348116" y="179084"/>
                    <a:pt x="331609" y="195591"/>
                    <a:pt x="331609" y="215954"/>
                  </a:cubicBezTo>
                  <a:cubicBezTo>
                    <a:pt x="331609" y="236317"/>
                    <a:pt x="348116" y="252824"/>
                    <a:pt x="368479" y="252824"/>
                  </a:cubicBezTo>
                  <a:cubicBezTo>
                    <a:pt x="388842" y="252824"/>
                    <a:pt x="405349" y="236317"/>
                    <a:pt x="405349" y="215954"/>
                  </a:cubicBezTo>
                  <a:cubicBezTo>
                    <a:pt x="405349" y="195591"/>
                    <a:pt x="388842" y="179084"/>
                    <a:pt x="368479" y="179084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ValueText2">
              <a:extLst>
                <a:ext uri="{FF2B5EF4-FFF2-40B4-BE49-F238E27FC236}">
                  <a16:creationId xmlns:a16="http://schemas.microsoft.com/office/drawing/2014/main" id="{354620FE-7D1F-455E-8BB9-8784344C60E5}"/>
                </a:ext>
              </a:extLst>
            </p:cNvPr>
            <p:cNvSpPr txBox="1"/>
            <p:nvPr/>
          </p:nvSpPr>
          <p:spPr>
            <a:xfrm>
              <a:off x="6159309" y="2754563"/>
              <a:ext cx="569656" cy="220720"/>
            </a:xfrm>
            <a:prstGeom prst="rect">
              <a:avLst/>
            </a:prstGeom>
            <a:noFill/>
          </p:spPr>
          <p:txBody>
            <a:bodyPr wrap="square" numCol="1" rtlCol="0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>
                  <a:solidFill>
                    <a:schemeClr val="accent2">
                      <a:lumMod val="100000"/>
                    </a:schemeClr>
                  </a:solidFill>
                </a:rPr>
                <a:t>57%</a:t>
              </a:r>
              <a:endParaRPr lang="en-US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0" name="RelativeShape2">
              <a:extLst>
                <a:ext uri="{FF2B5EF4-FFF2-40B4-BE49-F238E27FC236}">
                  <a16:creationId xmlns:a16="http://schemas.microsoft.com/office/drawing/2014/main" id="{F67312E0-ED79-40A1-ACF2-5D6A5F2FA90F}"/>
                </a:ext>
              </a:extLst>
            </p:cNvPr>
            <p:cNvSpPr/>
            <p:nvPr/>
          </p:nvSpPr>
          <p:spPr>
            <a:xfrm>
              <a:off x="6159309" y="3053634"/>
              <a:ext cx="2255669" cy="271090"/>
            </a:xfrm>
            <a:prstGeom prst="rect">
              <a:avLst/>
            </a:prstGeom>
            <a:pattFill prst="dkDnDiag">
              <a:fgClr>
                <a:schemeClr val="accent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ctr"/>
              <a:endParaRPr sz="1333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ValueShape2">
              <a:extLst>
                <a:ext uri="{FF2B5EF4-FFF2-40B4-BE49-F238E27FC236}">
                  <a16:creationId xmlns:a16="http://schemas.microsoft.com/office/drawing/2014/main" id="{54B2674E-C41E-454E-9F8A-B5F8B7433CCD}"/>
                </a:ext>
              </a:extLst>
            </p:cNvPr>
            <p:cNvSpPr/>
            <p:nvPr/>
          </p:nvSpPr>
          <p:spPr>
            <a:xfrm>
              <a:off x="6159309" y="3053634"/>
              <a:ext cx="1285731" cy="271090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351" dirty="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ValueBack2">
              <a:extLst>
                <a:ext uri="{FF2B5EF4-FFF2-40B4-BE49-F238E27FC236}">
                  <a16:creationId xmlns:a16="http://schemas.microsoft.com/office/drawing/2014/main" id="{29133FEE-3305-4FE0-90FF-8351A85DC552}"/>
                </a:ext>
              </a:extLst>
            </p:cNvPr>
            <p:cNvSpPr/>
            <p:nvPr/>
          </p:nvSpPr>
          <p:spPr>
            <a:xfrm>
              <a:off x="8521679" y="2744071"/>
              <a:ext cx="525649" cy="445108"/>
            </a:xfrm>
            <a:custGeom>
              <a:avLst/>
              <a:gdLst>
                <a:gd name="connsiteX0" fmla="*/ 263713 w 525649"/>
                <a:gd name="connsiteY0" fmla="*/ 1 h 445108"/>
                <a:gd name="connsiteX1" fmla="*/ 343992 w 525649"/>
                <a:gd name="connsiteY1" fmla="*/ 9692 h 445108"/>
                <a:gd name="connsiteX2" fmla="*/ 507130 w 525649"/>
                <a:gd name="connsiteY2" fmla="*/ 270614 h 445108"/>
                <a:gd name="connsiteX3" fmla="*/ 228801 w 525649"/>
                <a:gd name="connsiteY3" fmla="*/ 393990 h 445108"/>
                <a:gd name="connsiteX4" fmla="*/ 153320 w 525649"/>
                <a:gd name="connsiteY4" fmla="*/ 445108 h 445108"/>
                <a:gd name="connsiteX5" fmla="*/ 133673 w 525649"/>
                <a:gd name="connsiteY5" fmla="*/ 370118 h 445108"/>
                <a:gd name="connsiteX6" fmla="*/ 54597 w 525649"/>
                <a:gd name="connsiteY6" fmla="*/ 77155 h 445108"/>
                <a:gd name="connsiteX7" fmla="*/ 263713 w 525649"/>
                <a:gd name="connsiteY7" fmla="*/ 1 h 445108"/>
                <a:gd name="connsiteX8" fmla="*/ 162460 w 525649"/>
                <a:gd name="connsiteY8" fmla="*/ 179084 h 445108"/>
                <a:gd name="connsiteX9" fmla="*/ 125590 w 525649"/>
                <a:gd name="connsiteY9" fmla="*/ 215954 h 445108"/>
                <a:gd name="connsiteX10" fmla="*/ 162460 w 525649"/>
                <a:gd name="connsiteY10" fmla="*/ 252824 h 445108"/>
                <a:gd name="connsiteX11" fmla="*/ 199330 w 525649"/>
                <a:gd name="connsiteY11" fmla="*/ 215954 h 445108"/>
                <a:gd name="connsiteX12" fmla="*/ 162460 w 525649"/>
                <a:gd name="connsiteY12" fmla="*/ 179084 h 445108"/>
                <a:gd name="connsiteX13" fmla="*/ 265470 w 525649"/>
                <a:gd name="connsiteY13" fmla="*/ 179084 h 445108"/>
                <a:gd name="connsiteX14" fmla="*/ 228600 w 525649"/>
                <a:gd name="connsiteY14" fmla="*/ 215954 h 445108"/>
                <a:gd name="connsiteX15" fmla="*/ 265470 w 525649"/>
                <a:gd name="connsiteY15" fmla="*/ 252824 h 445108"/>
                <a:gd name="connsiteX16" fmla="*/ 302340 w 525649"/>
                <a:gd name="connsiteY16" fmla="*/ 215954 h 445108"/>
                <a:gd name="connsiteX17" fmla="*/ 265470 w 525649"/>
                <a:gd name="connsiteY17" fmla="*/ 179084 h 445108"/>
                <a:gd name="connsiteX18" fmla="*/ 368479 w 525649"/>
                <a:gd name="connsiteY18" fmla="*/ 179084 h 445108"/>
                <a:gd name="connsiteX19" fmla="*/ 331609 w 525649"/>
                <a:gd name="connsiteY19" fmla="*/ 215954 h 445108"/>
                <a:gd name="connsiteX20" fmla="*/ 368479 w 525649"/>
                <a:gd name="connsiteY20" fmla="*/ 252824 h 445108"/>
                <a:gd name="connsiteX21" fmla="*/ 405349 w 525649"/>
                <a:gd name="connsiteY21" fmla="*/ 215954 h 445108"/>
                <a:gd name="connsiteX22" fmla="*/ 368479 w 525649"/>
                <a:gd name="connsiteY22" fmla="*/ 179084 h 44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649" h="445108">
                  <a:moveTo>
                    <a:pt x="263713" y="1"/>
                  </a:moveTo>
                  <a:cubicBezTo>
                    <a:pt x="290502" y="68"/>
                    <a:pt x="317565" y="3228"/>
                    <a:pt x="343992" y="9692"/>
                  </a:cubicBezTo>
                  <a:cubicBezTo>
                    <a:pt x="488161" y="44956"/>
                    <a:pt x="562901" y="164495"/>
                    <a:pt x="507130" y="270614"/>
                  </a:cubicBezTo>
                  <a:cubicBezTo>
                    <a:pt x="462843" y="354882"/>
                    <a:pt x="348162" y="405717"/>
                    <a:pt x="228801" y="393990"/>
                  </a:cubicBezTo>
                  <a:lnTo>
                    <a:pt x="153320" y="445108"/>
                  </a:lnTo>
                  <a:lnTo>
                    <a:pt x="133673" y="370118"/>
                  </a:lnTo>
                  <a:cubicBezTo>
                    <a:pt x="-5632" y="310939"/>
                    <a:pt x="-42979" y="172574"/>
                    <a:pt x="54597" y="77155"/>
                  </a:cubicBezTo>
                  <a:cubicBezTo>
                    <a:pt x="105450" y="27426"/>
                    <a:pt x="183348" y="-202"/>
                    <a:pt x="263713" y="1"/>
                  </a:cubicBezTo>
                  <a:close/>
                  <a:moveTo>
                    <a:pt x="162460" y="179084"/>
                  </a:moveTo>
                  <a:cubicBezTo>
                    <a:pt x="142097" y="179084"/>
                    <a:pt x="125590" y="195591"/>
                    <a:pt x="125590" y="215954"/>
                  </a:cubicBezTo>
                  <a:cubicBezTo>
                    <a:pt x="125590" y="236317"/>
                    <a:pt x="142097" y="252824"/>
                    <a:pt x="162460" y="252824"/>
                  </a:cubicBezTo>
                  <a:cubicBezTo>
                    <a:pt x="182823" y="252824"/>
                    <a:pt x="199330" y="236317"/>
                    <a:pt x="199330" y="215954"/>
                  </a:cubicBezTo>
                  <a:cubicBezTo>
                    <a:pt x="199330" y="195591"/>
                    <a:pt x="182823" y="179084"/>
                    <a:pt x="162460" y="179084"/>
                  </a:cubicBezTo>
                  <a:close/>
                  <a:moveTo>
                    <a:pt x="265470" y="179084"/>
                  </a:moveTo>
                  <a:cubicBezTo>
                    <a:pt x="245107" y="179084"/>
                    <a:pt x="228600" y="195591"/>
                    <a:pt x="228600" y="215954"/>
                  </a:cubicBezTo>
                  <a:cubicBezTo>
                    <a:pt x="228600" y="236317"/>
                    <a:pt x="245107" y="252824"/>
                    <a:pt x="265470" y="252824"/>
                  </a:cubicBezTo>
                  <a:cubicBezTo>
                    <a:pt x="285833" y="252824"/>
                    <a:pt x="302340" y="236317"/>
                    <a:pt x="302340" y="215954"/>
                  </a:cubicBezTo>
                  <a:cubicBezTo>
                    <a:pt x="302340" y="195591"/>
                    <a:pt x="285833" y="179084"/>
                    <a:pt x="265470" y="179084"/>
                  </a:cubicBezTo>
                  <a:close/>
                  <a:moveTo>
                    <a:pt x="368479" y="179084"/>
                  </a:moveTo>
                  <a:cubicBezTo>
                    <a:pt x="348116" y="179084"/>
                    <a:pt x="331609" y="195591"/>
                    <a:pt x="331609" y="215954"/>
                  </a:cubicBezTo>
                  <a:cubicBezTo>
                    <a:pt x="331609" y="236317"/>
                    <a:pt x="348116" y="252824"/>
                    <a:pt x="368479" y="252824"/>
                  </a:cubicBezTo>
                  <a:cubicBezTo>
                    <a:pt x="388842" y="252824"/>
                    <a:pt x="405349" y="236317"/>
                    <a:pt x="405349" y="215954"/>
                  </a:cubicBezTo>
                  <a:cubicBezTo>
                    <a:pt x="405349" y="195591"/>
                    <a:pt x="388842" y="179084"/>
                    <a:pt x="368479" y="179084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ValueText3">
              <a:extLst>
                <a:ext uri="{FF2B5EF4-FFF2-40B4-BE49-F238E27FC236}">
                  <a16:creationId xmlns:a16="http://schemas.microsoft.com/office/drawing/2014/main" id="{9FE63A39-5D08-44D4-8A53-4FB3A0C35D5E}"/>
                </a:ext>
              </a:extLst>
            </p:cNvPr>
            <p:cNvSpPr txBox="1"/>
            <p:nvPr/>
          </p:nvSpPr>
          <p:spPr>
            <a:xfrm>
              <a:off x="6159309" y="3541746"/>
              <a:ext cx="569656" cy="220720"/>
            </a:xfrm>
            <a:prstGeom prst="rect">
              <a:avLst/>
            </a:prstGeom>
            <a:noFill/>
          </p:spPr>
          <p:txBody>
            <a:bodyPr wrap="square" numCol="1" rtlCol="0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>
                  <a:solidFill>
                    <a:schemeClr val="accent3">
                      <a:lumMod val="100000"/>
                    </a:schemeClr>
                  </a:solidFill>
                </a:rPr>
                <a:t>64%</a:t>
              </a:r>
              <a:endParaRPr lang="en-US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48" name="RelativeShape3">
              <a:extLst>
                <a:ext uri="{FF2B5EF4-FFF2-40B4-BE49-F238E27FC236}">
                  <a16:creationId xmlns:a16="http://schemas.microsoft.com/office/drawing/2014/main" id="{321FC8C5-95AA-4AA7-B393-8CEA14F5B20B}"/>
                </a:ext>
              </a:extLst>
            </p:cNvPr>
            <p:cNvSpPr/>
            <p:nvPr/>
          </p:nvSpPr>
          <p:spPr>
            <a:xfrm>
              <a:off x="6159309" y="3847020"/>
              <a:ext cx="2255669" cy="271090"/>
            </a:xfrm>
            <a:prstGeom prst="rect">
              <a:avLst/>
            </a:prstGeom>
            <a:pattFill prst="dkDnDiag">
              <a:fgClr>
                <a:schemeClr val="accent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ctr"/>
              <a:endParaRPr sz="1333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ValueShape3">
              <a:extLst>
                <a:ext uri="{FF2B5EF4-FFF2-40B4-BE49-F238E27FC236}">
                  <a16:creationId xmlns:a16="http://schemas.microsoft.com/office/drawing/2014/main" id="{0983E685-0E22-44F5-BAE4-52FE0D3EA03C}"/>
                </a:ext>
              </a:extLst>
            </p:cNvPr>
            <p:cNvSpPr/>
            <p:nvPr/>
          </p:nvSpPr>
          <p:spPr>
            <a:xfrm>
              <a:off x="6159309" y="3847020"/>
              <a:ext cx="1443628" cy="271090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351" dirty="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ValueBack3">
              <a:extLst>
                <a:ext uri="{FF2B5EF4-FFF2-40B4-BE49-F238E27FC236}">
                  <a16:creationId xmlns:a16="http://schemas.microsoft.com/office/drawing/2014/main" id="{4112596C-9E1A-4F50-9EF9-8D21FDCB0E58}"/>
                </a:ext>
              </a:extLst>
            </p:cNvPr>
            <p:cNvSpPr/>
            <p:nvPr/>
          </p:nvSpPr>
          <p:spPr>
            <a:xfrm>
              <a:off x="8521679" y="3528721"/>
              <a:ext cx="525649" cy="445108"/>
            </a:xfrm>
            <a:custGeom>
              <a:avLst/>
              <a:gdLst>
                <a:gd name="connsiteX0" fmla="*/ 263713 w 525649"/>
                <a:gd name="connsiteY0" fmla="*/ 1 h 445108"/>
                <a:gd name="connsiteX1" fmla="*/ 343992 w 525649"/>
                <a:gd name="connsiteY1" fmla="*/ 9692 h 445108"/>
                <a:gd name="connsiteX2" fmla="*/ 507130 w 525649"/>
                <a:gd name="connsiteY2" fmla="*/ 270614 h 445108"/>
                <a:gd name="connsiteX3" fmla="*/ 228801 w 525649"/>
                <a:gd name="connsiteY3" fmla="*/ 393990 h 445108"/>
                <a:gd name="connsiteX4" fmla="*/ 153320 w 525649"/>
                <a:gd name="connsiteY4" fmla="*/ 445108 h 445108"/>
                <a:gd name="connsiteX5" fmla="*/ 133673 w 525649"/>
                <a:gd name="connsiteY5" fmla="*/ 370118 h 445108"/>
                <a:gd name="connsiteX6" fmla="*/ 54597 w 525649"/>
                <a:gd name="connsiteY6" fmla="*/ 77155 h 445108"/>
                <a:gd name="connsiteX7" fmla="*/ 263713 w 525649"/>
                <a:gd name="connsiteY7" fmla="*/ 1 h 445108"/>
                <a:gd name="connsiteX8" fmla="*/ 162460 w 525649"/>
                <a:gd name="connsiteY8" fmla="*/ 179084 h 445108"/>
                <a:gd name="connsiteX9" fmla="*/ 125590 w 525649"/>
                <a:gd name="connsiteY9" fmla="*/ 215954 h 445108"/>
                <a:gd name="connsiteX10" fmla="*/ 162460 w 525649"/>
                <a:gd name="connsiteY10" fmla="*/ 252824 h 445108"/>
                <a:gd name="connsiteX11" fmla="*/ 199330 w 525649"/>
                <a:gd name="connsiteY11" fmla="*/ 215954 h 445108"/>
                <a:gd name="connsiteX12" fmla="*/ 162460 w 525649"/>
                <a:gd name="connsiteY12" fmla="*/ 179084 h 445108"/>
                <a:gd name="connsiteX13" fmla="*/ 265470 w 525649"/>
                <a:gd name="connsiteY13" fmla="*/ 179084 h 445108"/>
                <a:gd name="connsiteX14" fmla="*/ 228600 w 525649"/>
                <a:gd name="connsiteY14" fmla="*/ 215954 h 445108"/>
                <a:gd name="connsiteX15" fmla="*/ 265470 w 525649"/>
                <a:gd name="connsiteY15" fmla="*/ 252824 h 445108"/>
                <a:gd name="connsiteX16" fmla="*/ 302340 w 525649"/>
                <a:gd name="connsiteY16" fmla="*/ 215954 h 445108"/>
                <a:gd name="connsiteX17" fmla="*/ 265470 w 525649"/>
                <a:gd name="connsiteY17" fmla="*/ 179084 h 445108"/>
                <a:gd name="connsiteX18" fmla="*/ 368479 w 525649"/>
                <a:gd name="connsiteY18" fmla="*/ 179084 h 445108"/>
                <a:gd name="connsiteX19" fmla="*/ 331609 w 525649"/>
                <a:gd name="connsiteY19" fmla="*/ 215954 h 445108"/>
                <a:gd name="connsiteX20" fmla="*/ 368479 w 525649"/>
                <a:gd name="connsiteY20" fmla="*/ 252824 h 445108"/>
                <a:gd name="connsiteX21" fmla="*/ 405349 w 525649"/>
                <a:gd name="connsiteY21" fmla="*/ 215954 h 445108"/>
                <a:gd name="connsiteX22" fmla="*/ 368479 w 525649"/>
                <a:gd name="connsiteY22" fmla="*/ 179084 h 44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649" h="445108">
                  <a:moveTo>
                    <a:pt x="263713" y="1"/>
                  </a:moveTo>
                  <a:cubicBezTo>
                    <a:pt x="290502" y="68"/>
                    <a:pt x="317565" y="3228"/>
                    <a:pt x="343992" y="9692"/>
                  </a:cubicBezTo>
                  <a:cubicBezTo>
                    <a:pt x="488161" y="44956"/>
                    <a:pt x="562901" y="164495"/>
                    <a:pt x="507130" y="270614"/>
                  </a:cubicBezTo>
                  <a:cubicBezTo>
                    <a:pt x="462843" y="354882"/>
                    <a:pt x="348162" y="405717"/>
                    <a:pt x="228801" y="393990"/>
                  </a:cubicBezTo>
                  <a:lnTo>
                    <a:pt x="153320" y="445108"/>
                  </a:lnTo>
                  <a:lnTo>
                    <a:pt x="133673" y="370118"/>
                  </a:lnTo>
                  <a:cubicBezTo>
                    <a:pt x="-5632" y="310939"/>
                    <a:pt x="-42979" y="172574"/>
                    <a:pt x="54597" y="77155"/>
                  </a:cubicBezTo>
                  <a:cubicBezTo>
                    <a:pt x="105450" y="27426"/>
                    <a:pt x="183348" y="-202"/>
                    <a:pt x="263713" y="1"/>
                  </a:cubicBezTo>
                  <a:close/>
                  <a:moveTo>
                    <a:pt x="162460" y="179084"/>
                  </a:moveTo>
                  <a:cubicBezTo>
                    <a:pt x="142097" y="179084"/>
                    <a:pt x="125590" y="195591"/>
                    <a:pt x="125590" y="215954"/>
                  </a:cubicBezTo>
                  <a:cubicBezTo>
                    <a:pt x="125590" y="236317"/>
                    <a:pt x="142097" y="252824"/>
                    <a:pt x="162460" y="252824"/>
                  </a:cubicBezTo>
                  <a:cubicBezTo>
                    <a:pt x="182823" y="252824"/>
                    <a:pt x="199330" y="236317"/>
                    <a:pt x="199330" y="215954"/>
                  </a:cubicBezTo>
                  <a:cubicBezTo>
                    <a:pt x="199330" y="195591"/>
                    <a:pt x="182823" y="179084"/>
                    <a:pt x="162460" y="179084"/>
                  </a:cubicBezTo>
                  <a:close/>
                  <a:moveTo>
                    <a:pt x="265470" y="179084"/>
                  </a:moveTo>
                  <a:cubicBezTo>
                    <a:pt x="245107" y="179084"/>
                    <a:pt x="228600" y="195591"/>
                    <a:pt x="228600" y="215954"/>
                  </a:cubicBezTo>
                  <a:cubicBezTo>
                    <a:pt x="228600" y="236317"/>
                    <a:pt x="245107" y="252824"/>
                    <a:pt x="265470" y="252824"/>
                  </a:cubicBezTo>
                  <a:cubicBezTo>
                    <a:pt x="285833" y="252824"/>
                    <a:pt x="302340" y="236317"/>
                    <a:pt x="302340" y="215954"/>
                  </a:cubicBezTo>
                  <a:cubicBezTo>
                    <a:pt x="302340" y="195591"/>
                    <a:pt x="285833" y="179084"/>
                    <a:pt x="265470" y="179084"/>
                  </a:cubicBezTo>
                  <a:close/>
                  <a:moveTo>
                    <a:pt x="368479" y="179084"/>
                  </a:moveTo>
                  <a:cubicBezTo>
                    <a:pt x="348116" y="179084"/>
                    <a:pt x="331609" y="195591"/>
                    <a:pt x="331609" y="215954"/>
                  </a:cubicBezTo>
                  <a:cubicBezTo>
                    <a:pt x="331609" y="236317"/>
                    <a:pt x="348116" y="252824"/>
                    <a:pt x="368479" y="252824"/>
                  </a:cubicBezTo>
                  <a:cubicBezTo>
                    <a:pt x="388842" y="252824"/>
                    <a:pt x="405349" y="236317"/>
                    <a:pt x="405349" y="215954"/>
                  </a:cubicBezTo>
                  <a:cubicBezTo>
                    <a:pt x="405349" y="195591"/>
                    <a:pt x="388842" y="179084"/>
                    <a:pt x="368479" y="17908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ValueText4">
              <a:extLst>
                <a:ext uri="{FF2B5EF4-FFF2-40B4-BE49-F238E27FC236}">
                  <a16:creationId xmlns:a16="http://schemas.microsoft.com/office/drawing/2014/main" id="{F1CDFFB7-4074-43F0-B6FF-F3A8E36E7DBE}"/>
                </a:ext>
              </a:extLst>
            </p:cNvPr>
            <p:cNvSpPr txBox="1"/>
            <p:nvPr/>
          </p:nvSpPr>
          <p:spPr>
            <a:xfrm>
              <a:off x="6159309" y="4335132"/>
              <a:ext cx="569656" cy="220720"/>
            </a:xfrm>
            <a:prstGeom prst="rect">
              <a:avLst/>
            </a:prstGeom>
            <a:noFill/>
          </p:spPr>
          <p:txBody>
            <a:bodyPr wrap="square" numCol="1" rtlCol="0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>
                  <a:solidFill>
                    <a:schemeClr val="accent4">
                      <a:lumMod val="100000"/>
                    </a:schemeClr>
                  </a:solidFill>
                </a:rPr>
                <a:t>54%</a:t>
              </a:r>
              <a:endParaRPr lang="en-US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52" name="RelativeShape4">
              <a:extLst>
                <a:ext uri="{FF2B5EF4-FFF2-40B4-BE49-F238E27FC236}">
                  <a16:creationId xmlns:a16="http://schemas.microsoft.com/office/drawing/2014/main" id="{55FAA788-DD23-4B96-B3F9-9FFF32F0E337}"/>
                </a:ext>
              </a:extLst>
            </p:cNvPr>
            <p:cNvSpPr/>
            <p:nvPr/>
          </p:nvSpPr>
          <p:spPr>
            <a:xfrm>
              <a:off x="6159309" y="4640406"/>
              <a:ext cx="2255669" cy="271090"/>
            </a:xfrm>
            <a:prstGeom prst="rect">
              <a:avLst/>
            </a:prstGeom>
            <a:pattFill prst="dkDnDiag">
              <a:fgClr>
                <a:schemeClr val="accent6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ctr"/>
              <a:endParaRPr sz="1333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3" name="ValueShape4">
              <a:extLst>
                <a:ext uri="{FF2B5EF4-FFF2-40B4-BE49-F238E27FC236}">
                  <a16:creationId xmlns:a16="http://schemas.microsoft.com/office/drawing/2014/main" id="{FB3180ED-ECD8-47D1-BDD3-4312B0501D9B}"/>
                </a:ext>
              </a:extLst>
            </p:cNvPr>
            <p:cNvSpPr/>
            <p:nvPr/>
          </p:nvSpPr>
          <p:spPr>
            <a:xfrm>
              <a:off x="6159309" y="4640406"/>
              <a:ext cx="1218061" cy="27109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351" dirty="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" name="ValueBack4">
              <a:extLst>
                <a:ext uri="{FF2B5EF4-FFF2-40B4-BE49-F238E27FC236}">
                  <a16:creationId xmlns:a16="http://schemas.microsoft.com/office/drawing/2014/main" id="{1638CEEE-29C6-4D99-BFB3-21942645CC86}"/>
                </a:ext>
              </a:extLst>
            </p:cNvPr>
            <p:cNvSpPr/>
            <p:nvPr/>
          </p:nvSpPr>
          <p:spPr>
            <a:xfrm>
              <a:off x="8521679" y="4398272"/>
              <a:ext cx="525649" cy="445108"/>
            </a:xfrm>
            <a:custGeom>
              <a:avLst/>
              <a:gdLst>
                <a:gd name="connsiteX0" fmla="*/ 263713 w 525649"/>
                <a:gd name="connsiteY0" fmla="*/ 1 h 445108"/>
                <a:gd name="connsiteX1" fmla="*/ 343992 w 525649"/>
                <a:gd name="connsiteY1" fmla="*/ 9692 h 445108"/>
                <a:gd name="connsiteX2" fmla="*/ 507130 w 525649"/>
                <a:gd name="connsiteY2" fmla="*/ 270614 h 445108"/>
                <a:gd name="connsiteX3" fmla="*/ 228801 w 525649"/>
                <a:gd name="connsiteY3" fmla="*/ 393990 h 445108"/>
                <a:gd name="connsiteX4" fmla="*/ 153320 w 525649"/>
                <a:gd name="connsiteY4" fmla="*/ 445108 h 445108"/>
                <a:gd name="connsiteX5" fmla="*/ 133673 w 525649"/>
                <a:gd name="connsiteY5" fmla="*/ 370118 h 445108"/>
                <a:gd name="connsiteX6" fmla="*/ 54597 w 525649"/>
                <a:gd name="connsiteY6" fmla="*/ 77155 h 445108"/>
                <a:gd name="connsiteX7" fmla="*/ 263713 w 525649"/>
                <a:gd name="connsiteY7" fmla="*/ 1 h 445108"/>
                <a:gd name="connsiteX8" fmla="*/ 162460 w 525649"/>
                <a:gd name="connsiteY8" fmla="*/ 179084 h 445108"/>
                <a:gd name="connsiteX9" fmla="*/ 125590 w 525649"/>
                <a:gd name="connsiteY9" fmla="*/ 215954 h 445108"/>
                <a:gd name="connsiteX10" fmla="*/ 162460 w 525649"/>
                <a:gd name="connsiteY10" fmla="*/ 252824 h 445108"/>
                <a:gd name="connsiteX11" fmla="*/ 199330 w 525649"/>
                <a:gd name="connsiteY11" fmla="*/ 215954 h 445108"/>
                <a:gd name="connsiteX12" fmla="*/ 162460 w 525649"/>
                <a:gd name="connsiteY12" fmla="*/ 179084 h 445108"/>
                <a:gd name="connsiteX13" fmla="*/ 265470 w 525649"/>
                <a:gd name="connsiteY13" fmla="*/ 179084 h 445108"/>
                <a:gd name="connsiteX14" fmla="*/ 228600 w 525649"/>
                <a:gd name="connsiteY14" fmla="*/ 215954 h 445108"/>
                <a:gd name="connsiteX15" fmla="*/ 265470 w 525649"/>
                <a:gd name="connsiteY15" fmla="*/ 252824 h 445108"/>
                <a:gd name="connsiteX16" fmla="*/ 302340 w 525649"/>
                <a:gd name="connsiteY16" fmla="*/ 215954 h 445108"/>
                <a:gd name="connsiteX17" fmla="*/ 265470 w 525649"/>
                <a:gd name="connsiteY17" fmla="*/ 179084 h 445108"/>
                <a:gd name="connsiteX18" fmla="*/ 368479 w 525649"/>
                <a:gd name="connsiteY18" fmla="*/ 179084 h 445108"/>
                <a:gd name="connsiteX19" fmla="*/ 331609 w 525649"/>
                <a:gd name="connsiteY19" fmla="*/ 215954 h 445108"/>
                <a:gd name="connsiteX20" fmla="*/ 368479 w 525649"/>
                <a:gd name="connsiteY20" fmla="*/ 252824 h 445108"/>
                <a:gd name="connsiteX21" fmla="*/ 405349 w 525649"/>
                <a:gd name="connsiteY21" fmla="*/ 215954 h 445108"/>
                <a:gd name="connsiteX22" fmla="*/ 368479 w 525649"/>
                <a:gd name="connsiteY22" fmla="*/ 179084 h 44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649" h="445108">
                  <a:moveTo>
                    <a:pt x="263713" y="1"/>
                  </a:moveTo>
                  <a:cubicBezTo>
                    <a:pt x="290502" y="68"/>
                    <a:pt x="317565" y="3228"/>
                    <a:pt x="343992" y="9692"/>
                  </a:cubicBezTo>
                  <a:cubicBezTo>
                    <a:pt x="488161" y="44956"/>
                    <a:pt x="562901" y="164495"/>
                    <a:pt x="507130" y="270614"/>
                  </a:cubicBezTo>
                  <a:cubicBezTo>
                    <a:pt x="462843" y="354882"/>
                    <a:pt x="348162" y="405717"/>
                    <a:pt x="228801" y="393990"/>
                  </a:cubicBezTo>
                  <a:lnTo>
                    <a:pt x="153320" y="445108"/>
                  </a:lnTo>
                  <a:lnTo>
                    <a:pt x="133673" y="370118"/>
                  </a:lnTo>
                  <a:cubicBezTo>
                    <a:pt x="-5632" y="310939"/>
                    <a:pt x="-42979" y="172574"/>
                    <a:pt x="54597" y="77155"/>
                  </a:cubicBezTo>
                  <a:cubicBezTo>
                    <a:pt x="105450" y="27426"/>
                    <a:pt x="183348" y="-202"/>
                    <a:pt x="263713" y="1"/>
                  </a:cubicBezTo>
                  <a:close/>
                  <a:moveTo>
                    <a:pt x="162460" y="179084"/>
                  </a:moveTo>
                  <a:cubicBezTo>
                    <a:pt x="142097" y="179084"/>
                    <a:pt x="125590" y="195591"/>
                    <a:pt x="125590" y="215954"/>
                  </a:cubicBezTo>
                  <a:cubicBezTo>
                    <a:pt x="125590" y="236317"/>
                    <a:pt x="142097" y="252824"/>
                    <a:pt x="162460" y="252824"/>
                  </a:cubicBezTo>
                  <a:cubicBezTo>
                    <a:pt x="182823" y="252824"/>
                    <a:pt x="199330" y="236317"/>
                    <a:pt x="199330" y="215954"/>
                  </a:cubicBezTo>
                  <a:cubicBezTo>
                    <a:pt x="199330" y="195591"/>
                    <a:pt x="182823" y="179084"/>
                    <a:pt x="162460" y="179084"/>
                  </a:cubicBezTo>
                  <a:close/>
                  <a:moveTo>
                    <a:pt x="265470" y="179084"/>
                  </a:moveTo>
                  <a:cubicBezTo>
                    <a:pt x="245107" y="179084"/>
                    <a:pt x="228600" y="195591"/>
                    <a:pt x="228600" y="215954"/>
                  </a:cubicBezTo>
                  <a:cubicBezTo>
                    <a:pt x="228600" y="236317"/>
                    <a:pt x="245107" y="252824"/>
                    <a:pt x="265470" y="252824"/>
                  </a:cubicBezTo>
                  <a:cubicBezTo>
                    <a:pt x="285833" y="252824"/>
                    <a:pt x="302340" y="236317"/>
                    <a:pt x="302340" y="215954"/>
                  </a:cubicBezTo>
                  <a:cubicBezTo>
                    <a:pt x="302340" y="195591"/>
                    <a:pt x="285833" y="179084"/>
                    <a:pt x="265470" y="179084"/>
                  </a:cubicBezTo>
                  <a:close/>
                  <a:moveTo>
                    <a:pt x="368479" y="179084"/>
                  </a:moveTo>
                  <a:cubicBezTo>
                    <a:pt x="348116" y="179084"/>
                    <a:pt x="331609" y="195591"/>
                    <a:pt x="331609" y="215954"/>
                  </a:cubicBezTo>
                  <a:cubicBezTo>
                    <a:pt x="331609" y="236317"/>
                    <a:pt x="348116" y="252824"/>
                    <a:pt x="368479" y="252824"/>
                  </a:cubicBezTo>
                  <a:cubicBezTo>
                    <a:pt x="388842" y="252824"/>
                    <a:pt x="405349" y="236317"/>
                    <a:pt x="405349" y="215954"/>
                  </a:cubicBezTo>
                  <a:cubicBezTo>
                    <a:pt x="405349" y="195591"/>
                    <a:pt x="388842" y="179084"/>
                    <a:pt x="368479" y="179084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28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00571" y="2808720"/>
            <a:ext cx="3381829" cy="4049280"/>
            <a:chOff x="8200571" y="2808720"/>
            <a:chExt cx="3381829" cy="40492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EFB42E7-B9E4-4C8A-8C19-2A7343C21262}"/>
                </a:ext>
              </a:extLst>
            </p:cNvPr>
            <p:cNvSpPr txBox="1"/>
            <p:nvPr/>
          </p:nvSpPr>
          <p:spPr>
            <a:xfrm>
              <a:off x="8426045" y="3056138"/>
              <a:ext cx="3156355" cy="379122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alpha val="57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accent2">
                    <a:alpha val="57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C315528-2ED6-42CA-AA94-8BEF2CF3B9EB}"/>
                </a:ext>
              </a:extLst>
            </p:cNvPr>
            <p:cNvSpPr txBox="1"/>
            <p:nvPr/>
          </p:nvSpPr>
          <p:spPr>
            <a:xfrm>
              <a:off x="8200571" y="2808720"/>
              <a:ext cx="3371197" cy="40492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  <a:noFill/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ln w="22225">
                  <a:solidFill>
                    <a:schemeClr val="accent1">
                      <a:lumMod val="75000"/>
                    </a:schemeClr>
                  </a:solidFill>
                </a:ln>
                <a:noFill/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34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19AFC-1E44-4523-AF74-E814E3FC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íş1îḑè">
            <a:extLst>
              <a:ext uri="{FF2B5EF4-FFF2-40B4-BE49-F238E27FC236}">
                <a16:creationId xmlns:a16="http://schemas.microsoft.com/office/drawing/2014/main" id="{34073C1D-5C0D-44C8-9446-3459EC4A8302}"/>
              </a:ext>
            </a:extLst>
          </p:cNvPr>
          <p:cNvSpPr/>
          <p:nvPr/>
        </p:nvSpPr>
        <p:spPr bwMode="auto">
          <a:xfrm>
            <a:off x="4810125" y="191124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7" name="îşlïḓe">
            <a:extLst>
              <a:ext uri="{FF2B5EF4-FFF2-40B4-BE49-F238E27FC236}">
                <a16:creationId xmlns:a16="http://schemas.microsoft.com/office/drawing/2014/main" id="{5346C74A-80E6-48DF-BCCC-204DAD6CD2E2}"/>
              </a:ext>
            </a:extLst>
          </p:cNvPr>
          <p:cNvSpPr/>
          <p:nvPr/>
        </p:nvSpPr>
        <p:spPr bwMode="auto">
          <a:xfrm>
            <a:off x="5367787" y="1911243"/>
            <a:ext cx="5346994" cy="595554"/>
          </a:xfrm>
          <a:prstGeom prst="parallelogram">
            <a:avLst/>
          </a:prstGeom>
          <a:noFill/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8" name="išḻíďè">
            <a:extLst>
              <a:ext uri="{FF2B5EF4-FFF2-40B4-BE49-F238E27FC236}">
                <a16:creationId xmlns:a16="http://schemas.microsoft.com/office/drawing/2014/main" id="{F530C9D0-26B9-4D98-BA22-4D7F876A7EA0}"/>
              </a:ext>
            </a:extLst>
          </p:cNvPr>
          <p:cNvSpPr/>
          <p:nvPr/>
        </p:nvSpPr>
        <p:spPr bwMode="auto">
          <a:xfrm>
            <a:off x="4810125" y="2732134"/>
            <a:ext cx="828092" cy="595554"/>
          </a:xfrm>
          <a:prstGeom prst="parallelogram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9" name="íşḷïḓè">
            <a:extLst>
              <a:ext uri="{FF2B5EF4-FFF2-40B4-BE49-F238E27FC236}">
                <a16:creationId xmlns:a16="http://schemas.microsoft.com/office/drawing/2014/main" id="{BDF7288A-2673-4047-AE9F-0F2D4CC3CEE7}"/>
              </a:ext>
            </a:extLst>
          </p:cNvPr>
          <p:cNvSpPr/>
          <p:nvPr/>
        </p:nvSpPr>
        <p:spPr bwMode="auto">
          <a:xfrm>
            <a:off x="5367787" y="2732134"/>
            <a:ext cx="5346994" cy="595554"/>
          </a:xfrm>
          <a:prstGeom prst="parallelogram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10" name="ï$1ïḋê">
            <a:extLst>
              <a:ext uri="{FF2B5EF4-FFF2-40B4-BE49-F238E27FC236}">
                <a16:creationId xmlns:a16="http://schemas.microsoft.com/office/drawing/2014/main" id="{3034E914-23DE-4AEC-BDEA-B2267A628AB9}"/>
              </a:ext>
            </a:extLst>
          </p:cNvPr>
          <p:cNvSpPr/>
          <p:nvPr/>
        </p:nvSpPr>
        <p:spPr bwMode="auto">
          <a:xfrm>
            <a:off x="4810125" y="3553025"/>
            <a:ext cx="828092" cy="595554"/>
          </a:xfrm>
          <a:prstGeom prst="parallelogram">
            <a:avLst/>
          </a:prstGeom>
          <a:solidFill>
            <a:schemeClr val="accent3">
              <a:lumMod val="100000"/>
            </a:schemeClr>
          </a:solidFill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1" name="iS1iḑè">
            <a:extLst>
              <a:ext uri="{FF2B5EF4-FFF2-40B4-BE49-F238E27FC236}">
                <a16:creationId xmlns:a16="http://schemas.microsoft.com/office/drawing/2014/main" id="{CD7E4E32-A35D-4AAF-BFE0-B9BAE84F38C1}"/>
              </a:ext>
            </a:extLst>
          </p:cNvPr>
          <p:cNvSpPr/>
          <p:nvPr/>
        </p:nvSpPr>
        <p:spPr bwMode="auto">
          <a:xfrm>
            <a:off x="5367787" y="3553025"/>
            <a:ext cx="5346994" cy="595554"/>
          </a:xfrm>
          <a:prstGeom prst="parallelogram">
            <a:avLst/>
          </a:prstGeom>
          <a:noFill/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12" name="îsḷîḓé">
            <a:extLst>
              <a:ext uri="{FF2B5EF4-FFF2-40B4-BE49-F238E27FC236}">
                <a16:creationId xmlns:a16="http://schemas.microsoft.com/office/drawing/2014/main" id="{74016073-E304-4E15-A124-BDFBCDEC7EC9}"/>
              </a:ext>
            </a:extLst>
          </p:cNvPr>
          <p:cNvSpPr/>
          <p:nvPr/>
        </p:nvSpPr>
        <p:spPr bwMode="auto">
          <a:xfrm>
            <a:off x="4810125" y="4373916"/>
            <a:ext cx="828092" cy="595554"/>
          </a:xfrm>
          <a:prstGeom prst="parallelogram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3" name="ís1ïďé">
            <a:extLst>
              <a:ext uri="{FF2B5EF4-FFF2-40B4-BE49-F238E27FC236}">
                <a16:creationId xmlns:a16="http://schemas.microsoft.com/office/drawing/2014/main" id="{CB0F570E-9084-4877-BF29-6C40B1FFEE7D}"/>
              </a:ext>
            </a:extLst>
          </p:cNvPr>
          <p:cNvSpPr/>
          <p:nvPr/>
        </p:nvSpPr>
        <p:spPr bwMode="auto">
          <a:xfrm>
            <a:off x="5367787" y="4373916"/>
            <a:ext cx="5346994" cy="595554"/>
          </a:xfrm>
          <a:prstGeom prst="parallelogram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937FC55-DDF9-4B49-BBE8-797A80D8A897}"/>
              </a:ext>
            </a:extLst>
          </p:cNvPr>
          <p:cNvCxnSpPr/>
          <p:nvPr/>
        </p:nvCxnSpPr>
        <p:spPr>
          <a:xfrm>
            <a:off x="686294" y="3327167"/>
            <a:ext cx="2972663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ŝliḑé">
            <a:extLst>
              <a:ext uri="{FF2B5EF4-FFF2-40B4-BE49-F238E27FC236}">
                <a16:creationId xmlns:a16="http://schemas.microsoft.com/office/drawing/2014/main" id="{BE011881-D85B-46AA-9DA4-04DD25976AC7}"/>
              </a:ext>
            </a:extLst>
          </p:cNvPr>
          <p:cNvSpPr txBox="1"/>
          <p:nvPr/>
        </p:nvSpPr>
        <p:spPr>
          <a:xfrm>
            <a:off x="1477219" y="2321985"/>
            <a:ext cx="2181738" cy="1005703"/>
          </a:xfrm>
          <a:prstGeom prst="rect">
            <a:avLst/>
          </a:prstGeom>
        </p:spPr>
        <p:txBody>
          <a:bodyPr wrap="none" anchor="b">
            <a:normAutofit/>
          </a:bodyPr>
          <a:lstStyle/>
          <a:p>
            <a:pPr marL="0" indent="0" algn="r">
              <a:buNone/>
            </a:pPr>
            <a:r>
              <a:rPr lang="en-US" altLang="zh-CN" sz="2800" b="1" dirty="0"/>
              <a:t>CONTENTS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172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07E74-70A5-4893-8AFF-8C080FDC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E584E-A804-49F4-945E-D33FC866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5" name="f5a3406f-ac59-45ff-8c20-2f56631212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32B86D0-49E0-4FE3-ABBF-991E37D9820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100" y="1314000"/>
            <a:ext cx="10792588" cy="4630036"/>
            <a:chOff x="721100" y="1314000"/>
            <a:chExt cx="10792588" cy="4630036"/>
          </a:xfrm>
        </p:grpSpPr>
        <p:grpSp>
          <p:nvGrpSpPr>
            <p:cNvPr id="6" name="íś1ïḋê">
              <a:extLst>
                <a:ext uri="{FF2B5EF4-FFF2-40B4-BE49-F238E27FC236}">
                  <a16:creationId xmlns:a16="http://schemas.microsoft.com/office/drawing/2014/main" id="{062AB820-9A53-4322-9300-DF42F9CEADCA}"/>
                </a:ext>
              </a:extLst>
            </p:cNvPr>
            <p:cNvGrpSpPr/>
            <p:nvPr/>
          </p:nvGrpSpPr>
          <p:grpSpPr>
            <a:xfrm>
              <a:off x="4353928" y="1314000"/>
              <a:ext cx="2976100" cy="2016224"/>
              <a:chOff x="1720275" y="1314000"/>
              <a:chExt cx="2976100" cy="2016224"/>
            </a:xfrm>
          </p:grpSpPr>
          <p:grpSp>
            <p:nvGrpSpPr>
              <p:cNvPr id="111" name="îṩḻîḍe">
                <a:extLst>
                  <a:ext uri="{FF2B5EF4-FFF2-40B4-BE49-F238E27FC236}">
                    <a16:creationId xmlns:a16="http://schemas.microsoft.com/office/drawing/2014/main" id="{F897521D-96E0-4F85-8332-606800920BAB}"/>
                  </a:ext>
                </a:extLst>
              </p:cNvPr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13" name="íšliḍe">
                  <a:extLst>
                    <a:ext uri="{FF2B5EF4-FFF2-40B4-BE49-F238E27FC236}">
                      <a16:creationId xmlns:a16="http://schemas.microsoft.com/office/drawing/2014/main" id="{93593562-5AE4-449E-B84F-A71EAC2BF702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</a:rPr>
                  </a:br>
                  <a:br>
                    <a:rPr lang="zh-CN" altLang="en-US" sz="1000" dirty="0">
                      <a:solidFill>
                        <a:srgbClr val="333639"/>
                      </a:solidFill>
                    </a:rPr>
                  </a:br>
                  <a:endParaRPr lang="zh-CN" altLang="en-US" sz="1000" dirty="0">
                    <a:solidFill>
                      <a:srgbClr val="333639"/>
                    </a:solidFill>
                  </a:endParaRPr>
                </a:p>
              </p:txBody>
            </p:sp>
            <p:sp>
              <p:nvSpPr>
                <p:cNvPr id="114" name="ïṥļîdê">
                  <a:extLst>
                    <a:ext uri="{FF2B5EF4-FFF2-40B4-BE49-F238E27FC236}">
                      <a16:creationId xmlns:a16="http://schemas.microsoft.com/office/drawing/2014/main" id="{B7CB2CF7-75C8-4C9C-ADCD-190EB04BEE77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</a:rPr>
                    <a:t>Text here</a:t>
                  </a: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15" name="i$lîḑê">
                  <a:extLst>
                    <a:ext uri="{FF2B5EF4-FFF2-40B4-BE49-F238E27FC236}">
                      <a16:creationId xmlns:a16="http://schemas.microsoft.com/office/drawing/2014/main" id="{5943322E-D644-4855-BAA2-72884A1923BB}"/>
                    </a:ext>
                  </a:extLst>
                </p:cNvPr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2" name="îSḻiḓé">
                <a:extLst>
                  <a:ext uri="{FF2B5EF4-FFF2-40B4-BE49-F238E27FC236}">
                    <a16:creationId xmlns:a16="http://schemas.microsoft.com/office/drawing/2014/main" id="{CBBC1EFA-B314-479C-BF6D-A00B03C605C5}"/>
                  </a:ext>
                </a:extLst>
              </p:cNvPr>
              <p:cNvSpPr/>
              <p:nvPr/>
            </p:nvSpPr>
            <p:spPr bwMode="auto">
              <a:xfrm>
                <a:off x="1888373" y="1915500"/>
                <a:ext cx="2632628" cy="80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  <p:grpSp>
          <p:nvGrpSpPr>
            <p:cNvPr id="7" name="íṡḷíḓê">
              <a:extLst>
                <a:ext uri="{FF2B5EF4-FFF2-40B4-BE49-F238E27FC236}">
                  <a16:creationId xmlns:a16="http://schemas.microsoft.com/office/drawing/2014/main" id="{B84071D0-C58A-44EF-80DF-A9568C665EEF}"/>
                </a:ext>
              </a:extLst>
            </p:cNvPr>
            <p:cNvGrpSpPr/>
            <p:nvPr/>
          </p:nvGrpSpPr>
          <p:grpSpPr>
            <a:xfrm>
              <a:off x="4353928" y="3927812"/>
              <a:ext cx="2976100" cy="2016224"/>
              <a:chOff x="1720275" y="3953059"/>
              <a:chExt cx="2976100" cy="2016224"/>
            </a:xfrm>
          </p:grpSpPr>
          <p:grpSp>
            <p:nvGrpSpPr>
              <p:cNvPr id="107" name="iṡḻiḓé">
                <a:extLst>
                  <a:ext uri="{FF2B5EF4-FFF2-40B4-BE49-F238E27FC236}">
                    <a16:creationId xmlns:a16="http://schemas.microsoft.com/office/drawing/2014/main" id="{7A4D5892-A251-4037-819E-B82B0FAA3266}"/>
                  </a:ext>
                </a:extLst>
              </p:cNvPr>
              <p:cNvGrpSpPr/>
              <p:nvPr/>
            </p:nvGrpSpPr>
            <p:grpSpPr>
              <a:xfrm>
                <a:off x="1720275" y="3953059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09" name="îṩļîḋê">
                  <a:extLst>
                    <a:ext uri="{FF2B5EF4-FFF2-40B4-BE49-F238E27FC236}">
                      <a16:creationId xmlns:a16="http://schemas.microsoft.com/office/drawing/2014/main" id="{A7C4C28D-D994-499D-992F-F4BF880DC300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</a:rPr>
                  </a:br>
                  <a:endParaRPr lang="zh-CN" altLang="en-US" sz="1000" dirty="0">
                    <a:solidFill>
                      <a:srgbClr val="333639"/>
                    </a:solidFill>
                  </a:endParaRPr>
                </a:p>
              </p:txBody>
            </p:sp>
            <p:sp>
              <p:nvSpPr>
                <p:cNvPr id="110" name="ïṩ1iḋe">
                  <a:extLst>
                    <a:ext uri="{FF2B5EF4-FFF2-40B4-BE49-F238E27FC236}">
                      <a16:creationId xmlns:a16="http://schemas.microsoft.com/office/drawing/2014/main" id="{AF75BFD2-98FA-46A8-8E94-1524AA5E22EA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</a:rPr>
                    <a:t>Text here</a:t>
                  </a: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08" name="ïśļïďe">
                <a:extLst>
                  <a:ext uri="{FF2B5EF4-FFF2-40B4-BE49-F238E27FC236}">
                    <a16:creationId xmlns:a16="http://schemas.microsoft.com/office/drawing/2014/main" id="{6D47B00A-C39F-42E4-A274-64CE2E695F75}"/>
                  </a:ext>
                </a:extLst>
              </p:cNvPr>
              <p:cNvSpPr/>
              <p:nvPr/>
            </p:nvSpPr>
            <p:spPr bwMode="auto">
              <a:xfrm>
                <a:off x="1892011" y="4474022"/>
                <a:ext cx="2632628" cy="790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  <p:grpSp>
          <p:nvGrpSpPr>
            <p:cNvPr id="8" name="ïṩḻíďé">
              <a:extLst>
                <a:ext uri="{FF2B5EF4-FFF2-40B4-BE49-F238E27FC236}">
                  <a16:creationId xmlns:a16="http://schemas.microsoft.com/office/drawing/2014/main" id="{3BBF0089-935B-4637-A62B-15A12FD376A7}"/>
                </a:ext>
              </a:extLst>
            </p:cNvPr>
            <p:cNvGrpSpPr/>
            <p:nvPr/>
          </p:nvGrpSpPr>
          <p:grpSpPr>
            <a:xfrm>
              <a:off x="7777901" y="2040717"/>
              <a:ext cx="3735787" cy="3390884"/>
              <a:chOff x="7704633" y="1991998"/>
              <a:chExt cx="3735787" cy="3390884"/>
            </a:xfrm>
          </p:grpSpPr>
          <p:sp>
            <p:nvSpPr>
              <p:cNvPr id="12" name="ïSḻîḍe">
                <a:extLst>
                  <a:ext uri="{FF2B5EF4-FFF2-40B4-BE49-F238E27FC236}">
                    <a16:creationId xmlns:a16="http://schemas.microsoft.com/office/drawing/2014/main" id="{B8EEF558-95C6-4089-9CDC-F216DAB181AB}"/>
                  </a:ext>
                </a:extLst>
              </p:cNvPr>
              <p:cNvSpPr/>
              <p:nvPr/>
            </p:nvSpPr>
            <p:spPr>
              <a:xfrm>
                <a:off x="8317808" y="2344925"/>
                <a:ext cx="2843065" cy="2845549"/>
              </a:xfrm>
              <a:prstGeom prst="ellipse">
                <a:avLst/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ïSḷïḍé">
                <a:extLst>
                  <a:ext uri="{FF2B5EF4-FFF2-40B4-BE49-F238E27FC236}">
                    <a16:creationId xmlns:a16="http://schemas.microsoft.com/office/drawing/2014/main" id="{BAC3174B-96AB-4E1D-BAB2-E224AE103C1D}"/>
                  </a:ext>
                </a:extLst>
              </p:cNvPr>
              <p:cNvSpPr/>
              <p:nvPr/>
            </p:nvSpPr>
            <p:spPr bwMode="auto">
              <a:xfrm>
                <a:off x="10489270" y="2875902"/>
                <a:ext cx="398543" cy="973445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ïṡ1îḍê">
                <a:extLst>
                  <a:ext uri="{FF2B5EF4-FFF2-40B4-BE49-F238E27FC236}">
                    <a16:creationId xmlns:a16="http://schemas.microsoft.com/office/drawing/2014/main" id="{58DFAE31-ACCB-49F1-B67F-CCBA4D48501F}"/>
                  </a:ext>
                </a:extLst>
              </p:cNvPr>
              <p:cNvSpPr/>
              <p:nvPr/>
            </p:nvSpPr>
            <p:spPr bwMode="auto">
              <a:xfrm>
                <a:off x="9410287" y="2066318"/>
                <a:ext cx="1210905" cy="2830073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slîḓé">
                <a:extLst>
                  <a:ext uri="{FF2B5EF4-FFF2-40B4-BE49-F238E27FC236}">
                    <a16:creationId xmlns:a16="http://schemas.microsoft.com/office/drawing/2014/main" id="{43B44B28-801E-4444-83A7-BA5C5ACDEBA2}"/>
                  </a:ext>
                </a:extLst>
              </p:cNvPr>
              <p:cNvSpPr/>
              <p:nvPr/>
            </p:nvSpPr>
            <p:spPr bwMode="auto">
              <a:xfrm flipH="1">
                <a:off x="8893708" y="2655107"/>
                <a:ext cx="852633" cy="5887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ïşḻiḓe">
                <a:extLst>
                  <a:ext uri="{FF2B5EF4-FFF2-40B4-BE49-F238E27FC236}">
                    <a16:creationId xmlns:a16="http://schemas.microsoft.com/office/drawing/2014/main" id="{F3303D01-29AA-4CB2-B5C3-D5242A6AF836}"/>
                  </a:ext>
                </a:extLst>
              </p:cNvPr>
              <p:cNvSpPr/>
              <p:nvPr/>
            </p:nvSpPr>
            <p:spPr bwMode="auto">
              <a:xfrm>
                <a:off x="8077180" y="2092702"/>
                <a:ext cx="3238339" cy="3164739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ŝ1ïḋé">
                <a:extLst>
                  <a:ext uri="{FF2B5EF4-FFF2-40B4-BE49-F238E27FC236}">
                    <a16:creationId xmlns:a16="http://schemas.microsoft.com/office/drawing/2014/main" id="{659735B9-1AA9-4A13-AF5F-C6073D147E25}"/>
                  </a:ext>
                </a:extLst>
              </p:cNvPr>
              <p:cNvSpPr/>
              <p:nvPr/>
            </p:nvSpPr>
            <p:spPr bwMode="auto">
              <a:xfrm>
                <a:off x="8384072" y="2445420"/>
                <a:ext cx="2996713" cy="2812021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s1íḓe">
                <a:extLst>
                  <a:ext uri="{FF2B5EF4-FFF2-40B4-BE49-F238E27FC236}">
                    <a16:creationId xmlns:a16="http://schemas.microsoft.com/office/drawing/2014/main" id="{60E6B20A-9510-494E-91D5-F947EE892E82}"/>
                  </a:ext>
                </a:extLst>
              </p:cNvPr>
              <p:cNvSpPr/>
              <p:nvPr/>
            </p:nvSpPr>
            <p:spPr bwMode="auto">
              <a:xfrm>
                <a:off x="8384072" y="2096868"/>
                <a:ext cx="2424588" cy="3196678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isḻíḋê">
                <a:extLst>
                  <a:ext uri="{FF2B5EF4-FFF2-40B4-BE49-F238E27FC236}">
                    <a16:creationId xmlns:a16="http://schemas.microsoft.com/office/drawing/2014/main" id="{B8AFB6A8-A4F4-4CAB-9885-90F843D60A61}"/>
                  </a:ext>
                </a:extLst>
              </p:cNvPr>
              <p:cNvSpPr/>
              <p:nvPr/>
            </p:nvSpPr>
            <p:spPr bwMode="auto">
              <a:xfrm>
                <a:off x="8103564" y="3082812"/>
                <a:ext cx="566570" cy="592954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sḻîḋê">
                <a:extLst>
                  <a:ext uri="{FF2B5EF4-FFF2-40B4-BE49-F238E27FC236}">
                    <a16:creationId xmlns:a16="http://schemas.microsoft.com/office/drawing/2014/main" id="{DCB30ED9-F6B1-440A-B941-068C4EC9AB81}"/>
                  </a:ext>
                </a:extLst>
              </p:cNvPr>
              <p:cNvSpPr/>
              <p:nvPr/>
            </p:nvSpPr>
            <p:spPr bwMode="auto">
              <a:xfrm>
                <a:off x="8670135" y="2092702"/>
                <a:ext cx="2217678" cy="990109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ľíḓè">
                <a:extLst>
                  <a:ext uri="{FF2B5EF4-FFF2-40B4-BE49-F238E27FC236}">
                    <a16:creationId xmlns:a16="http://schemas.microsoft.com/office/drawing/2014/main" id="{9E8BD629-A5B6-47CF-8217-46F581784F87}"/>
                  </a:ext>
                </a:extLst>
              </p:cNvPr>
              <p:cNvSpPr/>
              <p:nvPr/>
            </p:nvSpPr>
            <p:spPr bwMode="auto">
              <a:xfrm>
                <a:off x="8692354" y="3142523"/>
                <a:ext cx="1053987" cy="1365045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îḍé">
                <a:extLst>
                  <a:ext uri="{FF2B5EF4-FFF2-40B4-BE49-F238E27FC236}">
                    <a16:creationId xmlns:a16="http://schemas.microsoft.com/office/drawing/2014/main" id="{73612A95-F471-4816-B65A-ED8A69391247}"/>
                  </a:ext>
                </a:extLst>
              </p:cNvPr>
              <p:cNvSpPr/>
              <p:nvPr/>
            </p:nvSpPr>
            <p:spPr bwMode="auto">
              <a:xfrm>
                <a:off x="10140718" y="3695207"/>
                <a:ext cx="644335" cy="404097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s1ídè">
                <a:extLst>
                  <a:ext uri="{FF2B5EF4-FFF2-40B4-BE49-F238E27FC236}">
                    <a16:creationId xmlns:a16="http://schemas.microsoft.com/office/drawing/2014/main" id="{02A47BAA-03ED-46BB-A25E-D68FB9FC6117}"/>
                  </a:ext>
                </a:extLst>
              </p:cNvPr>
              <p:cNvSpPr/>
              <p:nvPr/>
            </p:nvSpPr>
            <p:spPr bwMode="auto">
              <a:xfrm>
                <a:off x="8192438" y="3728535"/>
                <a:ext cx="987332" cy="1591395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ṡľiḑé">
                <a:extLst>
                  <a:ext uri="{FF2B5EF4-FFF2-40B4-BE49-F238E27FC236}">
                    <a16:creationId xmlns:a16="http://schemas.microsoft.com/office/drawing/2014/main" id="{D7A4C24F-F7C7-4FEF-A285-C3E422E1CC76}"/>
                  </a:ext>
                </a:extLst>
              </p:cNvPr>
              <p:cNvSpPr/>
              <p:nvPr/>
            </p:nvSpPr>
            <p:spPr bwMode="auto">
              <a:xfrm flipH="1" flipV="1">
                <a:off x="8735402" y="3728535"/>
                <a:ext cx="1010939" cy="624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ṣḷiďé">
                <a:extLst>
                  <a:ext uri="{FF2B5EF4-FFF2-40B4-BE49-F238E27FC236}">
                    <a16:creationId xmlns:a16="http://schemas.microsoft.com/office/drawing/2014/main" id="{A00FF0FD-4386-4658-9E92-9B363F23E0D4}"/>
                  </a:ext>
                </a:extLst>
              </p:cNvPr>
              <p:cNvSpPr/>
              <p:nvPr/>
            </p:nvSpPr>
            <p:spPr bwMode="auto">
              <a:xfrm flipH="1">
                <a:off x="10851709" y="3243895"/>
                <a:ext cx="411041" cy="6665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ŝļíďe">
                <a:extLst>
                  <a:ext uri="{FF2B5EF4-FFF2-40B4-BE49-F238E27FC236}">
                    <a16:creationId xmlns:a16="http://schemas.microsoft.com/office/drawing/2014/main" id="{CC91B916-38DE-418E-9DB6-6761E86FA431}"/>
                  </a:ext>
                </a:extLst>
              </p:cNvPr>
              <p:cNvSpPr/>
              <p:nvPr/>
            </p:nvSpPr>
            <p:spPr bwMode="auto">
              <a:xfrm>
                <a:off x="10647576" y="3849347"/>
                <a:ext cx="240237" cy="1047043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ṡľîdê">
                <a:extLst>
                  <a:ext uri="{FF2B5EF4-FFF2-40B4-BE49-F238E27FC236}">
                    <a16:creationId xmlns:a16="http://schemas.microsoft.com/office/drawing/2014/main" id="{CC4E8FA0-4BC1-455A-9204-79129A4EF7E8}"/>
                  </a:ext>
                </a:extLst>
              </p:cNvPr>
              <p:cNvSpPr/>
              <p:nvPr/>
            </p:nvSpPr>
            <p:spPr bwMode="auto">
              <a:xfrm flipH="1" flipV="1">
                <a:off x="10887813" y="4277052"/>
                <a:ext cx="374937" cy="2305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ṣļíḓe">
                <a:extLst>
                  <a:ext uri="{FF2B5EF4-FFF2-40B4-BE49-F238E27FC236}">
                    <a16:creationId xmlns:a16="http://schemas.microsoft.com/office/drawing/2014/main" id="{254683E3-1807-43A2-9A4C-5FA3F8B2C01E}"/>
                  </a:ext>
                </a:extLst>
              </p:cNvPr>
              <p:cNvSpPr/>
              <p:nvPr/>
            </p:nvSpPr>
            <p:spPr bwMode="auto">
              <a:xfrm>
                <a:off x="10561480" y="4122912"/>
                <a:ext cx="59712" cy="7734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ṣ1îḑê">
                <a:extLst>
                  <a:ext uri="{FF2B5EF4-FFF2-40B4-BE49-F238E27FC236}">
                    <a16:creationId xmlns:a16="http://schemas.microsoft.com/office/drawing/2014/main" id="{9F63830C-E3F5-461F-8079-E244DEAC61A7}"/>
                  </a:ext>
                </a:extLst>
              </p:cNvPr>
              <p:cNvSpPr/>
              <p:nvPr/>
            </p:nvSpPr>
            <p:spPr bwMode="auto">
              <a:xfrm flipH="1">
                <a:off x="9028407" y="4896391"/>
                <a:ext cx="697104" cy="42353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ŝļïḑe">
                <a:extLst>
                  <a:ext uri="{FF2B5EF4-FFF2-40B4-BE49-F238E27FC236}">
                    <a16:creationId xmlns:a16="http://schemas.microsoft.com/office/drawing/2014/main" id="{4D980191-C2AB-4AE5-9C1E-8B33F2050F41}"/>
                  </a:ext>
                </a:extLst>
              </p:cNvPr>
              <p:cNvSpPr/>
              <p:nvPr/>
            </p:nvSpPr>
            <p:spPr bwMode="auto">
              <a:xfrm flipH="1">
                <a:off x="9660244" y="3159187"/>
                <a:ext cx="37771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ḻîdê">
                <a:extLst>
                  <a:ext uri="{FF2B5EF4-FFF2-40B4-BE49-F238E27FC236}">
                    <a16:creationId xmlns:a16="http://schemas.microsoft.com/office/drawing/2014/main" id="{4E84E87A-0CAF-41EA-89A7-574E0922CFD1}"/>
                  </a:ext>
                </a:extLst>
              </p:cNvPr>
              <p:cNvSpPr/>
              <p:nvPr/>
            </p:nvSpPr>
            <p:spPr bwMode="auto">
              <a:xfrm flipH="1">
                <a:off x="9778279" y="3675766"/>
                <a:ext cx="259678" cy="8193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$1idé">
                <a:extLst>
                  <a:ext uri="{FF2B5EF4-FFF2-40B4-BE49-F238E27FC236}">
                    <a16:creationId xmlns:a16="http://schemas.microsoft.com/office/drawing/2014/main" id="{8AB2E98B-FCA6-4ADA-8079-149DCCFEBAB0}"/>
                  </a:ext>
                </a:extLst>
              </p:cNvPr>
              <p:cNvSpPr/>
              <p:nvPr/>
            </p:nvSpPr>
            <p:spPr bwMode="auto">
              <a:xfrm>
                <a:off x="10084177" y="2428110"/>
                <a:ext cx="112481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ślíḋê">
                <a:extLst>
                  <a:ext uri="{FF2B5EF4-FFF2-40B4-BE49-F238E27FC236}">
                    <a16:creationId xmlns:a16="http://schemas.microsoft.com/office/drawing/2014/main" id="{1A426019-7607-4A46-8306-9F14D86B534B}"/>
                  </a:ext>
                </a:extLst>
              </p:cNvPr>
              <p:cNvSpPr/>
              <p:nvPr/>
            </p:nvSpPr>
            <p:spPr bwMode="auto">
              <a:xfrm>
                <a:off x="10835438" y="324741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ṡḻîḍè">
                <a:extLst>
                  <a:ext uri="{FF2B5EF4-FFF2-40B4-BE49-F238E27FC236}">
                    <a16:creationId xmlns:a16="http://schemas.microsoft.com/office/drawing/2014/main" id="{5826ABE7-5863-4DC5-A842-67C0A09127ED}"/>
                  </a:ext>
                </a:extLst>
              </p:cNvPr>
              <p:cNvSpPr/>
              <p:nvPr/>
            </p:nvSpPr>
            <p:spPr bwMode="auto">
              <a:xfrm>
                <a:off x="10436895" y="3396000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ṧ1ïďe">
                <a:extLst>
                  <a:ext uri="{FF2B5EF4-FFF2-40B4-BE49-F238E27FC236}">
                    <a16:creationId xmlns:a16="http://schemas.microsoft.com/office/drawing/2014/main" id="{A9B3954C-5179-437D-B465-213461AF6D15}"/>
                  </a:ext>
                </a:extLst>
              </p:cNvPr>
              <p:cNvSpPr/>
              <p:nvPr/>
            </p:nvSpPr>
            <p:spPr bwMode="auto">
              <a:xfrm>
                <a:off x="9985583" y="3119659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ṥḷíďê">
                <a:extLst>
                  <a:ext uri="{FF2B5EF4-FFF2-40B4-BE49-F238E27FC236}">
                    <a16:creationId xmlns:a16="http://schemas.microsoft.com/office/drawing/2014/main" id="{FDB8CE7D-BDAF-45DC-9D39-0D630052B8FA}"/>
                  </a:ext>
                </a:extLst>
              </p:cNvPr>
              <p:cNvSpPr/>
              <p:nvPr/>
            </p:nvSpPr>
            <p:spPr bwMode="auto">
              <a:xfrm>
                <a:off x="9394016" y="3809819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$ļïdè">
                <a:extLst>
                  <a:ext uri="{FF2B5EF4-FFF2-40B4-BE49-F238E27FC236}">
                    <a16:creationId xmlns:a16="http://schemas.microsoft.com/office/drawing/2014/main" id="{0096E67B-4521-415E-965E-BD50F1FBF386}"/>
                  </a:ext>
                </a:extLst>
              </p:cNvPr>
              <p:cNvSpPr/>
              <p:nvPr/>
            </p:nvSpPr>
            <p:spPr bwMode="auto">
              <a:xfrm>
                <a:off x="8841333" y="318492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ŝļíḓè">
                <a:extLst>
                  <a:ext uri="{FF2B5EF4-FFF2-40B4-BE49-F238E27FC236}">
                    <a16:creationId xmlns:a16="http://schemas.microsoft.com/office/drawing/2014/main" id="{DF00364D-3F10-4A51-BEA7-79ED2B0DBB24}"/>
                  </a:ext>
                </a:extLst>
              </p:cNvPr>
              <p:cNvSpPr/>
              <p:nvPr/>
            </p:nvSpPr>
            <p:spPr bwMode="auto">
              <a:xfrm>
                <a:off x="8548327" y="4095882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šļîďè">
                <a:extLst>
                  <a:ext uri="{FF2B5EF4-FFF2-40B4-BE49-F238E27FC236}">
                    <a16:creationId xmlns:a16="http://schemas.microsoft.com/office/drawing/2014/main" id="{AAB492A6-7B41-45ED-984B-C14234983AFA}"/>
                  </a:ext>
                </a:extLst>
              </p:cNvPr>
              <p:cNvSpPr/>
              <p:nvPr/>
            </p:nvSpPr>
            <p:spPr bwMode="auto">
              <a:xfrm>
                <a:off x="9113509" y="4606905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sḷîdè">
                <a:extLst>
                  <a:ext uri="{FF2B5EF4-FFF2-40B4-BE49-F238E27FC236}">
                    <a16:creationId xmlns:a16="http://schemas.microsoft.com/office/drawing/2014/main" id="{1E22B2B6-8550-4702-B3C3-C6EAA860719F}"/>
                  </a:ext>
                </a:extLst>
              </p:cNvPr>
              <p:cNvSpPr/>
              <p:nvPr/>
            </p:nvSpPr>
            <p:spPr bwMode="auto">
              <a:xfrm>
                <a:off x="10041129" y="4225026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ṡlïḍé">
                <a:extLst>
                  <a:ext uri="{FF2B5EF4-FFF2-40B4-BE49-F238E27FC236}">
                    <a16:creationId xmlns:a16="http://schemas.microsoft.com/office/drawing/2014/main" id="{B63128F3-20D9-456A-B770-41D012394CE5}"/>
                  </a:ext>
                </a:extLst>
              </p:cNvPr>
              <p:cNvSpPr/>
              <p:nvPr/>
            </p:nvSpPr>
            <p:spPr bwMode="auto">
              <a:xfrm>
                <a:off x="10492441" y="4063943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ṩľíḍe">
                <a:extLst>
                  <a:ext uri="{FF2B5EF4-FFF2-40B4-BE49-F238E27FC236}">
                    <a16:creationId xmlns:a16="http://schemas.microsoft.com/office/drawing/2014/main" id="{5D2B4A34-F699-4643-B4DB-A3E4C86845C6}"/>
                  </a:ext>
                </a:extLst>
              </p:cNvPr>
              <p:cNvSpPr/>
              <p:nvPr/>
            </p:nvSpPr>
            <p:spPr bwMode="auto">
              <a:xfrm>
                <a:off x="10835438" y="4225026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şlíḑé">
                <a:extLst>
                  <a:ext uri="{FF2B5EF4-FFF2-40B4-BE49-F238E27FC236}">
                    <a16:creationId xmlns:a16="http://schemas.microsoft.com/office/drawing/2014/main" id="{845C866C-4BF7-4AD7-84E2-43140343DBE4}"/>
                  </a:ext>
                </a:extLst>
              </p:cNvPr>
              <p:cNvSpPr/>
              <p:nvPr/>
            </p:nvSpPr>
            <p:spPr bwMode="auto">
              <a:xfrm>
                <a:off x="9689405" y="4839456"/>
                <a:ext cx="112481" cy="112481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4" name="î$liḑê">
                <a:extLst>
                  <a:ext uri="{FF2B5EF4-FFF2-40B4-BE49-F238E27FC236}">
                    <a16:creationId xmlns:a16="http://schemas.microsoft.com/office/drawing/2014/main" id="{6FADCFC2-C81C-4111-AC35-71C7A360BCAD}"/>
                  </a:ext>
                </a:extLst>
              </p:cNvPr>
              <p:cNvGrpSpPr/>
              <p:nvPr/>
            </p:nvGrpSpPr>
            <p:grpSpPr>
              <a:xfrm>
                <a:off x="8577077" y="2557054"/>
                <a:ext cx="1992389" cy="2081876"/>
                <a:chOff x="4707152" y="2248023"/>
                <a:chExt cx="2414023" cy="2522443"/>
              </a:xfrm>
            </p:grpSpPr>
            <p:grpSp>
              <p:nvGrpSpPr>
                <p:cNvPr id="92" name="ïŝ1íďe">
                  <a:extLst>
                    <a:ext uri="{FF2B5EF4-FFF2-40B4-BE49-F238E27FC236}">
                      <a16:creationId xmlns:a16="http://schemas.microsoft.com/office/drawing/2014/main" id="{9431B578-F80A-4D23-8E3A-FC9BE656D174}"/>
                    </a:ext>
                  </a:extLst>
                </p:cNvPr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5" name="ï$1ïḋe">
                    <a:extLst>
                      <a:ext uri="{FF2B5EF4-FFF2-40B4-BE49-F238E27FC236}">
                        <a16:creationId xmlns:a16="http://schemas.microsoft.com/office/drawing/2014/main" id="{03FD500E-09F1-4C73-977E-60DA011629C2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6" name="îşļíḋê">
                    <a:extLst>
                      <a:ext uri="{FF2B5EF4-FFF2-40B4-BE49-F238E27FC236}">
                        <a16:creationId xmlns:a16="http://schemas.microsoft.com/office/drawing/2014/main" id="{F60710B3-25C4-4CE6-84EA-0AB1C6F1CC1F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93" name="íṩḻîḍe">
                  <a:extLst>
                    <a:ext uri="{FF2B5EF4-FFF2-40B4-BE49-F238E27FC236}">
                      <a16:creationId xmlns:a16="http://schemas.microsoft.com/office/drawing/2014/main" id="{CE01F1C1-2CA6-400B-962A-EAB6DEBF9D6E}"/>
                    </a:ext>
                  </a:extLst>
                </p:cNvPr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3" name="iṩ1iḋê">
                    <a:extLst>
                      <a:ext uri="{FF2B5EF4-FFF2-40B4-BE49-F238E27FC236}">
                        <a16:creationId xmlns:a16="http://schemas.microsoft.com/office/drawing/2014/main" id="{6293184E-4EA5-43E8-A07E-18D409CC74C0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4" name="íSlïḍè">
                    <a:extLst>
                      <a:ext uri="{FF2B5EF4-FFF2-40B4-BE49-F238E27FC236}">
                        <a16:creationId xmlns:a16="http://schemas.microsoft.com/office/drawing/2014/main" id="{A16891DB-009C-4990-B9FD-186C193C5DA6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94" name="íṡľiḓê">
                  <a:extLst>
                    <a:ext uri="{FF2B5EF4-FFF2-40B4-BE49-F238E27FC236}">
                      <a16:creationId xmlns:a16="http://schemas.microsoft.com/office/drawing/2014/main" id="{B2567F76-94E4-4BA4-8725-8D4A4E689E7E}"/>
                    </a:ext>
                  </a:extLst>
                </p:cNvPr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1" name="ïSľîḋê">
                    <a:extLst>
                      <a:ext uri="{FF2B5EF4-FFF2-40B4-BE49-F238E27FC236}">
                        <a16:creationId xmlns:a16="http://schemas.microsoft.com/office/drawing/2014/main" id="{D3DC3F43-14F1-49D3-A589-963013BA67E6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2" name="iṧļiḓê">
                    <a:extLst>
                      <a:ext uri="{FF2B5EF4-FFF2-40B4-BE49-F238E27FC236}">
                        <a16:creationId xmlns:a16="http://schemas.microsoft.com/office/drawing/2014/main" id="{62511820-8A51-42D2-AB4F-05019EF7C390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95" name="íśļíďê">
                  <a:extLst>
                    <a:ext uri="{FF2B5EF4-FFF2-40B4-BE49-F238E27FC236}">
                      <a16:creationId xmlns:a16="http://schemas.microsoft.com/office/drawing/2014/main" id="{1E941577-AF6A-4DA3-B557-0F5616EAB5B0}"/>
                    </a:ext>
                  </a:extLst>
                </p:cNvPr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9" name="íṧ1iḋè">
                    <a:extLst>
                      <a:ext uri="{FF2B5EF4-FFF2-40B4-BE49-F238E27FC236}">
                        <a16:creationId xmlns:a16="http://schemas.microsoft.com/office/drawing/2014/main" id="{47A06C14-66EC-46D4-8647-B5B4284D3C9D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0" name="ïṥlîḍe">
                    <a:extLst>
                      <a:ext uri="{FF2B5EF4-FFF2-40B4-BE49-F238E27FC236}">
                        <a16:creationId xmlns:a16="http://schemas.microsoft.com/office/drawing/2014/main" id="{1A6D39D9-D71B-41C6-A065-488683D63F03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96" name="ï$ľíde">
                  <a:extLst>
                    <a:ext uri="{FF2B5EF4-FFF2-40B4-BE49-F238E27FC236}">
                      <a16:creationId xmlns:a16="http://schemas.microsoft.com/office/drawing/2014/main" id="{03C31EDF-1C72-47D1-84AD-37957AA1565A}"/>
                    </a:ext>
                  </a:extLst>
                </p:cNvPr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97" name="ïśḷídé">
                    <a:extLst>
                      <a:ext uri="{FF2B5EF4-FFF2-40B4-BE49-F238E27FC236}">
                        <a16:creationId xmlns:a16="http://schemas.microsoft.com/office/drawing/2014/main" id="{08A5DACA-8B9D-413A-9297-E0A688290378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8" name="íṧḷïďè">
                    <a:extLst>
                      <a:ext uri="{FF2B5EF4-FFF2-40B4-BE49-F238E27FC236}">
                        <a16:creationId xmlns:a16="http://schemas.microsoft.com/office/drawing/2014/main" id="{30D0BE86-1F0F-477C-8408-04EBA325BFED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5" name="ï$ḷïḑe">
                <a:extLst>
                  <a:ext uri="{FF2B5EF4-FFF2-40B4-BE49-F238E27FC236}">
                    <a16:creationId xmlns:a16="http://schemas.microsoft.com/office/drawing/2014/main" id="{C3FF4D4C-76D4-4964-8491-E606162619AB}"/>
                  </a:ext>
                </a:extLst>
              </p:cNvPr>
              <p:cNvGrpSpPr/>
              <p:nvPr/>
            </p:nvGrpSpPr>
            <p:grpSpPr>
              <a:xfrm>
                <a:off x="9960748" y="3515891"/>
                <a:ext cx="271082" cy="272819"/>
                <a:chOff x="4149281" y="1887719"/>
                <a:chExt cx="224837" cy="226650"/>
              </a:xfrm>
            </p:grpSpPr>
            <p:sp>
              <p:nvSpPr>
                <p:cNvPr id="90" name="îsḷîḍè">
                  <a:extLst>
                    <a:ext uri="{FF2B5EF4-FFF2-40B4-BE49-F238E27FC236}">
                      <a16:creationId xmlns:a16="http://schemas.microsoft.com/office/drawing/2014/main" id="{4204FB08-65EA-4787-A22F-B54E5B53A386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íşļiďè">
                  <a:extLst>
                    <a:ext uri="{FF2B5EF4-FFF2-40B4-BE49-F238E27FC236}">
                      <a16:creationId xmlns:a16="http://schemas.microsoft.com/office/drawing/2014/main" id="{021057FD-3CE6-4A69-BABA-3F44B3B2C73F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6" name="ïṧľîḑè">
                <a:extLst>
                  <a:ext uri="{FF2B5EF4-FFF2-40B4-BE49-F238E27FC236}">
                    <a16:creationId xmlns:a16="http://schemas.microsoft.com/office/drawing/2014/main" id="{0E4504AD-1E13-46A8-B9E8-AE43A153EC37}"/>
                  </a:ext>
                </a:extLst>
              </p:cNvPr>
              <p:cNvGrpSpPr/>
              <p:nvPr/>
            </p:nvGrpSpPr>
            <p:grpSpPr>
              <a:xfrm>
                <a:off x="9630783" y="3693124"/>
                <a:ext cx="170798" cy="171893"/>
                <a:chOff x="4149281" y="1887719"/>
                <a:chExt cx="224837" cy="226650"/>
              </a:xfrm>
            </p:grpSpPr>
            <p:sp>
              <p:nvSpPr>
                <p:cNvPr id="88" name="îsḷïdê">
                  <a:extLst>
                    <a:ext uri="{FF2B5EF4-FFF2-40B4-BE49-F238E27FC236}">
                      <a16:creationId xmlns:a16="http://schemas.microsoft.com/office/drawing/2014/main" id="{6F900410-3DD4-4382-A458-0D8D436689A8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ïṡļíḑê">
                  <a:extLst>
                    <a:ext uri="{FF2B5EF4-FFF2-40B4-BE49-F238E27FC236}">
                      <a16:creationId xmlns:a16="http://schemas.microsoft.com/office/drawing/2014/main" id="{DBC805E8-AF44-4E99-B931-D5A748EEEF31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7" name="îśḻïďé">
                <a:extLst>
                  <a:ext uri="{FF2B5EF4-FFF2-40B4-BE49-F238E27FC236}">
                    <a16:creationId xmlns:a16="http://schemas.microsoft.com/office/drawing/2014/main" id="{5A7B54CD-C855-4F7B-971A-F3172C348A80}"/>
                  </a:ext>
                </a:extLst>
              </p:cNvPr>
              <p:cNvGrpSpPr/>
              <p:nvPr/>
            </p:nvGrpSpPr>
            <p:grpSpPr>
              <a:xfrm>
                <a:off x="10720278" y="3714243"/>
                <a:ext cx="187879" cy="189083"/>
                <a:chOff x="4149281" y="1887719"/>
                <a:chExt cx="224837" cy="226650"/>
              </a:xfrm>
            </p:grpSpPr>
            <p:sp>
              <p:nvSpPr>
                <p:cNvPr id="86" name="íṥḷiḑê">
                  <a:extLst>
                    <a:ext uri="{FF2B5EF4-FFF2-40B4-BE49-F238E27FC236}">
                      <a16:creationId xmlns:a16="http://schemas.microsoft.com/office/drawing/2014/main" id="{B541B4A9-90C1-4C3D-B0F9-EA472A001436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iṥḻïḑe">
                  <a:extLst>
                    <a:ext uri="{FF2B5EF4-FFF2-40B4-BE49-F238E27FC236}">
                      <a16:creationId xmlns:a16="http://schemas.microsoft.com/office/drawing/2014/main" id="{44A656E3-EA15-4CBA-8123-37DF6D26AE54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8" name="íṣľîḓè">
                <a:extLst>
                  <a:ext uri="{FF2B5EF4-FFF2-40B4-BE49-F238E27FC236}">
                    <a16:creationId xmlns:a16="http://schemas.microsoft.com/office/drawing/2014/main" id="{01D65B38-AC57-4338-9E04-04E71121B66F}"/>
                  </a:ext>
                </a:extLst>
              </p:cNvPr>
              <p:cNvGrpSpPr/>
              <p:nvPr/>
            </p:nvGrpSpPr>
            <p:grpSpPr>
              <a:xfrm>
                <a:off x="8064407" y="4282751"/>
                <a:ext cx="206666" cy="207992"/>
                <a:chOff x="4149281" y="1887719"/>
                <a:chExt cx="224837" cy="226650"/>
              </a:xfrm>
            </p:grpSpPr>
            <p:sp>
              <p:nvSpPr>
                <p:cNvPr id="84" name="îś1ïḋè">
                  <a:extLst>
                    <a:ext uri="{FF2B5EF4-FFF2-40B4-BE49-F238E27FC236}">
                      <a16:creationId xmlns:a16="http://schemas.microsoft.com/office/drawing/2014/main" id="{0ACF438F-FAFC-47A9-8A67-5D43C82FF369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íšľíḓê">
                  <a:extLst>
                    <a:ext uri="{FF2B5EF4-FFF2-40B4-BE49-F238E27FC236}">
                      <a16:creationId xmlns:a16="http://schemas.microsoft.com/office/drawing/2014/main" id="{A8A01A2D-C224-49E4-AE57-343D6D9F7761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9" name="íṥḻiḍê">
                <a:extLst>
                  <a:ext uri="{FF2B5EF4-FFF2-40B4-BE49-F238E27FC236}">
                    <a16:creationId xmlns:a16="http://schemas.microsoft.com/office/drawing/2014/main" id="{135AB6C5-F775-4158-946A-F4143F53EE7B}"/>
                  </a:ext>
                </a:extLst>
              </p:cNvPr>
              <p:cNvGrpSpPr/>
              <p:nvPr/>
            </p:nvGrpSpPr>
            <p:grpSpPr>
              <a:xfrm>
                <a:off x="8955070" y="5174890"/>
                <a:ext cx="206666" cy="207992"/>
                <a:chOff x="4149281" y="1887719"/>
                <a:chExt cx="224837" cy="226650"/>
              </a:xfrm>
            </p:grpSpPr>
            <p:sp>
              <p:nvSpPr>
                <p:cNvPr id="82" name="îṣḷïḓé">
                  <a:extLst>
                    <a:ext uri="{FF2B5EF4-FFF2-40B4-BE49-F238E27FC236}">
                      <a16:creationId xmlns:a16="http://schemas.microsoft.com/office/drawing/2014/main" id="{D92D1C6B-DEB1-449C-A216-E6BD788ABE57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î$ľïḍê">
                  <a:extLst>
                    <a:ext uri="{FF2B5EF4-FFF2-40B4-BE49-F238E27FC236}">
                      <a16:creationId xmlns:a16="http://schemas.microsoft.com/office/drawing/2014/main" id="{562BAF7F-A9CA-4038-A6D5-441FB89C7DF0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0" name="ïsľïďe">
                <a:extLst>
                  <a:ext uri="{FF2B5EF4-FFF2-40B4-BE49-F238E27FC236}">
                    <a16:creationId xmlns:a16="http://schemas.microsoft.com/office/drawing/2014/main" id="{CF11E7C1-1EC9-4AA3-9BB1-341317891939}"/>
                  </a:ext>
                </a:extLst>
              </p:cNvPr>
              <p:cNvGrpSpPr/>
              <p:nvPr/>
            </p:nvGrpSpPr>
            <p:grpSpPr>
              <a:xfrm>
                <a:off x="10292880" y="5137384"/>
                <a:ext cx="206666" cy="207992"/>
                <a:chOff x="4149281" y="1887719"/>
                <a:chExt cx="224837" cy="226650"/>
              </a:xfrm>
            </p:grpSpPr>
            <p:sp>
              <p:nvSpPr>
                <p:cNvPr id="80" name="î$lîďè">
                  <a:extLst>
                    <a:ext uri="{FF2B5EF4-FFF2-40B4-BE49-F238E27FC236}">
                      <a16:creationId xmlns:a16="http://schemas.microsoft.com/office/drawing/2014/main" id="{A9CE21FF-E025-4331-857F-B73D32477FD4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îšļîdé">
                  <a:extLst>
                    <a:ext uri="{FF2B5EF4-FFF2-40B4-BE49-F238E27FC236}">
                      <a16:creationId xmlns:a16="http://schemas.microsoft.com/office/drawing/2014/main" id="{4B283DD9-74C2-4341-B232-D9300806C879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1" name="íṥḻíḋê">
                <a:extLst>
                  <a:ext uri="{FF2B5EF4-FFF2-40B4-BE49-F238E27FC236}">
                    <a16:creationId xmlns:a16="http://schemas.microsoft.com/office/drawing/2014/main" id="{B6D8516E-F14A-4AEC-B094-949845B3E896}"/>
                  </a:ext>
                </a:extLst>
              </p:cNvPr>
              <p:cNvGrpSpPr/>
              <p:nvPr/>
            </p:nvGrpSpPr>
            <p:grpSpPr>
              <a:xfrm>
                <a:off x="11174118" y="4385234"/>
                <a:ext cx="206666" cy="207992"/>
                <a:chOff x="4149281" y="1887719"/>
                <a:chExt cx="224837" cy="226650"/>
              </a:xfrm>
            </p:grpSpPr>
            <p:sp>
              <p:nvSpPr>
                <p:cNvPr id="78" name="ïS1idé">
                  <a:extLst>
                    <a:ext uri="{FF2B5EF4-FFF2-40B4-BE49-F238E27FC236}">
                      <a16:creationId xmlns:a16="http://schemas.microsoft.com/office/drawing/2014/main" id="{DC8A077B-FE71-49A6-9486-17BE470188E5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îşḷîḋe">
                  <a:extLst>
                    <a:ext uri="{FF2B5EF4-FFF2-40B4-BE49-F238E27FC236}">
                      <a16:creationId xmlns:a16="http://schemas.microsoft.com/office/drawing/2014/main" id="{1EEA4845-B84B-4387-9019-0A8C331CD14C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2" name="iṡḷíḋè">
                <a:extLst>
                  <a:ext uri="{FF2B5EF4-FFF2-40B4-BE49-F238E27FC236}">
                    <a16:creationId xmlns:a16="http://schemas.microsoft.com/office/drawing/2014/main" id="{CC33A260-39D2-4BA1-A8A8-87593B673F86}"/>
                  </a:ext>
                </a:extLst>
              </p:cNvPr>
              <p:cNvSpPr/>
              <p:nvPr/>
            </p:nvSpPr>
            <p:spPr>
              <a:xfrm>
                <a:off x="11213087" y="3145365"/>
                <a:ext cx="227333" cy="22879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3" name="íṣļíḓé">
                <a:extLst>
                  <a:ext uri="{FF2B5EF4-FFF2-40B4-BE49-F238E27FC236}">
                    <a16:creationId xmlns:a16="http://schemas.microsoft.com/office/drawing/2014/main" id="{ADEFC5BE-6E44-45B0-BC45-D31F6BF73880}"/>
                  </a:ext>
                </a:extLst>
              </p:cNvPr>
              <p:cNvGrpSpPr/>
              <p:nvPr/>
            </p:nvGrpSpPr>
            <p:grpSpPr>
              <a:xfrm>
                <a:off x="10849339" y="2499297"/>
                <a:ext cx="170798" cy="171894"/>
                <a:chOff x="4149281" y="1887719"/>
                <a:chExt cx="224837" cy="226650"/>
              </a:xfrm>
            </p:grpSpPr>
            <p:sp>
              <p:nvSpPr>
                <p:cNvPr id="76" name="îšḻíḋe">
                  <a:extLst>
                    <a:ext uri="{FF2B5EF4-FFF2-40B4-BE49-F238E27FC236}">
                      <a16:creationId xmlns:a16="http://schemas.microsoft.com/office/drawing/2014/main" id="{C17D6B83-B9B5-40B3-9727-A90FB273567B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iŝḻiḓê">
                  <a:extLst>
                    <a:ext uri="{FF2B5EF4-FFF2-40B4-BE49-F238E27FC236}">
                      <a16:creationId xmlns:a16="http://schemas.microsoft.com/office/drawing/2014/main" id="{C9FE8193-D2BF-4235-991F-6DA87444F8D6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ïslïďè">
                <a:extLst>
                  <a:ext uri="{FF2B5EF4-FFF2-40B4-BE49-F238E27FC236}">
                    <a16:creationId xmlns:a16="http://schemas.microsoft.com/office/drawing/2014/main" id="{4C20838A-1F3E-4653-8EEF-03AAFAFE4A5C}"/>
                  </a:ext>
                </a:extLst>
              </p:cNvPr>
              <p:cNvGrpSpPr/>
              <p:nvPr/>
            </p:nvGrpSpPr>
            <p:grpSpPr>
              <a:xfrm>
                <a:off x="10199623" y="2101555"/>
                <a:ext cx="170798" cy="171894"/>
                <a:chOff x="4149281" y="1887719"/>
                <a:chExt cx="224837" cy="226650"/>
              </a:xfrm>
            </p:grpSpPr>
            <p:sp>
              <p:nvSpPr>
                <p:cNvPr id="74" name="í$ļiďé">
                  <a:extLst>
                    <a:ext uri="{FF2B5EF4-FFF2-40B4-BE49-F238E27FC236}">
                      <a16:creationId xmlns:a16="http://schemas.microsoft.com/office/drawing/2014/main" id="{CC6A7145-59A5-4D79-8BDA-A4EC0C99E8AB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îṩlîḋè">
                  <a:extLst>
                    <a:ext uri="{FF2B5EF4-FFF2-40B4-BE49-F238E27FC236}">
                      <a16:creationId xmlns:a16="http://schemas.microsoft.com/office/drawing/2014/main" id="{C28B346A-E982-4A7C-8F75-659F061E9878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5" name="îśľíḑê">
                <a:extLst>
                  <a:ext uri="{FF2B5EF4-FFF2-40B4-BE49-F238E27FC236}">
                    <a16:creationId xmlns:a16="http://schemas.microsoft.com/office/drawing/2014/main" id="{12ADC6D1-097C-4C2A-B7C1-21AA974EE90A}"/>
                  </a:ext>
                </a:extLst>
              </p:cNvPr>
              <p:cNvGrpSpPr/>
              <p:nvPr/>
            </p:nvGrpSpPr>
            <p:grpSpPr>
              <a:xfrm>
                <a:off x="9344445" y="1991998"/>
                <a:ext cx="170798" cy="171894"/>
                <a:chOff x="4149281" y="1887719"/>
                <a:chExt cx="224837" cy="226650"/>
              </a:xfrm>
            </p:grpSpPr>
            <p:sp>
              <p:nvSpPr>
                <p:cNvPr id="72" name="işḻíḑé">
                  <a:extLst>
                    <a:ext uri="{FF2B5EF4-FFF2-40B4-BE49-F238E27FC236}">
                      <a16:creationId xmlns:a16="http://schemas.microsoft.com/office/drawing/2014/main" id="{83A8E39A-2BC4-479F-BFD5-B5C00AD814DA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îsḷíďe">
                  <a:extLst>
                    <a:ext uri="{FF2B5EF4-FFF2-40B4-BE49-F238E27FC236}">
                      <a16:creationId xmlns:a16="http://schemas.microsoft.com/office/drawing/2014/main" id="{D2E51CAE-8A2D-4067-B054-FC05C6583DE8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6" name="iṣľîďé">
                <a:extLst>
                  <a:ext uri="{FF2B5EF4-FFF2-40B4-BE49-F238E27FC236}">
                    <a16:creationId xmlns:a16="http://schemas.microsoft.com/office/drawing/2014/main" id="{1D24D7CF-07A8-4F6F-92A0-185269B6ED99}"/>
                  </a:ext>
                </a:extLst>
              </p:cNvPr>
              <p:cNvGrpSpPr/>
              <p:nvPr/>
            </p:nvGrpSpPr>
            <p:grpSpPr>
              <a:xfrm>
                <a:off x="8284829" y="2625930"/>
                <a:ext cx="181307" cy="182470"/>
                <a:chOff x="4149281" y="1887719"/>
                <a:chExt cx="224837" cy="226650"/>
              </a:xfrm>
            </p:grpSpPr>
            <p:sp>
              <p:nvSpPr>
                <p:cNvPr id="70" name="ïṥḷïdè">
                  <a:extLst>
                    <a:ext uri="{FF2B5EF4-FFF2-40B4-BE49-F238E27FC236}">
                      <a16:creationId xmlns:a16="http://schemas.microsoft.com/office/drawing/2014/main" id="{CBCFAE9E-038E-4467-B2C2-EB6142BDCBB4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ïṩlîḋe">
                  <a:extLst>
                    <a:ext uri="{FF2B5EF4-FFF2-40B4-BE49-F238E27FC236}">
                      <a16:creationId xmlns:a16="http://schemas.microsoft.com/office/drawing/2014/main" id="{6377F155-3AB9-4982-9A63-D991CCF2816D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7" name="íSľiďé">
                <a:extLst>
                  <a:ext uri="{FF2B5EF4-FFF2-40B4-BE49-F238E27FC236}">
                    <a16:creationId xmlns:a16="http://schemas.microsoft.com/office/drawing/2014/main" id="{A701A1EB-4DD3-412C-8948-29DCCC72A57F}"/>
                  </a:ext>
                </a:extLst>
              </p:cNvPr>
              <p:cNvSpPr/>
              <p:nvPr/>
            </p:nvSpPr>
            <p:spPr>
              <a:xfrm>
                <a:off x="7704633" y="3049669"/>
                <a:ext cx="744042" cy="74881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/>
                <a:r>
                  <a:rPr lang="en-US" sz="1200" b="1" dirty="0"/>
                  <a:t>T</a:t>
                </a:r>
                <a:r>
                  <a:rPr lang="en-US" altLang="zh-CN" sz="1200" b="1" dirty="0"/>
                  <a:t>ext here</a:t>
                </a:r>
                <a:endParaRPr sz="1200" b="1" dirty="0"/>
              </a:p>
            </p:txBody>
          </p:sp>
          <p:grpSp>
            <p:nvGrpSpPr>
              <p:cNvPr id="58" name="ïṧľîḑè">
                <a:extLst>
                  <a:ext uri="{FF2B5EF4-FFF2-40B4-BE49-F238E27FC236}">
                    <a16:creationId xmlns:a16="http://schemas.microsoft.com/office/drawing/2014/main" id="{EE2803A9-D8E0-4FAB-8DCD-ED18E8FFDBFA}"/>
                  </a:ext>
                </a:extLst>
              </p:cNvPr>
              <p:cNvGrpSpPr/>
              <p:nvPr/>
            </p:nvGrpSpPr>
            <p:grpSpPr>
              <a:xfrm>
                <a:off x="8575520" y="3036395"/>
                <a:ext cx="164825" cy="165880"/>
                <a:chOff x="4149281" y="1887719"/>
                <a:chExt cx="224837" cy="226650"/>
              </a:xfrm>
            </p:grpSpPr>
            <p:sp>
              <p:nvSpPr>
                <p:cNvPr id="68" name="işļíḋè">
                  <a:extLst>
                    <a:ext uri="{FF2B5EF4-FFF2-40B4-BE49-F238E27FC236}">
                      <a16:creationId xmlns:a16="http://schemas.microsoft.com/office/drawing/2014/main" id="{7EA610AA-87FE-41D3-9551-D2B67BE0D639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iṧlíḑé">
                  <a:extLst>
                    <a:ext uri="{FF2B5EF4-FFF2-40B4-BE49-F238E27FC236}">
                      <a16:creationId xmlns:a16="http://schemas.microsoft.com/office/drawing/2014/main" id="{9CE5BD73-636F-4E04-939A-A0F998B62CBB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9" name="îSľîde">
                <a:extLst>
                  <a:ext uri="{FF2B5EF4-FFF2-40B4-BE49-F238E27FC236}">
                    <a16:creationId xmlns:a16="http://schemas.microsoft.com/office/drawing/2014/main" id="{FF2603E9-EF1D-4B59-80D2-22CAC4085B3E}"/>
                  </a:ext>
                </a:extLst>
              </p:cNvPr>
              <p:cNvGrpSpPr/>
              <p:nvPr/>
            </p:nvGrpSpPr>
            <p:grpSpPr>
              <a:xfrm>
                <a:off x="8709469" y="4330439"/>
                <a:ext cx="271082" cy="272820"/>
                <a:chOff x="4149281" y="1887719"/>
                <a:chExt cx="224837" cy="226650"/>
              </a:xfrm>
            </p:grpSpPr>
            <p:sp>
              <p:nvSpPr>
                <p:cNvPr id="66" name="íSlíḋè">
                  <a:extLst>
                    <a:ext uri="{FF2B5EF4-FFF2-40B4-BE49-F238E27FC236}">
                      <a16:creationId xmlns:a16="http://schemas.microsoft.com/office/drawing/2014/main" id="{714DD373-919C-4B6D-9384-5A232C1061C7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ïṣľïďê">
                  <a:extLst>
                    <a:ext uri="{FF2B5EF4-FFF2-40B4-BE49-F238E27FC236}">
                      <a16:creationId xmlns:a16="http://schemas.microsoft.com/office/drawing/2014/main" id="{272B8E85-1359-498F-84DE-586A9F47A412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0" name="îSḷíḋè">
                <a:extLst>
                  <a:ext uri="{FF2B5EF4-FFF2-40B4-BE49-F238E27FC236}">
                    <a16:creationId xmlns:a16="http://schemas.microsoft.com/office/drawing/2014/main" id="{62854625-40E4-4D1A-B33A-1138A6A4CF87}"/>
                  </a:ext>
                </a:extLst>
              </p:cNvPr>
              <p:cNvGrpSpPr/>
              <p:nvPr/>
            </p:nvGrpSpPr>
            <p:grpSpPr>
              <a:xfrm>
                <a:off x="9215633" y="2351279"/>
                <a:ext cx="170798" cy="171894"/>
                <a:chOff x="4149281" y="1887719"/>
                <a:chExt cx="224837" cy="226650"/>
              </a:xfrm>
            </p:grpSpPr>
            <p:sp>
              <p:nvSpPr>
                <p:cNvPr id="64" name="iṡḷïḓè">
                  <a:extLst>
                    <a:ext uri="{FF2B5EF4-FFF2-40B4-BE49-F238E27FC236}">
                      <a16:creationId xmlns:a16="http://schemas.microsoft.com/office/drawing/2014/main" id="{54583285-9605-4B61-B9BC-D495094A35C2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iṩlïḋê">
                  <a:extLst>
                    <a:ext uri="{FF2B5EF4-FFF2-40B4-BE49-F238E27FC236}">
                      <a16:creationId xmlns:a16="http://schemas.microsoft.com/office/drawing/2014/main" id="{35FB232D-E8E8-445E-B2C4-711CC85B0B56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îšlïdé">
                <a:extLst>
                  <a:ext uri="{FF2B5EF4-FFF2-40B4-BE49-F238E27FC236}">
                    <a16:creationId xmlns:a16="http://schemas.microsoft.com/office/drawing/2014/main" id="{42DC765F-7E46-48A9-AB55-785B66D37691}"/>
                  </a:ext>
                </a:extLst>
              </p:cNvPr>
              <p:cNvGrpSpPr/>
              <p:nvPr/>
            </p:nvGrpSpPr>
            <p:grpSpPr>
              <a:xfrm>
                <a:off x="10526093" y="4752957"/>
                <a:ext cx="206667" cy="207992"/>
                <a:chOff x="4149281" y="1887719"/>
                <a:chExt cx="224837" cy="226650"/>
              </a:xfrm>
            </p:grpSpPr>
            <p:sp>
              <p:nvSpPr>
                <p:cNvPr id="62" name="îṡlîḓè">
                  <a:extLst>
                    <a:ext uri="{FF2B5EF4-FFF2-40B4-BE49-F238E27FC236}">
                      <a16:creationId xmlns:a16="http://schemas.microsoft.com/office/drawing/2014/main" id="{F5A85285-0942-44ED-9874-1D21C2D561B8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iṡḻîḍè">
                  <a:extLst>
                    <a:ext uri="{FF2B5EF4-FFF2-40B4-BE49-F238E27FC236}">
                      <a16:creationId xmlns:a16="http://schemas.microsoft.com/office/drawing/2014/main" id="{5F0DAAA4-5910-4D37-8E17-6375A9C40EF0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9" name="肘形连接符 5">
              <a:extLst>
                <a:ext uri="{FF2B5EF4-FFF2-40B4-BE49-F238E27FC236}">
                  <a16:creationId xmlns:a16="http://schemas.microsoft.com/office/drawing/2014/main" id="{5365CCE1-D088-4E12-A522-9ADAEAFFD24C}"/>
                </a:ext>
              </a:extLst>
            </p:cNvPr>
            <p:cNvCxnSpPr>
              <a:stCxn id="113" idx="3"/>
              <a:endCxn id="57" idx="2"/>
            </p:cNvCxnSpPr>
            <p:nvPr/>
          </p:nvCxnSpPr>
          <p:spPr>
            <a:xfrm>
              <a:off x="7330028" y="2434213"/>
              <a:ext cx="447873" cy="1038580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肘形连接符 6">
              <a:extLst>
                <a:ext uri="{FF2B5EF4-FFF2-40B4-BE49-F238E27FC236}">
                  <a16:creationId xmlns:a16="http://schemas.microsoft.com/office/drawing/2014/main" id="{705EB78A-2B30-496C-ABE6-0E3E7D1AF307}"/>
                </a:ext>
              </a:extLst>
            </p:cNvPr>
            <p:cNvCxnSpPr>
              <a:stCxn id="57" idx="2"/>
              <a:endCxn id="109" idx="3"/>
            </p:cNvCxnSpPr>
            <p:nvPr/>
          </p:nvCxnSpPr>
          <p:spPr>
            <a:xfrm rot="10800000" flipV="1">
              <a:off x="7330029" y="3472793"/>
              <a:ext cx="447873" cy="1575232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sḻïde">
              <a:extLst>
                <a:ext uri="{FF2B5EF4-FFF2-40B4-BE49-F238E27FC236}">
                  <a16:creationId xmlns:a16="http://schemas.microsoft.com/office/drawing/2014/main" id="{3C946524-70AF-47BF-818D-E8CE8B45B972}"/>
                </a:ext>
              </a:extLst>
            </p:cNvPr>
            <p:cNvSpPr txBox="1"/>
            <p:nvPr/>
          </p:nvSpPr>
          <p:spPr>
            <a:xfrm>
              <a:off x="721100" y="2351552"/>
              <a:ext cx="3458736" cy="242611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832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72C26-5348-4277-81D7-83A2B736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7D1FCB-0604-4F50-BCA8-CB42892A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0fd8bebb-7a96-4533-9b50-1fdcac53c8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8761E3C-7B56-4633-BBE8-7EEA51BE75D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0324" y="1286190"/>
            <a:ext cx="10491352" cy="4446957"/>
            <a:chOff x="850324" y="1286190"/>
            <a:chExt cx="10491352" cy="4446957"/>
          </a:xfrm>
        </p:grpSpPr>
        <p:sp>
          <p:nvSpPr>
            <p:cNvPr id="6" name="ïş1ïdé">
              <a:extLst>
                <a:ext uri="{FF2B5EF4-FFF2-40B4-BE49-F238E27FC236}">
                  <a16:creationId xmlns:a16="http://schemas.microsoft.com/office/drawing/2014/main" id="{EC4A2CF0-819E-44E8-8942-56893E534930}"/>
                </a:ext>
              </a:extLst>
            </p:cNvPr>
            <p:cNvSpPr/>
            <p:nvPr/>
          </p:nvSpPr>
          <p:spPr bwMode="auto">
            <a:xfrm>
              <a:off x="4120793" y="4603850"/>
              <a:ext cx="928540" cy="940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7" name="îṧḷiḍê">
              <a:extLst>
                <a:ext uri="{FF2B5EF4-FFF2-40B4-BE49-F238E27FC236}">
                  <a16:creationId xmlns:a16="http://schemas.microsoft.com/office/drawing/2014/main" id="{1FFECA32-C9D0-4064-B436-A19C3BFE7342}"/>
                </a:ext>
              </a:extLst>
            </p:cNvPr>
            <p:cNvSpPr/>
            <p:nvPr/>
          </p:nvSpPr>
          <p:spPr bwMode="auto">
            <a:xfrm>
              <a:off x="2837326" y="2852524"/>
              <a:ext cx="1174447" cy="1189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8" name="i$ļïḋê">
              <a:extLst>
                <a:ext uri="{FF2B5EF4-FFF2-40B4-BE49-F238E27FC236}">
                  <a16:creationId xmlns:a16="http://schemas.microsoft.com/office/drawing/2014/main" id="{A44DFD31-1EDD-46AE-9C22-20B1ED883A19}"/>
                </a:ext>
              </a:extLst>
            </p:cNvPr>
            <p:cNvSpPr/>
            <p:nvPr/>
          </p:nvSpPr>
          <p:spPr bwMode="auto">
            <a:xfrm>
              <a:off x="4612929" y="2503777"/>
              <a:ext cx="1064965" cy="10805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islíḓè">
              <a:extLst>
                <a:ext uri="{FF2B5EF4-FFF2-40B4-BE49-F238E27FC236}">
                  <a16:creationId xmlns:a16="http://schemas.microsoft.com/office/drawing/2014/main" id="{3F183BA5-2AAE-4BF9-A1CC-76D4C0A0429D}"/>
                </a:ext>
              </a:extLst>
            </p:cNvPr>
            <p:cNvSpPr/>
            <p:nvPr/>
          </p:nvSpPr>
          <p:spPr bwMode="auto">
            <a:xfrm>
              <a:off x="7782143" y="3025578"/>
              <a:ext cx="1362704" cy="13800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0" name="iṧľide">
              <a:extLst>
                <a:ext uri="{FF2B5EF4-FFF2-40B4-BE49-F238E27FC236}">
                  <a16:creationId xmlns:a16="http://schemas.microsoft.com/office/drawing/2014/main" id="{CFBA3A21-076A-4E90-9730-12C1BD14A1F7}"/>
                </a:ext>
              </a:extLst>
            </p:cNvPr>
            <p:cNvSpPr/>
            <p:nvPr/>
          </p:nvSpPr>
          <p:spPr bwMode="auto">
            <a:xfrm>
              <a:off x="6122030" y="1286190"/>
              <a:ext cx="1672093" cy="1693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57663-841A-4358-8B01-1EA4764BF235}"/>
                </a:ext>
              </a:extLst>
            </p:cNvPr>
            <p:cNvCxnSpPr>
              <a:stCxn id="6" idx="1"/>
              <a:endCxn id="7" idx="5"/>
            </p:cNvCxnSpPr>
            <p:nvPr/>
          </p:nvCxnSpPr>
          <p:spPr>
            <a:xfrm flipH="1" flipV="1">
              <a:off x="3839779" y="3867711"/>
              <a:ext cx="416996" cy="873848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3FD1862-0A61-4E3B-B425-9127E5494E76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 flipV="1">
              <a:off x="4011773" y="3044031"/>
              <a:ext cx="601156" cy="403176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8F23773-9655-482F-B1BD-37E8D0E279DD}"/>
                </a:ext>
              </a:extLst>
            </p:cNvPr>
            <p:cNvCxnSpPr>
              <a:cxnSpLocks/>
              <a:stCxn id="8" idx="7"/>
              <a:endCxn id="10" idx="2"/>
            </p:cNvCxnSpPr>
            <p:nvPr/>
          </p:nvCxnSpPr>
          <p:spPr>
            <a:xfrm flipV="1">
              <a:off x="5521933" y="2132857"/>
              <a:ext cx="600097" cy="529157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28B00D0-97DD-4370-99BE-CE3436D1F866}"/>
                </a:ext>
              </a:extLst>
            </p:cNvPr>
            <p:cNvCxnSpPr>
              <a:cxnSpLocks/>
              <a:stCxn id="10" idx="6"/>
              <a:endCxn id="9" idx="0"/>
            </p:cNvCxnSpPr>
            <p:nvPr/>
          </p:nvCxnSpPr>
          <p:spPr>
            <a:xfrm>
              <a:off x="7794123" y="2132857"/>
              <a:ext cx="669372" cy="892721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9D97CAB-DB53-494B-89DF-30B5227CB18B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3089979" y="5074017"/>
              <a:ext cx="1030814" cy="0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íşḷïďé">
              <a:extLst>
                <a:ext uri="{FF2B5EF4-FFF2-40B4-BE49-F238E27FC236}">
                  <a16:creationId xmlns:a16="http://schemas.microsoft.com/office/drawing/2014/main" id="{2F7301BA-DCE5-4C3D-B167-90B13040625C}"/>
                </a:ext>
              </a:extLst>
            </p:cNvPr>
            <p:cNvSpPr/>
            <p:nvPr/>
          </p:nvSpPr>
          <p:spPr bwMode="auto">
            <a:xfrm>
              <a:off x="850324" y="4959833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7" name="íṧḻïďè">
              <a:extLst>
                <a:ext uri="{FF2B5EF4-FFF2-40B4-BE49-F238E27FC236}">
                  <a16:creationId xmlns:a16="http://schemas.microsoft.com/office/drawing/2014/main" id="{F9E8C161-47AB-4585-BE97-18EA5CB6515C}"/>
                </a:ext>
              </a:extLst>
            </p:cNvPr>
            <p:cNvSpPr txBox="1"/>
            <p:nvPr/>
          </p:nvSpPr>
          <p:spPr bwMode="auto">
            <a:xfrm>
              <a:off x="850324" y="4608694"/>
              <a:ext cx="2195910" cy="351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" name="íṣļïḋe">
              <a:extLst>
                <a:ext uri="{FF2B5EF4-FFF2-40B4-BE49-F238E27FC236}">
                  <a16:creationId xmlns:a16="http://schemas.microsoft.com/office/drawing/2014/main" id="{4678BBE9-BADE-4EF3-B6B5-627C40BCBB88}"/>
                </a:ext>
              </a:extLst>
            </p:cNvPr>
            <p:cNvSpPr/>
            <p:nvPr/>
          </p:nvSpPr>
          <p:spPr bwMode="auto">
            <a:xfrm>
              <a:off x="9145766" y="3545221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9" name="îṣļíďê">
              <a:extLst>
                <a:ext uri="{FF2B5EF4-FFF2-40B4-BE49-F238E27FC236}">
                  <a16:creationId xmlns:a16="http://schemas.microsoft.com/office/drawing/2014/main" id="{09498674-1778-4C2C-A0C6-56B108BC67BB}"/>
                </a:ext>
              </a:extLst>
            </p:cNvPr>
            <p:cNvSpPr txBox="1"/>
            <p:nvPr/>
          </p:nvSpPr>
          <p:spPr bwMode="auto">
            <a:xfrm>
              <a:off x="9145766" y="3194082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" name="íṡlîḑè">
              <a:extLst>
                <a:ext uri="{FF2B5EF4-FFF2-40B4-BE49-F238E27FC236}">
                  <a16:creationId xmlns:a16="http://schemas.microsoft.com/office/drawing/2014/main" id="{CECF0791-2D81-4BF2-A5E3-FD309D9FB48C}"/>
                </a:ext>
              </a:extLst>
            </p:cNvPr>
            <p:cNvSpPr/>
            <p:nvPr/>
          </p:nvSpPr>
          <p:spPr bwMode="auto">
            <a:xfrm>
              <a:off x="850324" y="289513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1" name="íṩļîḓè">
              <a:extLst>
                <a:ext uri="{FF2B5EF4-FFF2-40B4-BE49-F238E27FC236}">
                  <a16:creationId xmlns:a16="http://schemas.microsoft.com/office/drawing/2014/main" id="{550A04A6-ECF1-4124-AD39-E8E97574C6A0}"/>
                </a:ext>
              </a:extLst>
            </p:cNvPr>
            <p:cNvSpPr txBox="1"/>
            <p:nvPr/>
          </p:nvSpPr>
          <p:spPr bwMode="auto">
            <a:xfrm>
              <a:off x="850324" y="254399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" name="í$liḑè">
              <a:extLst>
                <a:ext uri="{FF2B5EF4-FFF2-40B4-BE49-F238E27FC236}">
                  <a16:creationId xmlns:a16="http://schemas.microsoft.com/office/drawing/2014/main" id="{BBDFF8EC-7813-428F-8AE4-BB552416902B}"/>
                </a:ext>
              </a:extLst>
            </p:cNvPr>
            <p:cNvSpPr/>
            <p:nvPr/>
          </p:nvSpPr>
          <p:spPr bwMode="auto">
            <a:xfrm>
              <a:off x="2931645" y="2011723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3" name="i$lïde">
              <a:extLst>
                <a:ext uri="{FF2B5EF4-FFF2-40B4-BE49-F238E27FC236}">
                  <a16:creationId xmlns:a16="http://schemas.microsoft.com/office/drawing/2014/main" id="{78FEBD30-DE69-4E47-8F1E-8DDC7CFF8E8A}"/>
                </a:ext>
              </a:extLst>
            </p:cNvPr>
            <p:cNvSpPr txBox="1"/>
            <p:nvPr/>
          </p:nvSpPr>
          <p:spPr bwMode="auto">
            <a:xfrm>
              <a:off x="2931645" y="1660584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" name="ïṩļíḍé">
              <a:extLst>
                <a:ext uri="{FF2B5EF4-FFF2-40B4-BE49-F238E27FC236}">
                  <a16:creationId xmlns:a16="http://schemas.microsoft.com/office/drawing/2014/main" id="{D95BE47D-1F5F-4AFA-B85D-47DE3FC3EF6A}"/>
                </a:ext>
              </a:extLst>
            </p:cNvPr>
            <p:cNvSpPr/>
            <p:nvPr/>
          </p:nvSpPr>
          <p:spPr bwMode="auto">
            <a:xfrm>
              <a:off x="7830921" y="1707636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5" name="ísḻîḑé">
              <a:extLst>
                <a:ext uri="{FF2B5EF4-FFF2-40B4-BE49-F238E27FC236}">
                  <a16:creationId xmlns:a16="http://schemas.microsoft.com/office/drawing/2014/main" id="{3B3A5F83-71A3-4623-B820-8F34E2AB3B5E}"/>
                </a:ext>
              </a:extLst>
            </p:cNvPr>
            <p:cNvSpPr txBox="1"/>
            <p:nvPr/>
          </p:nvSpPr>
          <p:spPr bwMode="auto">
            <a:xfrm>
              <a:off x="7830921" y="1356497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6" name="íŝ1îḑé">
              <a:extLst>
                <a:ext uri="{FF2B5EF4-FFF2-40B4-BE49-F238E27FC236}">
                  <a16:creationId xmlns:a16="http://schemas.microsoft.com/office/drawing/2014/main" id="{611CB6A2-07F0-446E-B1BB-379B27DDA662}"/>
                </a:ext>
              </a:extLst>
            </p:cNvPr>
            <p:cNvSpPr/>
            <p:nvPr/>
          </p:nvSpPr>
          <p:spPr bwMode="auto">
            <a:xfrm>
              <a:off x="6486856" y="4615760"/>
              <a:ext cx="1103372" cy="11173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810D0E4-FAC0-4A48-8D8A-667EA3582934}"/>
                </a:ext>
              </a:extLst>
            </p:cNvPr>
            <p:cNvCxnSpPr>
              <a:stCxn id="9" idx="4"/>
              <a:endCxn id="26" idx="6"/>
            </p:cNvCxnSpPr>
            <p:nvPr/>
          </p:nvCxnSpPr>
          <p:spPr>
            <a:xfrm flipH="1">
              <a:off x="7590228" y="4405592"/>
              <a:ext cx="873267" cy="768862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îŝḻiḍe">
              <a:extLst>
                <a:ext uri="{FF2B5EF4-FFF2-40B4-BE49-F238E27FC236}">
                  <a16:creationId xmlns:a16="http://schemas.microsoft.com/office/drawing/2014/main" id="{8C879DF4-8710-4D7F-B6FB-49692B6C9816}"/>
                </a:ext>
              </a:extLst>
            </p:cNvPr>
            <p:cNvSpPr/>
            <p:nvPr/>
          </p:nvSpPr>
          <p:spPr bwMode="auto">
            <a:xfrm>
              <a:off x="8709819" y="5162476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9" name="ïṣḻiḋé">
              <a:extLst>
                <a:ext uri="{FF2B5EF4-FFF2-40B4-BE49-F238E27FC236}">
                  <a16:creationId xmlns:a16="http://schemas.microsoft.com/office/drawing/2014/main" id="{C2EA05DC-4F34-40F2-A385-E2AE38E85F93}"/>
                </a:ext>
              </a:extLst>
            </p:cNvPr>
            <p:cNvSpPr txBox="1"/>
            <p:nvPr/>
          </p:nvSpPr>
          <p:spPr bwMode="auto">
            <a:xfrm>
              <a:off x="8709819" y="4811337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2DE6C91-0A31-4752-BDDE-94BA56D4CBC0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7590228" y="5174454"/>
              <a:ext cx="1026052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09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A5E52-7CB0-4DE5-A753-8600611F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DAB4DA-8F29-4058-A82B-034B0DC9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4b8ec779-71a5-46ee-9724-6e90af8fa63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1EDAEA1-D6C1-45F9-A605-FF750D8760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402952"/>
            <a:ext cx="10850564" cy="4076914"/>
            <a:chOff x="669925" y="1402952"/>
            <a:chExt cx="10850564" cy="4076914"/>
          </a:xfrm>
        </p:grpSpPr>
        <p:grpSp>
          <p:nvGrpSpPr>
            <p:cNvPr id="6" name="ïSļîḋ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EC1E4E10-4F98-4781-978D-13F1C5B2AB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925" y="1825642"/>
              <a:ext cx="10850563" cy="3649047"/>
              <a:chOff x="612520" y="1825642"/>
              <a:chExt cx="10850563" cy="3649047"/>
            </a:xfrm>
          </p:grpSpPr>
          <p:grpSp>
            <p:nvGrpSpPr>
              <p:cNvPr id="25" name="ïsļîďé">
                <a:extLst>
                  <a:ext uri="{FF2B5EF4-FFF2-40B4-BE49-F238E27FC236}">
                    <a16:creationId xmlns:a16="http://schemas.microsoft.com/office/drawing/2014/main" id="{AEBE28BA-AC17-49B9-B17F-5DD0FF9B5983}"/>
                  </a:ext>
                </a:extLst>
              </p:cNvPr>
              <p:cNvGrpSpPr/>
              <p:nvPr/>
            </p:nvGrpSpPr>
            <p:grpSpPr>
              <a:xfrm>
                <a:off x="3737560" y="1825642"/>
                <a:ext cx="4469255" cy="3649047"/>
                <a:chOff x="6559293" y="2348765"/>
                <a:chExt cx="3255131" cy="2657742"/>
              </a:xfrm>
            </p:grpSpPr>
            <p:sp>
              <p:nvSpPr>
                <p:cNvPr id="32" name="îṣļîḋè">
                  <a:extLst>
                    <a:ext uri="{FF2B5EF4-FFF2-40B4-BE49-F238E27FC236}">
                      <a16:creationId xmlns:a16="http://schemas.microsoft.com/office/drawing/2014/main" id="{D8594D05-86EB-4635-BED9-EC09D48EDA77}"/>
                    </a:ext>
                  </a:extLst>
                </p:cNvPr>
                <p:cNvSpPr/>
                <p:nvPr/>
              </p:nvSpPr>
              <p:spPr>
                <a:xfrm rot="437842">
                  <a:off x="8095241" y="2354446"/>
                  <a:ext cx="1603144" cy="2033442"/>
                </a:xfrm>
                <a:prstGeom prst="foldedCorner">
                  <a:avLst>
                    <a:gd name="adj" fmla="val 16858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grpSp>
              <p:nvGrpSpPr>
                <p:cNvPr id="33" name="íSḷiḑè">
                  <a:extLst>
                    <a:ext uri="{FF2B5EF4-FFF2-40B4-BE49-F238E27FC236}">
                      <a16:creationId xmlns:a16="http://schemas.microsoft.com/office/drawing/2014/main" id="{A5516D29-636C-456F-AF61-304AEA5A7EE9}"/>
                    </a:ext>
                  </a:extLst>
                </p:cNvPr>
                <p:cNvGrpSpPr/>
                <p:nvPr/>
              </p:nvGrpSpPr>
              <p:grpSpPr>
                <a:xfrm rot="437842">
                  <a:off x="8187889" y="2703794"/>
                  <a:ext cx="1366221" cy="1554869"/>
                  <a:chOff x="5929890" y="1372594"/>
                  <a:chExt cx="1366221" cy="1554869"/>
                </a:xfrm>
              </p:grpSpPr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C6B07A54-7D87-4C73-9F22-4C4B1955C6A0}"/>
                      </a:ext>
                    </a:extLst>
                  </p:cNvPr>
                  <p:cNvCxnSpPr/>
                  <p:nvPr/>
                </p:nvCxnSpPr>
                <p:spPr>
                  <a:xfrm>
                    <a:off x="5929890" y="1623537"/>
                    <a:ext cx="1299243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ïS1íḍè">
                    <a:extLst>
                      <a:ext uri="{FF2B5EF4-FFF2-40B4-BE49-F238E27FC236}">
                        <a16:creationId xmlns:a16="http://schemas.microsoft.com/office/drawing/2014/main" id="{BDB5EC93-1259-45D0-B1B7-5DFEE12504F5}"/>
                      </a:ext>
                    </a:extLst>
                  </p:cNvPr>
                  <p:cNvSpPr txBox="1"/>
                  <p:nvPr/>
                </p:nvSpPr>
                <p:spPr>
                  <a:xfrm>
                    <a:off x="6661909" y="1372594"/>
                    <a:ext cx="634202" cy="22416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r"/>
                    <a:r>
                      <a:rPr lang="en-US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January</a:t>
                    </a:r>
                  </a:p>
                </p:txBody>
              </p:sp>
              <p:sp>
                <p:nvSpPr>
                  <p:cNvPr id="43" name="ï$lîḓé">
                    <a:extLst>
                      <a:ext uri="{FF2B5EF4-FFF2-40B4-BE49-F238E27FC236}">
                        <a16:creationId xmlns:a16="http://schemas.microsoft.com/office/drawing/2014/main" id="{C50DB356-37F1-4816-9316-8C252F67AF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624" y="1703654"/>
                    <a:ext cx="965780" cy="96391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8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44" name="ísḻïďe">
                    <a:extLst>
                      <a:ext uri="{FF2B5EF4-FFF2-40B4-BE49-F238E27FC236}">
                        <a16:creationId xmlns:a16="http://schemas.microsoft.com/office/drawing/2014/main" id="{3772BDEA-EE01-442D-BA6D-6E70E26554C7}"/>
                      </a:ext>
                    </a:extLst>
                  </p:cNvPr>
                  <p:cNvSpPr txBox="1"/>
                  <p:nvPr/>
                </p:nvSpPr>
                <p:spPr>
                  <a:xfrm>
                    <a:off x="6020660" y="2636048"/>
                    <a:ext cx="1117699" cy="29141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Wednesday</a:t>
                    </a:r>
                  </a:p>
                </p:txBody>
              </p:sp>
            </p:grpSp>
            <p:sp>
              <p:nvSpPr>
                <p:cNvPr id="34" name="ï$1îḑé">
                  <a:extLst>
                    <a:ext uri="{FF2B5EF4-FFF2-40B4-BE49-F238E27FC236}">
                      <a16:creationId xmlns:a16="http://schemas.microsoft.com/office/drawing/2014/main" id="{DB39EA70-9AE3-4BCA-A862-C65C921B76FB}"/>
                    </a:ext>
                  </a:extLst>
                </p:cNvPr>
                <p:cNvSpPr/>
                <p:nvPr/>
              </p:nvSpPr>
              <p:spPr>
                <a:xfrm rot="437842">
                  <a:off x="8215195" y="2348765"/>
                  <a:ext cx="1599229" cy="20193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śḷïḍè">
                  <a:extLst>
                    <a:ext uri="{FF2B5EF4-FFF2-40B4-BE49-F238E27FC236}">
                      <a16:creationId xmlns:a16="http://schemas.microsoft.com/office/drawing/2014/main" id="{8051E23A-F960-4300-A974-06AEB27D6B84}"/>
                    </a:ext>
                  </a:extLst>
                </p:cNvPr>
                <p:cNvSpPr/>
                <p:nvPr/>
              </p:nvSpPr>
              <p:spPr>
                <a:xfrm rot="1071278">
                  <a:off x="6559293" y="3194047"/>
                  <a:ext cx="1603145" cy="1812460"/>
                </a:xfrm>
                <a:prstGeom prst="foldedCorner">
                  <a:avLst>
                    <a:gd name="adj" fmla="val 16858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6" name="ïşḻídé">
                  <a:extLst>
                    <a:ext uri="{FF2B5EF4-FFF2-40B4-BE49-F238E27FC236}">
                      <a16:creationId xmlns:a16="http://schemas.microsoft.com/office/drawing/2014/main" id="{F7ED1449-F76A-445A-9994-7D36785492ED}"/>
                    </a:ext>
                  </a:extLst>
                </p:cNvPr>
                <p:cNvGrpSpPr/>
                <p:nvPr/>
              </p:nvGrpSpPr>
              <p:grpSpPr>
                <a:xfrm rot="1071278">
                  <a:off x="6666056" y="3321361"/>
                  <a:ext cx="1367645" cy="1554871"/>
                  <a:chOff x="5929890" y="1372593"/>
                  <a:chExt cx="1367644" cy="1554871"/>
                </a:xfrm>
              </p:grpSpPr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88617C04-3202-4449-8567-8CC4E2296D7C}"/>
                      </a:ext>
                    </a:extLst>
                  </p:cNvPr>
                  <p:cNvCxnSpPr/>
                  <p:nvPr/>
                </p:nvCxnSpPr>
                <p:spPr>
                  <a:xfrm>
                    <a:off x="5929890" y="1623537"/>
                    <a:ext cx="1299243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íṡľiḋé">
                    <a:extLst>
                      <a:ext uri="{FF2B5EF4-FFF2-40B4-BE49-F238E27FC236}">
                        <a16:creationId xmlns:a16="http://schemas.microsoft.com/office/drawing/2014/main" id="{189A814C-35AF-42D0-AAB4-61BFC003E232}"/>
                      </a:ext>
                    </a:extLst>
                  </p:cNvPr>
                  <p:cNvSpPr txBox="1"/>
                  <p:nvPr/>
                </p:nvSpPr>
                <p:spPr>
                  <a:xfrm>
                    <a:off x="6604957" y="1372593"/>
                    <a:ext cx="692577" cy="22416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r"/>
                    <a:r>
                      <a:rPr lang="en-US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February</a:t>
                    </a:r>
                  </a:p>
                </p:txBody>
              </p:sp>
              <p:sp>
                <p:nvSpPr>
                  <p:cNvPr id="39" name="îŝ1ïḋê">
                    <a:extLst>
                      <a:ext uri="{FF2B5EF4-FFF2-40B4-BE49-F238E27FC236}">
                        <a16:creationId xmlns:a16="http://schemas.microsoft.com/office/drawing/2014/main" id="{E4FDCD98-68DE-4A33-ABE8-059F366027B5}"/>
                      </a:ext>
                    </a:extLst>
                  </p:cNvPr>
                  <p:cNvSpPr txBox="1"/>
                  <p:nvPr/>
                </p:nvSpPr>
                <p:spPr>
                  <a:xfrm>
                    <a:off x="6304443" y="1735316"/>
                    <a:ext cx="550139" cy="96391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ar-SA" sz="8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0" name="ïśļiḑè">
                    <a:extLst>
                      <a:ext uri="{FF2B5EF4-FFF2-40B4-BE49-F238E27FC236}">
                        <a16:creationId xmlns:a16="http://schemas.microsoft.com/office/drawing/2014/main" id="{408FD72A-8F7C-4F3F-93B8-E4AF67BC3BE4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104" y="2636048"/>
                    <a:ext cx="798823" cy="29141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Monday</a:t>
                    </a:r>
                  </a:p>
                </p:txBody>
              </p:sp>
            </p:grpSp>
          </p:grpSp>
          <p:grpSp>
            <p:nvGrpSpPr>
              <p:cNvPr id="26" name="îSḷíḍê">
                <a:extLst>
                  <a:ext uri="{FF2B5EF4-FFF2-40B4-BE49-F238E27FC236}">
                    <a16:creationId xmlns:a16="http://schemas.microsoft.com/office/drawing/2014/main" id="{FD2F8920-9F51-4CE9-8649-692D88255251}"/>
                  </a:ext>
                </a:extLst>
              </p:cNvPr>
              <p:cNvGrpSpPr/>
              <p:nvPr/>
            </p:nvGrpSpPr>
            <p:grpSpPr>
              <a:xfrm>
                <a:off x="612520" y="2603441"/>
                <a:ext cx="2992406" cy="1338747"/>
                <a:chOff x="763334" y="2924944"/>
                <a:chExt cx="2992406" cy="1338747"/>
              </a:xfrm>
            </p:grpSpPr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E8EB8100-4F77-4E23-9478-8F517E030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7075" y="2924944"/>
                  <a:ext cx="2978665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3A36C6D8-AC55-4A34-900C-0AB185667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334" y="4263691"/>
                  <a:ext cx="299240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íšľidê">
                <a:extLst>
                  <a:ext uri="{FF2B5EF4-FFF2-40B4-BE49-F238E27FC236}">
                    <a16:creationId xmlns:a16="http://schemas.microsoft.com/office/drawing/2014/main" id="{F691E9C8-FA9C-4956-BA98-7D08D4757ACC}"/>
                  </a:ext>
                </a:extLst>
              </p:cNvPr>
              <p:cNvGrpSpPr/>
              <p:nvPr/>
            </p:nvGrpSpPr>
            <p:grpSpPr>
              <a:xfrm>
                <a:off x="9014811" y="2924944"/>
                <a:ext cx="2448272" cy="1338747"/>
                <a:chOff x="9014811" y="2924944"/>
                <a:chExt cx="2448272" cy="1338747"/>
              </a:xfrm>
            </p:grpSpPr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9E63B3E2-004D-4759-A6C3-7963F6887C3E}"/>
                    </a:ext>
                  </a:extLst>
                </p:cNvPr>
                <p:cNvCxnSpPr/>
                <p:nvPr/>
              </p:nvCxnSpPr>
              <p:spPr>
                <a:xfrm>
                  <a:off x="9014811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30C850B9-8712-4C1B-BCEF-FCBD2E421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14811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ïšľíḑe">
              <a:extLst>
                <a:ext uri="{FF2B5EF4-FFF2-40B4-BE49-F238E27FC236}">
                  <a16:creationId xmlns:a16="http://schemas.microsoft.com/office/drawing/2014/main" id="{B539EF49-D2B4-4BC1-BFAD-F71355411315}"/>
                </a:ext>
              </a:extLst>
            </p:cNvPr>
            <p:cNvGrpSpPr/>
            <p:nvPr/>
          </p:nvGrpSpPr>
          <p:grpSpPr>
            <a:xfrm>
              <a:off x="683666" y="1402952"/>
              <a:ext cx="2512576" cy="939176"/>
              <a:chOff x="669925" y="1488958"/>
              <a:chExt cx="2878046" cy="939176"/>
            </a:xfrm>
          </p:grpSpPr>
          <p:sp>
            <p:nvSpPr>
              <p:cNvPr id="23" name="ïṧḷíďe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69925" y="1930764"/>
                <a:ext cx="2878046" cy="49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24" name="í$ľíḍe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69925" y="1488958"/>
                <a:ext cx="2878045" cy="4323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8" name="îṣlïḓè">
              <a:extLst>
                <a:ext uri="{FF2B5EF4-FFF2-40B4-BE49-F238E27FC236}">
                  <a16:creationId xmlns:a16="http://schemas.microsoft.com/office/drawing/2014/main" id="{A8A5FBFF-3196-403C-BDC9-FB024369B326}"/>
                </a:ext>
              </a:extLst>
            </p:cNvPr>
            <p:cNvGrpSpPr/>
            <p:nvPr/>
          </p:nvGrpSpPr>
          <p:grpSpPr>
            <a:xfrm>
              <a:off x="683666" y="2797625"/>
              <a:ext cx="2512576" cy="939176"/>
              <a:chOff x="697408" y="2889472"/>
              <a:chExt cx="2878046" cy="939176"/>
            </a:xfrm>
          </p:grpSpPr>
          <p:sp>
            <p:nvSpPr>
              <p:cNvPr id="21" name="îšḷïḋè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97408" y="3331278"/>
                <a:ext cx="2878046" cy="49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22" name="íśḻíḋe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97408" y="2889472"/>
                <a:ext cx="2878045" cy="4323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9" name="iṡḷîḋè">
              <a:extLst>
                <a:ext uri="{FF2B5EF4-FFF2-40B4-BE49-F238E27FC236}">
                  <a16:creationId xmlns:a16="http://schemas.microsoft.com/office/drawing/2014/main" id="{DFDE81D7-38A3-42D9-A7CE-6BC178030E7F}"/>
                </a:ext>
              </a:extLst>
            </p:cNvPr>
            <p:cNvGrpSpPr/>
            <p:nvPr/>
          </p:nvGrpSpPr>
          <p:grpSpPr>
            <a:xfrm>
              <a:off x="683666" y="4192298"/>
              <a:ext cx="2512576" cy="939176"/>
              <a:chOff x="670523" y="4278304"/>
              <a:chExt cx="2878046" cy="939176"/>
            </a:xfrm>
          </p:grpSpPr>
          <p:sp>
            <p:nvSpPr>
              <p:cNvPr id="19" name="iṧḻiḓè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70523" y="4720110"/>
                <a:ext cx="2878046" cy="49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20" name="iṣļíďé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70523" y="4278304"/>
                <a:ext cx="2878045" cy="4323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0" name="iṩ1ïde">
              <a:extLst>
                <a:ext uri="{FF2B5EF4-FFF2-40B4-BE49-F238E27FC236}">
                  <a16:creationId xmlns:a16="http://schemas.microsoft.com/office/drawing/2014/main" id="{C4539F27-F335-4581-9BC8-5D0B76F8AA3B}"/>
                </a:ext>
              </a:extLst>
            </p:cNvPr>
            <p:cNvGrpSpPr/>
            <p:nvPr/>
          </p:nvGrpSpPr>
          <p:grpSpPr>
            <a:xfrm>
              <a:off x="8918079" y="1740414"/>
              <a:ext cx="2602410" cy="939176"/>
              <a:chOff x="669925" y="1488958"/>
              <a:chExt cx="2980947" cy="939176"/>
            </a:xfrm>
          </p:grpSpPr>
          <p:sp>
            <p:nvSpPr>
              <p:cNvPr id="17" name="îsļiḓe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69925" y="1930764"/>
                <a:ext cx="2980947" cy="49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18" name="iSlïḋè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69925" y="1488958"/>
                <a:ext cx="2980946" cy="4323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1" name="îṥļîḋe">
              <a:extLst>
                <a:ext uri="{FF2B5EF4-FFF2-40B4-BE49-F238E27FC236}">
                  <a16:creationId xmlns:a16="http://schemas.microsoft.com/office/drawing/2014/main" id="{0D0667F2-CC63-4A57-ADD4-C1A2F11E9DAB}"/>
                </a:ext>
              </a:extLst>
            </p:cNvPr>
            <p:cNvGrpSpPr/>
            <p:nvPr/>
          </p:nvGrpSpPr>
          <p:grpSpPr>
            <a:xfrm>
              <a:off x="8918079" y="3135087"/>
              <a:ext cx="2602410" cy="939176"/>
              <a:chOff x="697408" y="2889472"/>
              <a:chExt cx="2980947" cy="939176"/>
            </a:xfrm>
          </p:grpSpPr>
          <p:sp>
            <p:nvSpPr>
              <p:cNvPr id="15" name="iş1iďè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97408" y="3331278"/>
                <a:ext cx="2980947" cy="49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16" name="îṣļîḋe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97408" y="2889472"/>
                <a:ext cx="2980946" cy="4323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2" name="íśḻïḋé">
              <a:extLst>
                <a:ext uri="{FF2B5EF4-FFF2-40B4-BE49-F238E27FC236}">
                  <a16:creationId xmlns:a16="http://schemas.microsoft.com/office/drawing/2014/main" id="{FFC462F3-B9CD-4A7F-A802-C01FBD076B5D}"/>
                </a:ext>
              </a:extLst>
            </p:cNvPr>
            <p:cNvGrpSpPr/>
            <p:nvPr/>
          </p:nvGrpSpPr>
          <p:grpSpPr>
            <a:xfrm>
              <a:off x="8918079" y="4529760"/>
              <a:ext cx="2602410" cy="950106"/>
              <a:chOff x="670523" y="4278304"/>
              <a:chExt cx="2980947" cy="950106"/>
            </a:xfrm>
          </p:grpSpPr>
          <p:sp>
            <p:nvSpPr>
              <p:cNvPr id="13" name="i$ļiḍê">
                <a:extLst>
                  <a:ext uri="{FF2B5EF4-FFF2-40B4-BE49-F238E27FC236}">
                    <a16:creationId xmlns:a16="http://schemas.microsoft.com/office/drawing/2014/main" id="{E7A6697C-1D6F-4A8A-93CC-A1440E1AD2EB}"/>
                  </a:ext>
                </a:extLst>
              </p:cNvPr>
              <p:cNvSpPr/>
              <p:nvPr/>
            </p:nvSpPr>
            <p:spPr bwMode="auto">
              <a:xfrm>
                <a:off x="670523" y="4720110"/>
                <a:ext cx="2980947" cy="50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option to retain text.</a:t>
                </a:r>
              </a:p>
            </p:txBody>
          </p:sp>
          <p:sp>
            <p:nvSpPr>
              <p:cNvPr id="14" name="îṩḻiḍe">
                <a:extLst>
                  <a:ext uri="{FF2B5EF4-FFF2-40B4-BE49-F238E27FC236}">
                    <a16:creationId xmlns:a16="http://schemas.microsoft.com/office/drawing/2014/main" id="{DDED9EBF-EFC1-4162-A9D9-0EFDB5B3B830}"/>
                  </a:ext>
                </a:extLst>
              </p:cNvPr>
              <p:cNvSpPr txBox="1"/>
              <p:nvPr/>
            </p:nvSpPr>
            <p:spPr bwMode="auto">
              <a:xfrm>
                <a:off x="670523" y="4278304"/>
                <a:ext cx="2980946" cy="441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352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767ED-24C3-4AB5-BB8C-0ECFCC3E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D09918-DA91-4920-9090-51D7AE48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2d9f6fab-57a2-4cc7-9e3e-68c975a43b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4EAF761-0E3D-4B84-8173-1A0960EFDEB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132493"/>
            <a:ext cx="10845799" cy="5012113"/>
            <a:chOff x="673099" y="1132493"/>
            <a:chExt cx="10845799" cy="5012113"/>
          </a:xfrm>
        </p:grpSpPr>
        <p:sp>
          <p:nvSpPr>
            <p:cNvPr id="6" name="ïṥľïďè">
              <a:extLst>
                <a:ext uri="{FF2B5EF4-FFF2-40B4-BE49-F238E27FC236}">
                  <a16:creationId xmlns:a16="http://schemas.microsoft.com/office/drawing/2014/main" id="{BA489E04-C450-442F-BC82-3A7D00C41E7B}"/>
                </a:ext>
              </a:extLst>
            </p:cNvPr>
            <p:cNvSpPr/>
            <p:nvPr/>
          </p:nvSpPr>
          <p:spPr>
            <a:xfrm>
              <a:off x="4348586" y="1891135"/>
              <a:ext cx="3494828" cy="349482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ṧlíḋe">
              <a:extLst>
                <a:ext uri="{FF2B5EF4-FFF2-40B4-BE49-F238E27FC236}">
                  <a16:creationId xmlns:a16="http://schemas.microsoft.com/office/drawing/2014/main" id="{2E8EF21C-46FA-46BA-BDC0-3DE33505CDD1}"/>
                </a:ext>
              </a:extLst>
            </p:cNvPr>
            <p:cNvSpPr/>
            <p:nvPr/>
          </p:nvSpPr>
          <p:spPr>
            <a:xfrm>
              <a:off x="7526761" y="3321896"/>
              <a:ext cx="633306" cy="63330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iŝļïďé">
              <a:extLst>
                <a:ext uri="{FF2B5EF4-FFF2-40B4-BE49-F238E27FC236}">
                  <a16:creationId xmlns:a16="http://schemas.microsoft.com/office/drawing/2014/main" id="{2CE62941-C0BE-445C-A3D3-70577C0D08F6}"/>
                </a:ext>
              </a:extLst>
            </p:cNvPr>
            <p:cNvSpPr/>
            <p:nvPr/>
          </p:nvSpPr>
          <p:spPr bwMode="auto">
            <a:xfrm>
              <a:off x="7659448" y="3483084"/>
              <a:ext cx="367935" cy="310931"/>
            </a:xfrm>
            <a:custGeom>
              <a:avLst/>
              <a:gdLst>
                <a:gd name="connsiteX0" fmla="*/ 46038 w 338137"/>
                <a:gd name="connsiteY0" fmla="*/ 261937 h 285750"/>
                <a:gd name="connsiteX1" fmla="*/ 38100 w 338137"/>
                <a:gd name="connsiteY1" fmla="*/ 269875 h 285750"/>
                <a:gd name="connsiteX2" fmla="*/ 46038 w 338137"/>
                <a:gd name="connsiteY2" fmla="*/ 277813 h 285750"/>
                <a:gd name="connsiteX3" fmla="*/ 53976 w 338137"/>
                <a:gd name="connsiteY3" fmla="*/ 269875 h 285750"/>
                <a:gd name="connsiteX4" fmla="*/ 46038 w 338137"/>
                <a:gd name="connsiteY4" fmla="*/ 261937 h 285750"/>
                <a:gd name="connsiteX5" fmla="*/ 288131 w 338137"/>
                <a:gd name="connsiteY5" fmla="*/ 184150 h 285750"/>
                <a:gd name="connsiteX6" fmla="*/ 277812 w 338137"/>
                <a:gd name="connsiteY6" fmla="*/ 194469 h 285750"/>
                <a:gd name="connsiteX7" fmla="*/ 288131 w 338137"/>
                <a:gd name="connsiteY7" fmla="*/ 204788 h 285750"/>
                <a:gd name="connsiteX8" fmla="*/ 298450 w 338137"/>
                <a:gd name="connsiteY8" fmla="*/ 194469 h 285750"/>
                <a:gd name="connsiteX9" fmla="*/ 288131 w 338137"/>
                <a:gd name="connsiteY9" fmla="*/ 184150 h 285750"/>
                <a:gd name="connsiteX10" fmla="*/ 19050 w 338137"/>
                <a:gd name="connsiteY10" fmla="*/ 163512 h 285750"/>
                <a:gd name="connsiteX11" fmla="*/ 19050 w 338137"/>
                <a:gd name="connsiteY11" fmla="*/ 242887 h 285750"/>
                <a:gd name="connsiteX12" fmla="*/ 73025 w 338137"/>
                <a:gd name="connsiteY12" fmla="*/ 242887 h 285750"/>
                <a:gd name="connsiteX13" fmla="*/ 73025 w 338137"/>
                <a:gd name="connsiteY13" fmla="*/ 163512 h 285750"/>
                <a:gd name="connsiteX14" fmla="*/ 12010 w 338137"/>
                <a:gd name="connsiteY14" fmla="*/ 139700 h 285750"/>
                <a:gd name="connsiteX15" fmla="*/ 81400 w 338137"/>
                <a:gd name="connsiteY15" fmla="*/ 139700 h 285750"/>
                <a:gd name="connsiteX16" fmla="*/ 92075 w 338137"/>
                <a:gd name="connsiteY16" fmla="*/ 151650 h 285750"/>
                <a:gd name="connsiteX17" fmla="*/ 92075 w 338137"/>
                <a:gd name="connsiteY17" fmla="*/ 273801 h 285750"/>
                <a:gd name="connsiteX18" fmla="*/ 81400 w 338137"/>
                <a:gd name="connsiteY18" fmla="*/ 285750 h 285750"/>
                <a:gd name="connsiteX19" fmla="*/ 12010 w 338137"/>
                <a:gd name="connsiteY19" fmla="*/ 285750 h 285750"/>
                <a:gd name="connsiteX20" fmla="*/ 0 w 338137"/>
                <a:gd name="connsiteY20" fmla="*/ 273801 h 285750"/>
                <a:gd name="connsiteX21" fmla="*/ 0 w 338137"/>
                <a:gd name="connsiteY21" fmla="*/ 151650 h 285750"/>
                <a:gd name="connsiteX22" fmla="*/ 12010 w 338137"/>
                <a:gd name="connsiteY22" fmla="*/ 139700 h 285750"/>
                <a:gd name="connsiteX23" fmla="*/ 177849 w 338137"/>
                <a:gd name="connsiteY23" fmla="*/ 131762 h 285750"/>
                <a:gd name="connsiteX24" fmla="*/ 179144 w 338137"/>
                <a:gd name="connsiteY24" fmla="*/ 134394 h 285750"/>
                <a:gd name="connsiteX25" fmla="*/ 192088 w 338137"/>
                <a:gd name="connsiteY25" fmla="*/ 142291 h 285750"/>
                <a:gd name="connsiteX26" fmla="*/ 192088 w 338137"/>
                <a:gd name="connsiteY26" fmla="*/ 268640 h 285750"/>
                <a:gd name="connsiteX27" fmla="*/ 173966 w 338137"/>
                <a:gd name="connsiteY27" fmla="*/ 285750 h 285750"/>
                <a:gd name="connsiteX28" fmla="*/ 107950 w 338137"/>
                <a:gd name="connsiteY28" fmla="*/ 285750 h 285750"/>
                <a:gd name="connsiteX29" fmla="*/ 109244 w 338137"/>
                <a:gd name="connsiteY29" fmla="*/ 276537 h 285750"/>
                <a:gd name="connsiteX30" fmla="*/ 109244 w 338137"/>
                <a:gd name="connsiteY30" fmla="*/ 273905 h 285750"/>
                <a:gd name="connsiteX31" fmla="*/ 115716 w 338137"/>
                <a:gd name="connsiteY31" fmla="*/ 275221 h 285750"/>
                <a:gd name="connsiteX32" fmla="*/ 124778 w 338137"/>
                <a:gd name="connsiteY32" fmla="*/ 264692 h 285750"/>
                <a:gd name="connsiteX33" fmla="*/ 115716 w 338137"/>
                <a:gd name="connsiteY33" fmla="*/ 254163 h 285750"/>
                <a:gd name="connsiteX34" fmla="*/ 109244 w 338137"/>
                <a:gd name="connsiteY34" fmla="*/ 256795 h 285750"/>
                <a:gd name="connsiteX35" fmla="*/ 109244 w 338137"/>
                <a:gd name="connsiteY35" fmla="*/ 235737 h 285750"/>
                <a:gd name="connsiteX36" fmla="*/ 167494 w 338137"/>
                <a:gd name="connsiteY36" fmla="*/ 235737 h 285750"/>
                <a:gd name="connsiteX37" fmla="*/ 167494 w 338137"/>
                <a:gd name="connsiteY37" fmla="*/ 142291 h 285750"/>
                <a:gd name="connsiteX38" fmla="*/ 177849 w 338137"/>
                <a:gd name="connsiteY38" fmla="*/ 131762 h 285750"/>
                <a:gd name="connsiteX39" fmla="*/ 54988 w 338137"/>
                <a:gd name="connsiteY39" fmla="*/ 82550 h 285750"/>
                <a:gd name="connsiteX40" fmla="*/ 136812 w 338137"/>
                <a:gd name="connsiteY40" fmla="*/ 82550 h 285750"/>
                <a:gd name="connsiteX41" fmla="*/ 143411 w 338137"/>
                <a:gd name="connsiteY41" fmla="*/ 96838 h 285750"/>
                <a:gd name="connsiteX42" fmla="*/ 146050 w 338137"/>
                <a:gd name="connsiteY42" fmla="*/ 98137 h 285750"/>
                <a:gd name="connsiteX43" fmla="*/ 134173 w 338137"/>
                <a:gd name="connsiteY43" fmla="*/ 109827 h 285750"/>
                <a:gd name="connsiteX44" fmla="*/ 61587 w 338137"/>
                <a:gd name="connsiteY44" fmla="*/ 109827 h 285750"/>
                <a:gd name="connsiteX45" fmla="*/ 61587 w 338137"/>
                <a:gd name="connsiteY45" fmla="*/ 125413 h 285750"/>
                <a:gd name="connsiteX46" fmla="*/ 36512 w 338137"/>
                <a:gd name="connsiteY46" fmla="*/ 125413 h 285750"/>
                <a:gd name="connsiteX47" fmla="*/ 36512 w 338137"/>
                <a:gd name="connsiteY47" fmla="*/ 99436 h 285750"/>
                <a:gd name="connsiteX48" fmla="*/ 54988 w 338137"/>
                <a:gd name="connsiteY48" fmla="*/ 82550 h 285750"/>
                <a:gd name="connsiteX49" fmla="*/ 208756 w 338137"/>
                <a:gd name="connsiteY49" fmla="*/ 63500 h 285750"/>
                <a:gd name="connsiteX50" fmla="*/ 210079 w 338137"/>
                <a:gd name="connsiteY50" fmla="*/ 63500 h 285750"/>
                <a:gd name="connsiteX51" fmla="*/ 212725 w 338137"/>
                <a:gd name="connsiteY51" fmla="*/ 64819 h 285750"/>
                <a:gd name="connsiteX52" fmla="*/ 212725 w 338137"/>
                <a:gd name="connsiteY52" fmla="*/ 67458 h 285750"/>
                <a:gd name="connsiteX53" fmla="*/ 195527 w 338137"/>
                <a:gd name="connsiteY53" fmla="*/ 126822 h 285750"/>
                <a:gd name="connsiteX54" fmla="*/ 192881 w 338137"/>
                <a:gd name="connsiteY54" fmla="*/ 129460 h 285750"/>
                <a:gd name="connsiteX55" fmla="*/ 188913 w 338137"/>
                <a:gd name="connsiteY55" fmla="*/ 128141 h 285750"/>
                <a:gd name="connsiteX56" fmla="*/ 180975 w 338137"/>
                <a:gd name="connsiteY56" fmla="*/ 112310 h 285750"/>
                <a:gd name="connsiteX57" fmla="*/ 137319 w 338137"/>
                <a:gd name="connsiteY57" fmla="*/ 154525 h 285750"/>
                <a:gd name="connsiteX58" fmla="*/ 129381 w 338137"/>
                <a:gd name="connsiteY58" fmla="*/ 157163 h 285750"/>
                <a:gd name="connsiteX59" fmla="*/ 121444 w 338137"/>
                <a:gd name="connsiteY59" fmla="*/ 154525 h 285750"/>
                <a:gd name="connsiteX60" fmla="*/ 121444 w 338137"/>
                <a:gd name="connsiteY60" fmla="*/ 138694 h 285750"/>
                <a:gd name="connsiteX61" fmla="*/ 165100 w 338137"/>
                <a:gd name="connsiteY61" fmla="*/ 95161 h 285750"/>
                <a:gd name="connsiteX62" fmla="*/ 147902 w 338137"/>
                <a:gd name="connsiteY62" fmla="*/ 87246 h 285750"/>
                <a:gd name="connsiteX63" fmla="*/ 146579 w 338137"/>
                <a:gd name="connsiteY63" fmla="*/ 83288 h 285750"/>
                <a:gd name="connsiteX64" fmla="*/ 149225 w 338137"/>
                <a:gd name="connsiteY64" fmla="*/ 80650 h 285750"/>
                <a:gd name="connsiteX65" fmla="*/ 208756 w 338137"/>
                <a:gd name="connsiteY65" fmla="*/ 63500 h 285750"/>
                <a:gd name="connsiteX66" fmla="*/ 101335 w 338137"/>
                <a:gd name="connsiteY66" fmla="*/ 0 h 285750"/>
                <a:gd name="connsiteX67" fmla="*/ 305064 w 338137"/>
                <a:gd name="connsiteY67" fmla="*/ 0 h 285750"/>
                <a:gd name="connsiteX68" fmla="*/ 338137 w 338137"/>
                <a:gd name="connsiteY68" fmla="*/ 34237 h 285750"/>
                <a:gd name="connsiteX69" fmla="*/ 338137 w 338137"/>
                <a:gd name="connsiteY69" fmla="*/ 188305 h 285750"/>
                <a:gd name="connsiteX70" fmla="*/ 305064 w 338137"/>
                <a:gd name="connsiteY70" fmla="*/ 221226 h 285750"/>
                <a:gd name="connsiteX71" fmla="*/ 233627 w 338137"/>
                <a:gd name="connsiteY71" fmla="*/ 221226 h 285750"/>
                <a:gd name="connsiteX72" fmla="*/ 233627 w 338137"/>
                <a:gd name="connsiteY72" fmla="*/ 243612 h 285750"/>
                <a:gd name="connsiteX73" fmla="*/ 265377 w 338137"/>
                <a:gd name="connsiteY73" fmla="*/ 243612 h 285750"/>
                <a:gd name="connsiteX74" fmla="*/ 277283 w 338137"/>
                <a:gd name="connsiteY74" fmla="*/ 256780 h 285750"/>
                <a:gd name="connsiteX75" fmla="*/ 277283 w 338137"/>
                <a:gd name="connsiteY75" fmla="*/ 272582 h 285750"/>
                <a:gd name="connsiteX76" fmla="*/ 265377 w 338137"/>
                <a:gd name="connsiteY76" fmla="*/ 285750 h 285750"/>
                <a:gd name="connsiteX77" fmla="*/ 204523 w 338137"/>
                <a:gd name="connsiteY77" fmla="*/ 285750 h 285750"/>
                <a:gd name="connsiteX78" fmla="*/ 209814 w 338137"/>
                <a:gd name="connsiteY78" fmla="*/ 269948 h 285750"/>
                <a:gd name="connsiteX79" fmla="*/ 209814 w 338137"/>
                <a:gd name="connsiteY79" fmla="*/ 213325 h 285750"/>
                <a:gd name="connsiteX80" fmla="*/ 209814 w 338137"/>
                <a:gd name="connsiteY80" fmla="*/ 172504 h 285750"/>
                <a:gd name="connsiteX81" fmla="*/ 295804 w 338137"/>
                <a:gd name="connsiteY81" fmla="*/ 172504 h 285750"/>
                <a:gd name="connsiteX82" fmla="*/ 309033 w 338137"/>
                <a:gd name="connsiteY82" fmla="*/ 159335 h 285750"/>
                <a:gd name="connsiteX83" fmla="*/ 309033 w 338137"/>
                <a:gd name="connsiteY83" fmla="*/ 39504 h 285750"/>
                <a:gd name="connsiteX84" fmla="*/ 295804 w 338137"/>
                <a:gd name="connsiteY84" fmla="*/ 27653 h 285750"/>
                <a:gd name="connsiteX85" fmla="*/ 109272 w 338137"/>
                <a:gd name="connsiteY85" fmla="*/ 27653 h 285750"/>
                <a:gd name="connsiteX86" fmla="*/ 97366 w 338137"/>
                <a:gd name="connsiteY86" fmla="*/ 39504 h 285750"/>
                <a:gd name="connsiteX87" fmla="*/ 97366 w 338137"/>
                <a:gd name="connsiteY87" fmla="*/ 65841 h 285750"/>
                <a:gd name="connsiteX88" fmla="*/ 68262 w 338137"/>
                <a:gd name="connsiteY88" fmla="*/ 65841 h 285750"/>
                <a:gd name="connsiteX89" fmla="*/ 68262 w 338137"/>
                <a:gd name="connsiteY89" fmla="*/ 34237 h 285750"/>
                <a:gd name="connsiteX90" fmla="*/ 101335 w 338137"/>
                <a:gd name="connsiteY90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8137" h="285750">
                  <a:moveTo>
                    <a:pt x="46038" y="261937"/>
                  </a:moveTo>
                  <a:cubicBezTo>
                    <a:pt x="41654" y="261937"/>
                    <a:pt x="38100" y="265491"/>
                    <a:pt x="38100" y="269875"/>
                  </a:cubicBezTo>
                  <a:cubicBezTo>
                    <a:pt x="38100" y="274259"/>
                    <a:pt x="41654" y="277813"/>
                    <a:pt x="46038" y="277813"/>
                  </a:cubicBezTo>
                  <a:cubicBezTo>
                    <a:pt x="50422" y="277813"/>
                    <a:pt x="53976" y="274259"/>
                    <a:pt x="53976" y="269875"/>
                  </a:cubicBezTo>
                  <a:cubicBezTo>
                    <a:pt x="53976" y="265491"/>
                    <a:pt x="50422" y="261937"/>
                    <a:pt x="46038" y="261937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3512"/>
                  </a:moveTo>
                  <a:lnTo>
                    <a:pt x="19050" y="242887"/>
                  </a:lnTo>
                  <a:lnTo>
                    <a:pt x="73025" y="242887"/>
                  </a:lnTo>
                  <a:lnTo>
                    <a:pt x="73025" y="163512"/>
                  </a:lnTo>
                  <a:close/>
                  <a:moveTo>
                    <a:pt x="12010" y="139700"/>
                  </a:moveTo>
                  <a:cubicBezTo>
                    <a:pt x="12010" y="139700"/>
                    <a:pt x="12010" y="139700"/>
                    <a:pt x="81400" y="139700"/>
                  </a:cubicBezTo>
                  <a:cubicBezTo>
                    <a:pt x="86737" y="139700"/>
                    <a:pt x="92075" y="145011"/>
                    <a:pt x="92075" y="151650"/>
                  </a:cubicBezTo>
                  <a:cubicBezTo>
                    <a:pt x="92075" y="151650"/>
                    <a:pt x="92075" y="151650"/>
                    <a:pt x="92075" y="273801"/>
                  </a:cubicBezTo>
                  <a:cubicBezTo>
                    <a:pt x="92075" y="280439"/>
                    <a:pt x="86737" y="285750"/>
                    <a:pt x="81400" y="285750"/>
                  </a:cubicBezTo>
                  <a:cubicBezTo>
                    <a:pt x="81400" y="285750"/>
                    <a:pt x="81400" y="285750"/>
                    <a:pt x="12010" y="285750"/>
                  </a:cubicBezTo>
                  <a:cubicBezTo>
                    <a:pt x="5338" y="285750"/>
                    <a:pt x="0" y="280439"/>
                    <a:pt x="0" y="273801"/>
                  </a:cubicBezTo>
                  <a:cubicBezTo>
                    <a:pt x="0" y="273801"/>
                    <a:pt x="0" y="273801"/>
                    <a:pt x="0" y="151650"/>
                  </a:cubicBezTo>
                  <a:cubicBezTo>
                    <a:pt x="0" y="145011"/>
                    <a:pt x="5338" y="139700"/>
                    <a:pt x="12010" y="139700"/>
                  </a:cubicBezTo>
                  <a:close/>
                  <a:moveTo>
                    <a:pt x="177849" y="131762"/>
                  </a:moveTo>
                  <a:cubicBezTo>
                    <a:pt x="177849" y="131762"/>
                    <a:pt x="177849" y="131762"/>
                    <a:pt x="179144" y="134394"/>
                  </a:cubicBezTo>
                  <a:cubicBezTo>
                    <a:pt x="181733" y="138343"/>
                    <a:pt x="186910" y="142291"/>
                    <a:pt x="192088" y="142291"/>
                  </a:cubicBezTo>
                  <a:cubicBezTo>
                    <a:pt x="192088" y="142291"/>
                    <a:pt x="192088" y="142291"/>
                    <a:pt x="192088" y="268640"/>
                  </a:cubicBezTo>
                  <a:cubicBezTo>
                    <a:pt x="192088" y="277853"/>
                    <a:pt x="184322" y="285750"/>
                    <a:pt x="173966" y="285750"/>
                  </a:cubicBezTo>
                  <a:cubicBezTo>
                    <a:pt x="173966" y="285750"/>
                    <a:pt x="173966" y="285750"/>
                    <a:pt x="107950" y="285750"/>
                  </a:cubicBezTo>
                  <a:cubicBezTo>
                    <a:pt x="109244" y="283118"/>
                    <a:pt x="109244" y="279169"/>
                    <a:pt x="109244" y="276537"/>
                  </a:cubicBezTo>
                  <a:cubicBezTo>
                    <a:pt x="109244" y="276537"/>
                    <a:pt x="109244" y="276537"/>
                    <a:pt x="109244" y="273905"/>
                  </a:cubicBezTo>
                  <a:cubicBezTo>
                    <a:pt x="110539" y="273905"/>
                    <a:pt x="113128" y="275221"/>
                    <a:pt x="115716" y="275221"/>
                  </a:cubicBezTo>
                  <a:cubicBezTo>
                    <a:pt x="120894" y="275221"/>
                    <a:pt x="124778" y="271273"/>
                    <a:pt x="124778" y="264692"/>
                  </a:cubicBezTo>
                  <a:cubicBezTo>
                    <a:pt x="124778" y="259427"/>
                    <a:pt x="120894" y="254163"/>
                    <a:pt x="115716" y="254163"/>
                  </a:cubicBezTo>
                  <a:cubicBezTo>
                    <a:pt x="113128" y="254163"/>
                    <a:pt x="110539" y="255479"/>
                    <a:pt x="109244" y="256795"/>
                  </a:cubicBezTo>
                  <a:cubicBezTo>
                    <a:pt x="109244" y="256795"/>
                    <a:pt x="109244" y="256795"/>
                    <a:pt x="109244" y="235737"/>
                  </a:cubicBezTo>
                  <a:cubicBezTo>
                    <a:pt x="109244" y="235737"/>
                    <a:pt x="109244" y="235737"/>
                    <a:pt x="167494" y="235737"/>
                  </a:cubicBezTo>
                  <a:cubicBezTo>
                    <a:pt x="167494" y="235737"/>
                    <a:pt x="167494" y="235737"/>
                    <a:pt x="167494" y="142291"/>
                  </a:cubicBezTo>
                  <a:cubicBezTo>
                    <a:pt x="167494" y="142291"/>
                    <a:pt x="167494" y="142291"/>
                    <a:pt x="177849" y="131762"/>
                  </a:cubicBezTo>
                  <a:close/>
                  <a:moveTo>
                    <a:pt x="54988" y="82550"/>
                  </a:moveTo>
                  <a:cubicBezTo>
                    <a:pt x="54988" y="82550"/>
                    <a:pt x="54988" y="82550"/>
                    <a:pt x="136812" y="82550"/>
                  </a:cubicBezTo>
                  <a:cubicBezTo>
                    <a:pt x="135492" y="89045"/>
                    <a:pt x="138132" y="94240"/>
                    <a:pt x="143411" y="96838"/>
                  </a:cubicBezTo>
                  <a:cubicBezTo>
                    <a:pt x="143411" y="96838"/>
                    <a:pt x="143411" y="96838"/>
                    <a:pt x="146050" y="98137"/>
                  </a:cubicBezTo>
                  <a:cubicBezTo>
                    <a:pt x="146050" y="98137"/>
                    <a:pt x="146050" y="98137"/>
                    <a:pt x="134173" y="109827"/>
                  </a:cubicBezTo>
                  <a:cubicBezTo>
                    <a:pt x="134173" y="109827"/>
                    <a:pt x="134173" y="109827"/>
                    <a:pt x="61587" y="109827"/>
                  </a:cubicBezTo>
                  <a:lnTo>
                    <a:pt x="61587" y="125413"/>
                  </a:lnTo>
                  <a:cubicBezTo>
                    <a:pt x="61587" y="125413"/>
                    <a:pt x="61587" y="125413"/>
                    <a:pt x="36512" y="125413"/>
                  </a:cubicBezTo>
                  <a:cubicBezTo>
                    <a:pt x="36512" y="125413"/>
                    <a:pt x="36512" y="125413"/>
                    <a:pt x="36512" y="99436"/>
                  </a:cubicBezTo>
                  <a:cubicBezTo>
                    <a:pt x="36512" y="90343"/>
                    <a:pt x="45750" y="82550"/>
                    <a:pt x="54988" y="82550"/>
                  </a:cubicBezTo>
                  <a:close/>
                  <a:moveTo>
                    <a:pt x="208756" y="63500"/>
                  </a:moveTo>
                  <a:cubicBezTo>
                    <a:pt x="208756" y="63500"/>
                    <a:pt x="210079" y="63500"/>
                    <a:pt x="210079" y="63500"/>
                  </a:cubicBezTo>
                  <a:cubicBezTo>
                    <a:pt x="211402" y="63500"/>
                    <a:pt x="211402" y="63500"/>
                    <a:pt x="212725" y="64819"/>
                  </a:cubicBezTo>
                  <a:cubicBezTo>
                    <a:pt x="212725" y="64819"/>
                    <a:pt x="212725" y="66139"/>
                    <a:pt x="212725" y="67458"/>
                  </a:cubicBezTo>
                  <a:cubicBezTo>
                    <a:pt x="212725" y="67458"/>
                    <a:pt x="212725" y="67458"/>
                    <a:pt x="195527" y="126822"/>
                  </a:cubicBezTo>
                  <a:cubicBezTo>
                    <a:pt x="195527" y="128141"/>
                    <a:pt x="194204" y="129460"/>
                    <a:pt x="192881" y="129460"/>
                  </a:cubicBezTo>
                  <a:cubicBezTo>
                    <a:pt x="191558" y="129460"/>
                    <a:pt x="190236" y="129460"/>
                    <a:pt x="188913" y="128141"/>
                  </a:cubicBezTo>
                  <a:cubicBezTo>
                    <a:pt x="188913" y="128141"/>
                    <a:pt x="188913" y="128141"/>
                    <a:pt x="180975" y="112310"/>
                  </a:cubicBezTo>
                  <a:cubicBezTo>
                    <a:pt x="180975" y="112310"/>
                    <a:pt x="180975" y="112310"/>
                    <a:pt x="137319" y="154525"/>
                  </a:cubicBezTo>
                  <a:cubicBezTo>
                    <a:pt x="135996" y="157163"/>
                    <a:pt x="133350" y="157163"/>
                    <a:pt x="129381" y="157163"/>
                  </a:cubicBezTo>
                  <a:cubicBezTo>
                    <a:pt x="126736" y="157163"/>
                    <a:pt x="124090" y="157163"/>
                    <a:pt x="121444" y="154525"/>
                  </a:cubicBezTo>
                  <a:cubicBezTo>
                    <a:pt x="117475" y="150567"/>
                    <a:pt x="117475" y="142652"/>
                    <a:pt x="121444" y="138694"/>
                  </a:cubicBezTo>
                  <a:cubicBezTo>
                    <a:pt x="121444" y="138694"/>
                    <a:pt x="121444" y="138694"/>
                    <a:pt x="165100" y="95161"/>
                  </a:cubicBezTo>
                  <a:cubicBezTo>
                    <a:pt x="165100" y="95161"/>
                    <a:pt x="165100" y="95161"/>
                    <a:pt x="147902" y="87246"/>
                  </a:cubicBezTo>
                  <a:cubicBezTo>
                    <a:pt x="147902" y="85926"/>
                    <a:pt x="146579" y="84607"/>
                    <a:pt x="146579" y="83288"/>
                  </a:cubicBezTo>
                  <a:cubicBezTo>
                    <a:pt x="146579" y="81969"/>
                    <a:pt x="147902" y="81969"/>
                    <a:pt x="149225" y="80650"/>
                  </a:cubicBezTo>
                  <a:cubicBezTo>
                    <a:pt x="149225" y="80650"/>
                    <a:pt x="149225" y="80650"/>
                    <a:pt x="208756" y="63500"/>
                  </a:cubicBezTo>
                  <a:close/>
                  <a:moveTo>
                    <a:pt x="101335" y="0"/>
                  </a:moveTo>
                  <a:cubicBezTo>
                    <a:pt x="101335" y="0"/>
                    <a:pt x="101335" y="0"/>
                    <a:pt x="305064" y="0"/>
                  </a:cubicBezTo>
                  <a:cubicBezTo>
                    <a:pt x="323585" y="0"/>
                    <a:pt x="338137" y="15802"/>
                    <a:pt x="338137" y="34237"/>
                  </a:cubicBezTo>
                  <a:cubicBezTo>
                    <a:pt x="338137" y="34237"/>
                    <a:pt x="338137" y="34237"/>
                    <a:pt x="338137" y="188305"/>
                  </a:cubicBezTo>
                  <a:cubicBezTo>
                    <a:pt x="338137" y="206741"/>
                    <a:pt x="323585" y="221226"/>
                    <a:pt x="305064" y="221226"/>
                  </a:cubicBezTo>
                  <a:cubicBezTo>
                    <a:pt x="305064" y="221226"/>
                    <a:pt x="305064" y="221226"/>
                    <a:pt x="233627" y="221226"/>
                  </a:cubicBezTo>
                  <a:cubicBezTo>
                    <a:pt x="233627" y="221226"/>
                    <a:pt x="233627" y="221226"/>
                    <a:pt x="233627" y="243612"/>
                  </a:cubicBezTo>
                  <a:cubicBezTo>
                    <a:pt x="233627" y="243612"/>
                    <a:pt x="233627" y="243612"/>
                    <a:pt x="265377" y="243612"/>
                  </a:cubicBezTo>
                  <a:cubicBezTo>
                    <a:pt x="271991" y="243612"/>
                    <a:pt x="277283" y="250196"/>
                    <a:pt x="277283" y="256780"/>
                  </a:cubicBezTo>
                  <a:cubicBezTo>
                    <a:pt x="277283" y="256780"/>
                    <a:pt x="277283" y="256780"/>
                    <a:pt x="277283" y="272582"/>
                  </a:cubicBezTo>
                  <a:cubicBezTo>
                    <a:pt x="277283" y="280483"/>
                    <a:pt x="271991" y="285750"/>
                    <a:pt x="265377" y="285750"/>
                  </a:cubicBezTo>
                  <a:cubicBezTo>
                    <a:pt x="265377" y="285750"/>
                    <a:pt x="265377" y="285750"/>
                    <a:pt x="204523" y="285750"/>
                  </a:cubicBezTo>
                  <a:cubicBezTo>
                    <a:pt x="207168" y="280483"/>
                    <a:pt x="208491" y="275216"/>
                    <a:pt x="209814" y="269948"/>
                  </a:cubicBezTo>
                  <a:cubicBezTo>
                    <a:pt x="209814" y="268631"/>
                    <a:pt x="209814" y="213325"/>
                    <a:pt x="209814" y="213325"/>
                  </a:cubicBezTo>
                  <a:cubicBezTo>
                    <a:pt x="209814" y="213325"/>
                    <a:pt x="209814" y="213325"/>
                    <a:pt x="209814" y="172504"/>
                  </a:cubicBezTo>
                  <a:cubicBezTo>
                    <a:pt x="209814" y="172504"/>
                    <a:pt x="209814" y="172504"/>
                    <a:pt x="295804" y="172504"/>
                  </a:cubicBezTo>
                  <a:cubicBezTo>
                    <a:pt x="303741" y="172504"/>
                    <a:pt x="309033" y="165919"/>
                    <a:pt x="309033" y="159335"/>
                  </a:cubicBezTo>
                  <a:cubicBezTo>
                    <a:pt x="309033" y="159335"/>
                    <a:pt x="309033" y="159335"/>
                    <a:pt x="309033" y="39504"/>
                  </a:cubicBezTo>
                  <a:cubicBezTo>
                    <a:pt x="309033" y="32920"/>
                    <a:pt x="303741" y="27653"/>
                    <a:pt x="295804" y="27653"/>
                  </a:cubicBezTo>
                  <a:cubicBezTo>
                    <a:pt x="295804" y="27653"/>
                    <a:pt x="295804" y="27653"/>
                    <a:pt x="109272" y="27653"/>
                  </a:cubicBezTo>
                  <a:cubicBezTo>
                    <a:pt x="102658" y="27653"/>
                    <a:pt x="97366" y="32920"/>
                    <a:pt x="97366" y="39504"/>
                  </a:cubicBezTo>
                  <a:cubicBezTo>
                    <a:pt x="97366" y="39504"/>
                    <a:pt x="97366" y="39504"/>
                    <a:pt x="97366" y="65841"/>
                  </a:cubicBezTo>
                  <a:cubicBezTo>
                    <a:pt x="97366" y="65841"/>
                    <a:pt x="97366" y="65841"/>
                    <a:pt x="68262" y="65841"/>
                  </a:cubicBezTo>
                  <a:cubicBezTo>
                    <a:pt x="68262" y="65841"/>
                    <a:pt x="68262" y="65841"/>
                    <a:pt x="68262" y="34237"/>
                  </a:cubicBezTo>
                  <a:cubicBezTo>
                    <a:pt x="68262" y="15802"/>
                    <a:pt x="82814" y="0"/>
                    <a:pt x="101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" name="ïšḷiďe">
              <a:extLst>
                <a:ext uri="{FF2B5EF4-FFF2-40B4-BE49-F238E27FC236}">
                  <a16:creationId xmlns:a16="http://schemas.microsoft.com/office/drawing/2014/main" id="{168FBE4F-239D-471C-B621-A42283B9A519}"/>
                </a:ext>
              </a:extLst>
            </p:cNvPr>
            <p:cNvSpPr/>
            <p:nvPr/>
          </p:nvSpPr>
          <p:spPr>
            <a:xfrm>
              <a:off x="5385385" y="2927934"/>
              <a:ext cx="1421229" cy="142122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îšľíḑè">
              <a:extLst>
                <a:ext uri="{FF2B5EF4-FFF2-40B4-BE49-F238E27FC236}">
                  <a16:creationId xmlns:a16="http://schemas.microsoft.com/office/drawing/2014/main" id="{1AF09A40-F625-4805-BF59-6C43342BED54}"/>
                </a:ext>
              </a:extLst>
            </p:cNvPr>
            <p:cNvSpPr/>
            <p:nvPr/>
          </p:nvSpPr>
          <p:spPr bwMode="auto">
            <a:xfrm>
              <a:off x="5791781" y="3323943"/>
              <a:ext cx="608436" cy="629211"/>
            </a:xfrm>
            <a:custGeom>
              <a:avLst/>
              <a:gdLst>
                <a:gd name="connsiteX0" fmla="*/ 112713 w 325438"/>
                <a:gd name="connsiteY0" fmla="*/ 266700 h 336550"/>
                <a:gd name="connsiteX1" fmla="*/ 104775 w 325438"/>
                <a:gd name="connsiteY1" fmla="*/ 274638 h 336550"/>
                <a:gd name="connsiteX2" fmla="*/ 112713 w 325438"/>
                <a:gd name="connsiteY2" fmla="*/ 282576 h 336550"/>
                <a:gd name="connsiteX3" fmla="*/ 120651 w 325438"/>
                <a:gd name="connsiteY3" fmla="*/ 274638 h 336550"/>
                <a:gd name="connsiteX4" fmla="*/ 112713 w 325438"/>
                <a:gd name="connsiteY4" fmla="*/ 266700 h 336550"/>
                <a:gd name="connsiteX5" fmla="*/ 125413 w 325438"/>
                <a:gd name="connsiteY5" fmla="*/ 230187 h 336550"/>
                <a:gd name="connsiteX6" fmla="*/ 125413 w 325438"/>
                <a:gd name="connsiteY6" fmla="*/ 319087 h 336550"/>
                <a:gd name="connsiteX7" fmla="*/ 242085 w 325438"/>
                <a:gd name="connsiteY7" fmla="*/ 319087 h 336550"/>
                <a:gd name="connsiteX8" fmla="*/ 246063 w 325438"/>
                <a:gd name="connsiteY8" fmla="*/ 315165 h 336550"/>
                <a:gd name="connsiteX9" fmla="*/ 246063 w 325438"/>
                <a:gd name="connsiteY9" fmla="*/ 234109 h 336550"/>
                <a:gd name="connsiteX10" fmla="*/ 242085 w 325438"/>
                <a:gd name="connsiteY10" fmla="*/ 230187 h 336550"/>
                <a:gd name="connsiteX11" fmla="*/ 125413 w 325438"/>
                <a:gd name="connsiteY11" fmla="*/ 230187 h 336550"/>
                <a:gd name="connsiteX12" fmla="*/ 295031 w 325438"/>
                <a:gd name="connsiteY12" fmla="*/ 222250 h 336550"/>
                <a:gd name="connsiteX13" fmla="*/ 311150 w 325438"/>
                <a:gd name="connsiteY13" fmla="*/ 222250 h 336550"/>
                <a:gd name="connsiteX14" fmla="*/ 311150 w 325438"/>
                <a:gd name="connsiteY14" fmla="*/ 293922 h 336550"/>
                <a:gd name="connsiteX15" fmla="*/ 303091 w 325438"/>
                <a:gd name="connsiteY15" fmla="*/ 303213 h 336550"/>
                <a:gd name="connsiteX16" fmla="*/ 276225 w 325438"/>
                <a:gd name="connsiteY16" fmla="*/ 303213 h 336550"/>
                <a:gd name="connsiteX17" fmla="*/ 276225 w 325438"/>
                <a:gd name="connsiteY17" fmla="*/ 285959 h 336550"/>
                <a:gd name="connsiteX18" fmla="*/ 295031 w 325438"/>
                <a:gd name="connsiteY18" fmla="*/ 285959 h 336550"/>
                <a:gd name="connsiteX19" fmla="*/ 295031 w 325438"/>
                <a:gd name="connsiteY19" fmla="*/ 244814 h 336550"/>
                <a:gd name="connsiteX20" fmla="*/ 119523 w 325438"/>
                <a:gd name="connsiteY20" fmla="*/ 212725 h 336550"/>
                <a:gd name="connsiteX21" fmla="*/ 242158 w 325438"/>
                <a:gd name="connsiteY21" fmla="*/ 212725 h 336550"/>
                <a:gd name="connsiteX22" fmla="*/ 261938 w 325438"/>
                <a:gd name="connsiteY22" fmla="*/ 233802 h 336550"/>
                <a:gd name="connsiteX23" fmla="*/ 261938 w 325438"/>
                <a:gd name="connsiteY23" fmla="*/ 315474 h 336550"/>
                <a:gd name="connsiteX24" fmla="*/ 242158 w 325438"/>
                <a:gd name="connsiteY24" fmla="*/ 336550 h 336550"/>
                <a:gd name="connsiteX25" fmla="*/ 119523 w 325438"/>
                <a:gd name="connsiteY25" fmla="*/ 336550 h 336550"/>
                <a:gd name="connsiteX26" fmla="*/ 98425 w 325438"/>
                <a:gd name="connsiteY26" fmla="*/ 315474 h 336550"/>
                <a:gd name="connsiteX27" fmla="*/ 98425 w 325438"/>
                <a:gd name="connsiteY27" fmla="*/ 233802 h 336550"/>
                <a:gd name="connsiteX28" fmla="*/ 119523 w 325438"/>
                <a:gd name="connsiteY28" fmla="*/ 212725 h 336550"/>
                <a:gd name="connsiteX29" fmla="*/ 290514 w 325438"/>
                <a:gd name="connsiteY29" fmla="*/ 190500 h 336550"/>
                <a:gd name="connsiteX30" fmla="*/ 285750 w 325438"/>
                <a:gd name="connsiteY30" fmla="*/ 196056 h 336550"/>
                <a:gd name="connsiteX31" fmla="*/ 290514 w 325438"/>
                <a:gd name="connsiteY31" fmla="*/ 201613 h 336550"/>
                <a:gd name="connsiteX32" fmla="*/ 295277 w 325438"/>
                <a:gd name="connsiteY32" fmla="*/ 196056 h 336550"/>
                <a:gd name="connsiteX33" fmla="*/ 290514 w 325438"/>
                <a:gd name="connsiteY33" fmla="*/ 190500 h 336550"/>
                <a:gd name="connsiteX34" fmla="*/ 12700 w 325438"/>
                <a:gd name="connsiteY34" fmla="*/ 173037 h 336550"/>
                <a:gd name="connsiteX35" fmla="*/ 29968 w 325438"/>
                <a:gd name="connsiteY35" fmla="*/ 173037 h 336550"/>
                <a:gd name="connsiteX36" fmla="*/ 29968 w 325438"/>
                <a:gd name="connsiteY36" fmla="*/ 286118 h 336550"/>
                <a:gd name="connsiteX37" fmla="*/ 77788 w 325438"/>
                <a:gd name="connsiteY37" fmla="*/ 286118 h 336550"/>
                <a:gd name="connsiteX38" fmla="*/ 77788 w 325438"/>
                <a:gd name="connsiteY38" fmla="*/ 303212 h 336550"/>
                <a:gd name="connsiteX39" fmla="*/ 20670 w 325438"/>
                <a:gd name="connsiteY39" fmla="*/ 303212 h 336550"/>
                <a:gd name="connsiteX40" fmla="*/ 12700 w 325438"/>
                <a:gd name="connsiteY40" fmla="*/ 294008 h 336550"/>
                <a:gd name="connsiteX41" fmla="*/ 12700 w 325438"/>
                <a:gd name="connsiteY41" fmla="*/ 173037 h 336550"/>
                <a:gd name="connsiteX42" fmla="*/ 265113 w 325438"/>
                <a:gd name="connsiteY42" fmla="*/ 103187 h 336550"/>
                <a:gd name="connsiteX43" fmla="*/ 265113 w 325438"/>
                <a:gd name="connsiteY43" fmla="*/ 185737 h 336550"/>
                <a:gd name="connsiteX44" fmla="*/ 314326 w 325438"/>
                <a:gd name="connsiteY44" fmla="*/ 185737 h 336550"/>
                <a:gd name="connsiteX45" fmla="*/ 314326 w 325438"/>
                <a:gd name="connsiteY45" fmla="*/ 103187 h 336550"/>
                <a:gd name="connsiteX46" fmla="*/ 266131 w 325438"/>
                <a:gd name="connsiteY46" fmla="*/ 93662 h 336550"/>
                <a:gd name="connsiteX47" fmla="*/ 314895 w 325438"/>
                <a:gd name="connsiteY47" fmla="*/ 93662 h 336550"/>
                <a:gd name="connsiteX48" fmla="*/ 325438 w 325438"/>
                <a:gd name="connsiteY48" fmla="*/ 104147 h 336550"/>
                <a:gd name="connsiteX49" fmla="*/ 325438 w 325438"/>
                <a:gd name="connsiteY49" fmla="*/ 195890 h 336550"/>
                <a:gd name="connsiteX50" fmla="*/ 314895 w 325438"/>
                <a:gd name="connsiteY50" fmla="*/ 206375 h 336550"/>
                <a:gd name="connsiteX51" fmla="*/ 266131 w 325438"/>
                <a:gd name="connsiteY51" fmla="*/ 206375 h 336550"/>
                <a:gd name="connsiteX52" fmla="*/ 255588 w 325438"/>
                <a:gd name="connsiteY52" fmla="*/ 195890 h 336550"/>
                <a:gd name="connsiteX53" fmla="*/ 255588 w 325438"/>
                <a:gd name="connsiteY53" fmla="*/ 104147 h 336550"/>
                <a:gd name="connsiteX54" fmla="*/ 266131 w 325438"/>
                <a:gd name="connsiteY54" fmla="*/ 93662 h 336550"/>
                <a:gd name="connsiteX55" fmla="*/ 23813 w 325438"/>
                <a:gd name="connsiteY55" fmla="*/ 22225 h 336550"/>
                <a:gd name="connsiteX56" fmla="*/ 23813 w 325438"/>
                <a:gd name="connsiteY56" fmla="*/ 133350 h 336550"/>
                <a:gd name="connsiteX57" fmla="*/ 187326 w 325438"/>
                <a:gd name="connsiteY57" fmla="*/ 133350 h 336550"/>
                <a:gd name="connsiteX58" fmla="*/ 187326 w 325438"/>
                <a:gd name="connsiteY58" fmla="*/ 22225 h 336550"/>
                <a:gd name="connsiteX59" fmla="*/ 21220 w 325438"/>
                <a:gd name="connsiteY59" fmla="*/ 0 h 336550"/>
                <a:gd name="connsiteX60" fmla="*/ 189656 w 325438"/>
                <a:gd name="connsiteY60" fmla="*/ 0 h 336550"/>
                <a:gd name="connsiteX61" fmla="*/ 209550 w 325438"/>
                <a:gd name="connsiteY61" fmla="*/ 21004 h 336550"/>
                <a:gd name="connsiteX62" fmla="*/ 209550 w 325438"/>
                <a:gd name="connsiteY62" fmla="*/ 133900 h 336550"/>
                <a:gd name="connsiteX63" fmla="*/ 189656 w 325438"/>
                <a:gd name="connsiteY63" fmla="*/ 154904 h 336550"/>
                <a:gd name="connsiteX64" fmla="*/ 132626 w 325438"/>
                <a:gd name="connsiteY64" fmla="*/ 154904 h 336550"/>
                <a:gd name="connsiteX65" fmla="*/ 132626 w 325438"/>
                <a:gd name="connsiteY65" fmla="*/ 182471 h 336550"/>
                <a:gd name="connsiteX66" fmla="*/ 141910 w 325438"/>
                <a:gd name="connsiteY66" fmla="*/ 182471 h 336550"/>
                <a:gd name="connsiteX67" fmla="*/ 152520 w 325438"/>
                <a:gd name="connsiteY67" fmla="*/ 192973 h 336550"/>
                <a:gd name="connsiteX68" fmla="*/ 141910 w 325438"/>
                <a:gd name="connsiteY68" fmla="*/ 204788 h 336550"/>
                <a:gd name="connsiteX69" fmla="*/ 67639 w 325438"/>
                <a:gd name="connsiteY69" fmla="*/ 204788 h 336550"/>
                <a:gd name="connsiteX70" fmla="*/ 57029 w 325438"/>
                <a:gd name="connsiteY70" fmla="*/ 192973 h 336550"/>
                <a:gd name="connsiteX71" fmla="*/ 67639 w 325438"/>
                <a:gd name="connsiteY71" fmla="*/ 182471 h 336550"/>
                <a:gd name="connsiteX72" fmla="*/ 76923 w 325438"/>
                <a:gd name="connsiteY72" fmla="*/ 182471 h 336550"/>
                <a:gd name="connsiteX73" fmla="*/ 76923 w 325438"/>
                <a:gd name="connsiteY73" fmla="*/ 154904 h 336550"/>
                <a:gd name="connsiteX74" fmla="*/ 21220 w 325438"/>
                <a:gd name="connsiteY74" fmla="*/ 154904 h 336550"/>
                <a:gd name="connsiteX75" fmla="*/ 0 w 325438"/>
                <a:gd name="connsiteY75" fmla="*/ 133900 h 336550"/>
                <a:gd name="connsiteX76" fmla="*/ 0 w 325438"/>
                <a:gd name="connsiteY76" fmla="*/ 21004 h 336550"/>
                <a:gd name="connsiteX77" fmla="*/ 21220 w 325438"/>
                <a:gd name="connsiteY77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5438" h="336550">
                  <a:moveTo>
                    <a:pt x="112713" y="266700"/>
                  </a:moveTo>
                  <a:cubicBezTo>
                    <a:pt x="108329" y="266700"/>
                    <a:pt x="104775" y="270254"/>
                    <a:pt x="104775" y="274638"/>
                  </a:cubicBezTo>
                  <a:cubicBezTo>
                    <a:pt x="104775" y="279022"/>
                    <a:pt x="108329" y="282576"/>
                    <a:pt x="112713" y="282576"/>
                  </a:cubicBezTo>
                  <a:cubicBezTo>
                    <a:pt x="117097" y="282576"/>
                    <a:pt x="120651" y="279022"/>
                    <a:pt x="120651" y="274638"/>
                  </a:cubicBezTo>
                  <a:cubicBezTo>
                    <a:pt x="120651" y="270254"/>
                    <a:pt x="117097" y="266700"/>
                    <a:pt x="112713" y="266700"/>
                  </a:cubicBezTo>
                  <a:close/>
                  <a:moveTo>
                    <a:pt x="125413" y="230187"/>
                  </a:moveTo>
                  <a:cubicBezTo>
                    <a:pt x="125413" y="230187"/>
                    <a:pt x="125413" y="230187"/>
                    <a:pt x="125413" y="319087"/>
                  </a:cubicBezTo>
                  <a:cubicBezTo>
                    <a:pt x="125413" y="319087"/>
                    <a:pt x="125413" y="319087"/>
                    <a:pt x="242085" y="319087"/>
                  </a:cubicBezTo>
                  <a:cubicBezTo>
                    <a:pt x="243411" y="319087"/>
                    <a:pt x="246063" y="317780"/>
                    <a:pt x="246063" y="315165"/>
                  </a:cubicBezTo>
                  <a:lnTo>
                    <a:pt x="246063" y="234109"/>
                  </a:lnTo>
                  <a:cubicBezTo>
                    <a:pt x="246063" y="231494"/>
                    <a:pt x="243411" y="230187"/>
                    <a:pt x="242085" y="230187"/>
                  </a:cubicBezTo>
                  <a:cubicBezTo>
                    <a:pt x="242085" y="230187"/>
                    <a:pt x="242085" y="230187"/>
                    <a:pt x="125413" y="230187"/>
                  </a:cubicBezTo>
                  <a:close/>
                  <a:moveTo>
                    <a:pt x="295031" y="222250"/>
                  </a:moveTo>
                  <a:cubicBezTo>
                    <a:pt x="295031" y="222250"/>
                    <a:pt x="295031" y="222250"/>
                    <a:pt x="311150" y="222250"/>
                  </a:cubicBezTo>
                  <a:cubicBezTo>
                    <a:pt x="311150" y="222250"/>
                    <a:pt x="311150" y="222250"/>
                    <a:pt x="311150" y="293922"/>
                  </a:cubicBezTo>
                  <a:cubicBezTo>
                    <a:pt x="311150" y="299231"/>
                    <a:pt x="308464" y="303213"/>
                    <a:pt x="303091" y="303213"/>
                  </a:cubicBezTo>
                  <a:cubicBezTo>
                    <a:pt x="303091" y="303213"/>
                    <a:pt x="303091" y="303213"/>
                    <a:pt x="276225" y="303213"/>
                  </a:cubicBezTo>
                  <a:cubicBezTo>
                    <a:pt x="276225" y="303213"/>
                    <a:pt x="276225" y="303213"/>
                    <a:pt x="276225" y="285959"/>
                  </a:cubicBezTo>
                  <a:cubicBezTo>
                    <a:pt x="276225" y="285959"/>
                    <a:pt x="276225" y="285959"/>
                    <a:pt x="295031" y="285959"/>
                  </a:cubicBezTo>
                  <a:cubicBezTo>
                    <a:pt x="295031" y="285959"/>
                    <a:pt x="295031" y="285959"/>
                    <a:pt x="295031" y="244814"/>
                  </a:cubicBezTo>
                  <a:close/>
                  <a:moveTo>
                    <a:pt x="119523" y="212725"/>
                  </a:moveTo>
                  <a:cubicBezTo>
                    <a:pt x="119523" y="212725"/>
                    <a:pt x="119523" y="212725"/>
                    <a:pt x="242158" y="212725"/>
                  </a:cubicBezTo>
                  <a:cubicBezTo>
                    <a:pt x="252707" y="212725"/>
                    <a:pt x="261938" y="221946"/>
                    <a:pt x="261938" y="233802"/>
                  </a:cubicBezTo>
                  <a:cubicBezTo>
                    <a:pt x="261938" y="233802"/>
                    <a:pt x="261938" y="233802"/>
                    <a:pt x="261938" y="315474"/>
                  </a:cubicBezTo>
                  <a:cubicBezTo>
                    <a:pt x="261938" y="327329"/>
                    <a:pt x="252707" y="336550"/>
                    <a:pt x="242158" y="336550"/>
                  </a:cubicBezTo>
                  <a:cubicBezTo>
                    <a:pt x="242158" y="336550"/>
                    <a:pt x="242158" y="336550"/>
                    <a:pt x="119523" y="336550"/>
                  </a:cubicBezTo>
                  <a:cubicBezTo>
                    <a:pt x="107655" y="336550"/>
                    <a:pt x="98425" y="327329"/>
                    <a:pt x="98425" y="315474"/>
                  </a:cubicBezTo>
                  <a:cubicBezTo>
                    <a:pt x="98425" y="315474"/>
                    <a:pt x="98425" y="315474"/>
                    <a:pt x="98425" y="233802"/>
                  </a:cubicBezTo>
                  <a:cubicBezTo>
                    <a:pt x="98425" y="221946"/>
                    <a:pt x="107655" y="212725"/>
                    <a:pt x="119523" y="212725"/>
                  </a:cubicBezTo>
                  <a:close/>
                  <a:moveTo>
                    <a:pt x="290514" y="190500"/>
                  </a:moveTo>
                  <a:cubicBezTo>
                    <a:pt x="287883" y="190500"/>
                    <a:pt x="285750" y="192988"/>
                    <a:pt x="285750" y="196056"/>
                  </a:cubicBezTo>
                  <a:cubicBezTo>
                    <a:pt x="285750" y="199125"/>
                    <a:pt x="287883" y="201613"/>
                    <a:pt x="290514" y="201613"/>
                  </a:cubicBezTo>
                  <a:cubicBezTo>
                    <a:pt x="293144" y="201613"/>
                    <a:pt x="295277" y="199125"/>
                    <a:pt x="295277" y="196056"/>
                  </a:cubicBezTo>
                  <a:cubicBezTo>
                    <a:pt x="295277" y="192988"/>
                    <a:pt x="293144" y="190500"/>
                    <a:pt x="290514" y="190500"/>
                  </a:cubicBezTo>
                  <a:close/>
                  <a:moveTo>
                    <a:pt x="12700" y="173037"/>
                  </a:moveTo>
                  <a:cubicBezTo>
                    <a:pt x="12700" y="173037"/>
                    <a:pt x="12700" y="173037"/>
                    <a:pt x="29968" y="173037"/>
                  </a:cubicBezTo>
                  <a:cubicBezTo>
                    <a:pt x="29968" y="173037"/>
                    <a:pt x="29968" y="173037"/>
                    <a:pt x="29968" y="286118"/>
                  </a:cubicBezTo>
                  <a:lnTo>
                    <a:pt x="77788" y="286118"/>
                  </a:lnTo>
                  <a:cubicBezTo>
                    <a:pt x="77788" y="286118"/>
                    <a:pt x="77788" y="286118"/>
                    <a:pt x="77788" y="303212"/>
                  </a:cubicBezTo>
                  <a:cubicBezTo>
                    <a:pt x="77788" y="303212"/>
                    <a:pt x="77788" y="303212"/>
                    <a:pt x="20670" y="303212"/>
                  </a:cubicBezTo>
                  <a:cubicBezTo>
                    <a:pt x="16685" y="303212"/>
                    <a:pt x="12700" y="299267"/>
                    <a:pt x="12700" y="294008"/>
                  </a:cubicBezTo>
                  <a:cubicBezTo>
                    <a:pt x="12700" y="294008"/>
                    <a:pt x="12700" y="294008"/>
                    <a:pt x="12700" y="173037"/>
                  </a:cubicBezTo>
                  <a:close/>
                  <a:moveTo>
                    <a:pt x="265113" y="103187"/>
                  </a:moveTo>
                  <a:lnTo>
                    <a:pt x="265113" y="185737"/>
                  </a:lnTo>
                  <a:lnTo>
                    <a:pt x="314326" y="185737"/>
                  </a:lnTo>
                  <a:lnTo>
                    <a:pt x="314326" y="103187"/>
                  </a:lnTo>
                  <a:close/>
                  <a:moveTo>
                    <a:pt x="266131" y="93662"/>
                  </a:moveTo>
                  <a:cubicBezTo>
                    <a:pt x="266131" y="93662"/>
                    <a:pt x="266131" y="93662"/>
                    <a:pt x="314895" y="93662"/>
                  </a:cubicBezTo>
                  <a:cubicBezTo>
                    <a:pt x="321484" y="93662"/>
                    <a:pt x="325438" y="97594"/>
                    <a:pt x="325438" y="104147"/>
                  </a:cubicBezTo>
                  <a:cubicBezTo>
                    <a:pt x="325438" y="104147"/>
                    <a:pt x="325438" y="104147"/>
                    <a:pt x="325438" y="195890"/>
                  </a:cubicBezTo>
                  <a:cubicBezTo>
                    <a:pt x="325438" y="201132"/>
                    <a:pt x="321484" y="206375"/>
                    <a:pt x="314895" y="206375"/>
                  </a:cubicBezTo>
                  <a:cubicBezTo>
                    <a:pt x="314895" y="206375"/>
                    <a:pt x="314895" y="206375"/>
                    <a:pt x="266131" y="206375"/>
                  </a:cubicBezTo>
                  <a:cubicBezTo>
                    <a:pt x="260860" y="206375"/>
                    <a:pt x="255588" y="201132"/>
                    <a:pt x="255588" y="195890"/>
                  </a:cubicBezTo>
                  <a:cubicBezTo>
                    <a:pt x="255588" y="195890"/>
                    <a:pt x="255588" y="195890"/>
                    <a:pt x="255588" y="104147"/>
                  </a:cubicBezTo>
                  <a:cubicBezTo>
                    <a:pt x="255588" y="97594"/>
                    <a:pt x="260860" y="93662"/>
                    <a:pt x="266131" y="93662"/>
                  </a:cubicBezTo>
                  <a:close/>
                  <a:moveTo>
                    <a:pt x="23813" y="22225"/>
                  </a:moveTo>
                  <a:lnTo>
                    <a:pt x="23813" y="133350"/>
                  </a:lnTo>
                  <a:lnTo>
                    <a:pt x="187326" y="133350"/>
                  </a:lnTo>
                  <a:lnTo>
                    <a:pt x="187326" y="22225"/>
                  </a:lnTo>
                  <a:close/>
                  <a:moveTo>
                    <a:pt x="21220" y="0"/>
                  </a:moveTo>
                  <a:cubicBezTo>
                    <a:pt x="21220" y="0"/>
                    <a:pt x="21220" y="0"/>
                    <a:pt x="189656" y="0"/>
                  </a:cubicBezTo>
                  <a:cubicBezTo>
                    <a:pt x="200266" y="0"/>
                    <a:pt x="209550" y="9189"/>
                    <a:pt x="209550" y="21004"/>
                  </a:cubicBezTo>
                  <a:cubicBezTo>
                    <a:pt x="209550" y="21004"/>
                    <a:pt x="209550" y="21004"/>
                    <a:pt x="209550" y="133900"/>
                  </a:cubicBezTo>
                  <a:cubicBezTo>
                    <a:pt x="209550" y="145714"/>
                    <a:pt x="200266" y="154904"/>
                    <a:pt x="189656" y="154904"/>
                  </a:cubicBezTo>
                  <a:cubicBezTo>
                    <a:pt x="189656" y="154904"/>
                    <a:pt x="189656" y="154904"/>
                    <a:pt x="132626" y="154904"/>
                  </a:cubicBezTo>
                  <a:cubicBezTo>
                    <a:pt x="132626" y="154904"/>
                    <a:pt x="132626" y="154904"/>
                    <a:pt x="132626" y="182471"/>
                  </a:cubicBezTo>
                  <a:cubicBezTo>
                    <a:pt x="132626" y="182471"/>
                    <a:pt x="132626" y="182471"/>
                    <a:pt x="141910" y="182471"/>
                  </a:cubicBezTo>
                  <a:cubicBezTo>
                    <a:pt x="147215" y="182471"/>
                    <a:pt x="152520" y="186409"/>
                    <a:pt x="152520" y="192973"/>
                  </a:cubicBezTo>
                  <a:cubicBezTo>
                    <a:pt x="152520" y="199537"/>
                    <a:pt x="147215" y="204788"/>
                    <a:pt x="141910" y="204788"/>
                  </a:cubicBezTo>
                  <a:cubicBezTo>
                    <a:pt x="141910" y="204788"/>
                    <a:pt x="141910" y="204788"/>
                    <a:pt x="67639" y="204788"/>
                  </a:cubicBezTo>
                  <a:cubicBezTo>
                    <a:pt x="62334" y="204788"/>
                    <a:pt x="57029" y="199537"/>
                    <a:pt x="57029" y="192973"/>
                  </a:cubicBezTo>
                  <a:cubicBezTo>
                    <a:pt x="57029" y="186409"/>
                    <a:pt x="62334" y="182471"/>
                    <a:pt x="67639" y="182471"/>
                  </a:cubicBezTo>
                  <a:cubicBezTo>
                    <a:pt x="67639" y="182471"/>
                    <a:pt x="67639" y="182471"/>
                    <a:pt x="76923" y="182471"/>
                  </a:cubicBezTo>
                  <a:cubicBezTo>
                    <a:pt x="76923" y="182471"/>
                    <a:pt x="76923" y="182471"/>
                    <a:pt x="76923" y="154904"/>
                  </a:cubicBezTo>
                  <a:lnTo>
                    <a:pt x="21220" y="154904"/>
                  </a:lnTo>
                  <a:cubicBezTo>
                    <a:pt x="9284" y="154904"/>
                    <a:pt x="0" y="145714"/>
                    <a:pt x="0" y="133900"/>
                  </a:cubicBezTo>
                  <a:cubicBezTo>
                    <a:pt x="0" y="133900"/>
                    <a:pt x="0" y="133900"/>
                    <a:pt x="0" y="21004"/>
                  </a:cubicBezTo>
                  <a:cubicBezTo>
                    <a:pt x="0" y="9189"/>
                    <a:pt x="9284" y="0"/>
                    <a:pt x="21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í$1iḓé">
              <a:extLst>
                <a:ext uri="{FF2B5EF4-FFF2-40B4-BE49-F238E27FC236}">
                  <a16:creationId xmlns:a16="http://schemas.microsoft.com/office/drawing/2014/main" id="{D1B90E07-7137-4ECF-BF63-98A24FE07FED}"/>
                </a:ext>
              </a:extLst>
            </p:cNvPr>
            <p:cNvSpPr/>
            <p:nvPr/>
          </p:nvSpPr>
          <p:spPr>
            <a:xfrm>
              <a:off x="4031933" y="3321896"/>
              <a:ext cx="633306" cy="633306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iśļîḓè">
              <a:extLst>
                <a:ext uri="{FF2B5EF4-FFF2-40B4-BE49-F238E27FC236}">
                  <a16:creationId xmlns:a16="http://schemas.microsoft.com/office/drawing/2014/main" id="{82C9D391-C900-48BF-955F-9164CBE73065}"/>
                </a:ext>
              </a:extLst>
            </p:cNvPr>
            <p:cNvSpPr/>
            <p:nvPr/>
          </p:nvSpPr>
          <p:spPr bwMode="auto">
            <a:xfrm>
              <a:off x="4195173" y="3446119"/>
              <a:ext cx="306826" cy="384860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" name="ïslîḑé">
              <a:extLst>
                <a:ext uri="{FF2B5EF4-FFF2-40B4-BE49-F238E27FC236}">
                  <a16:creationId xmlns:a16="http://schemas.microsoft.com/office/drawing/2014/main" id="{4AA47F85-877B-485E-954C-92DE770781CA}"/>
                </a:ext>
              </a:extLst>
            </p:cNvPr>
            <p:cNvSpPr/>
            <p:nvPr/>
          </p:nvSpPr>
          <p:spPr>
            <a:xfrm>
              <a:off x="1788689" y="4765749"/>
              <a:ext cx="2873829" cy="1378857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íśľídè">
              <a:extLst>
                <a:ext uri="{FF2B5EF4-FFF2-40B4-BE49-F238E27FC236}">
                  <a16:creationId xmlns:a16="http://schemas.microsoft.com/office/drawing/2014/main" id="{8074925B-7C02-403F-8F6A-EC49C3E2D2D8}"/>
                </a:ext>
              </a:extLst>
            </p:cNvPr>
            <p:cNvSpPr/>
            <p:nvPr/>
          </p:nvSpPr>
          <p:spPr>
            <a:xfrm>
              <a:off x="673099" y="1132493"/>
              <a:ext cx="3619376" cy="1378857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5" name="ïSľídê">
              <a:extLst>
                <a:ext uri="{FF2B5EF4-FFF2-40B4-BE49-F238E27FC236}">
                  <a16:creationId xmlns:a16="http://schemas.microsoft.com/office/drawing/2014/main" id="{12D7C60C-7773-4B63-B52A-01C4CC8B8354}"/>
                </a:ext>
              </a:extLst>
            </p:cNvPr>
            <p:cNvGrpSpPr/>
            <p:nvPr/>
          </p:nvGrpSpPr>
          <p:grpSpPr>
            <a:xfrm>
              <a:off x="673100" y="1349423"/>
              <a:ext cx="3619375" cy="944997"/>
              <a:chOff x="1779311" y="1331369"/>
              <a:chExt cx="2873828" cy="944997"/>
            </a:xfrm>
          </p:grpSpPr>
          <p:sp>
            <p:nvSpPr>
              <p:cNvPr id="35" name="ïŝḷíḋ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779311" y="171896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36" name="işlïď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779311" y="133136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16" name="ïṣļiḋé">
              <a:extLst>
                <a:ext uri="{FF2B5EF4-FFF2-40B4-BE49-F238E27FC236}">
                  <a16:creationId xmlns:a16="http://schemas.microsoft.com/office/drawing/2014/main" id="{AD8533E4-8D05-48E7-9A4B-A5FEB1AD0C17}"/>
                </a:ext>
              </a:extLst>
            </p:cNvPr>
            <p:cNvGrpSpPr/>
            <p:nvPr/>
          </p:nvGrpSpPr>
          <p:grpSpPr>
            <a:xfrm>
              <a:off x="1788689" y="4982679"/>
              <a:ext cx="2873828" cy="944997"/>
              <a:chOff x="1773459" y="4994059"/>
              <a:chExt cx="2873828" cy="944997"/>
            </a:xfrm>
          </p:grpSpPr>
          <p:sp>
            <p:nvSpPr>
              <p:cNvPr id="33" name="işḻïď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773459" y="538165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34" name="iś1íḍ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773459" y="499405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17" name="ïşlïďe">
              <a:extLst>
                <a:ext uri="{FF2B5EF4-FFF2-40B4-BE49-F238E27FC236}">
                  <a16:creationId xmlns:a16="http://schemas.microsoft.com/office/drawing/2014/main" id="{4AB9DD3A-6E7F-4406-9BBB-7D715793A08F}"/>
                </a:ext>
              </a:extLst>
            </p:cNvPr>
            <p:cNvSpPr/>
            <p:nvPr/>
          </p:nvSpPr>
          <p:spPr>
            <a:xfrm>
              <a:off x="4657622" y="4765749"/>
              <a:ext cx="2873829" cy="13788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" name="is1îde">
              <a:extLst>
                <a:ext uri="{FF2B5EF4-FFF2-40B4-BE49-F238E27FC236}">
                  <a16:creationId xmlns:a16="http://schemas.microsoft.com/office/drawing/2014/main" id="{8ABE3B4E-DD16-4844-8845-5A5058767CFC}"/>
                </a:ext>
              </a:extLst>
            </p:cNvPr>
            <p:cNvSpPr/>
            <p:nvPr/>
          </p:nvSpPr>
          <p:spPr>
            <a:xfrm>
              <a:off x="4286311" y="1132493"/>
              <a:ext cx="3619376" cy="13788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9" name="ïSliḍé">
              <a:extLst>
                <a:ext uri="{FF2B5EF4-FFF2-40B4-BE49-F238E27FC236}">
                  <a16:creationId xmlns:a16="http://schemas.microsoft.com/office/drawing/2014/main" id="{032A87E3-E46B-492D-897F-57F178A42021}"/>
                </a:ext>
              </a:extLst>
            </p:cNvPr>
            <p:cNvGrpSpPr/>
            <p:nvPr/>
          </p:nvGrpSpPr>
          <p:grpSpPr>
            <a:xfrm>
              <a:off x="4286312" y="1349423"/>
              <a:ext cx="3619375" cy="944997"/>
              <a:chOff x="4653139" y="1331369"/>
              <a:chExt cx="2873828" cy="944997"/>
            </a:xfrm>
          </p:grpSpPr>
          <p:sp>
            <p:nvSpPr>
              <p:cNvPr id="31" name="iṧ1íḍ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653139" y="171896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32" name="isliḍ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653139" y="133136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20" name="ïś1îdè">
              <a:extLst>
                <a:ext uri="{FF2B5EF4-FFF2-40B4-BE49-F238E27FC236}">
                  <a16:creationId xmlns:a16="http://schemas.microsoft.com/office/drawing/2014/main" id="{3514A96C-5227-4DF5-BE67-AC61EBD741C9}"/>
                </a:ext>
              </a:extLst>
            </p:cNvPr>
            <p:cNvGrpSpPr/>
            <p:nvPr/>
          </p:nvGrpSpPr>
          <p:grpSpPr>
            <a:xfrm>
              <a:off x="4657622" y="4982679"/>
              <a:ext cx="2873828" cy="944997"/>
              <a:chOff x="4647287" y="4994059"/>
              <a:chExt cx="2873828" cy="944997"/>
            </a:xfrm>
          </p:grpSpPr>
          <p:sp>
            <p:nvSpPr>
              <p:cNvPr id="29" name="îṩľïḋ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647287" y="538165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30" name="íṥľïḍ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647287" y="499405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21" name="ïś1iḓê">
              <a:extLst>
                <a:ext uri="{FF2B5EF4-FFF2-40B4-BE49-F238E27FC236}">
                  <a16:creationId xmlns:a16="http://schemas.microsoft.com/office/drawing/2014/main" id="{A42A67DA-ED36-4F63-8FFD-0F33A4B27BEB}"/>
                </a:ext>
              </a:extLst>
            </p:cNvPr>
            <p:cNvSpPr/>
            <p:nvPr/>
          </p:nvSpPr>
          <p:spPr>
            <a:xfrm>
              <a:off x="7526557" y="4765749"/>
              <a:ext cx="2873829" cy="13788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ïṩḻïďe">
              <a:extLst>
                <a:ext uri="{FF2B5EF4-FFF2-40B4-BE49-F238E27FC236}">
                  <a16:creationId xmlns:a16="http://schemas.microsoft.com/office/drawing/2014/main" id="{EAE031D3-93E4-4FBA-AA2D-8C0B5B281AB5}"/>
                </a:ext>
              </a:extLst>
            </p:cNvPr>
            <p:cNvSpPr/>
            <p:nvPr/>
          </p:nvSpPr>
          <p:spPr>
            <a:xfrm>
              <a:off x="7899522" y="1132493"/>
              <a:ext cx="3619376" cy="13788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23" name="ïṣlíḋê">
              <a:extLst>
                <a:ext uri="{FF2B5EF4-FFF2-40B4-BE49-F238E27FC236}">
                  <a16:creationId xmlns:a16="http://schemas.microsoft.com/office/drawing/2014/main" id="{6EDEBBF2-F666-4586-8044-A2503CDB6DE8}"/>
                </a:ext>
              </a:extLst>
            </p:cNvPr>
            <p:cNvGrpSpPr/>
            <p:nvPr/>
          </p:nvGrpSpPr>
          <p:grpSpPr>
            <a:xfrm>
              <a:off x="7899523" y="1349423"/>
              <a:ext cx="3619375" cy="944997"/>
              <a:chOff x="7544713" y="1331369"/>
              <a:chExt cx="2873828" cy="944997"/>
            </a:xfrm>
          </p:grpSpPr>
          <p:sp>
            <p:nvSpPr>
              <p:cNvPr id="27" name="îṣḷíḍ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7544713" y="171896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28" name="îŝļîḋ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7544713" y="133136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24" name="ïšḻîḍè">
              <a:extLst>
                <a:ext uri="{FF2B5EF4-FFF2-40B4-BE49-F238E27FC236}">
                  <a16:creationId xmlns:a16="http://schemas.microsoft.com/office/drawing/2014/main" id="{F9B34ECD-01DD-4743-98CD-051E70E18E2B}"/>
                </a:ext>
              </a:extLst>
            </p:cNvPr>
            <p:cNvGrpSpPr/>
            <p:nvPr/>
          </p:nvGrpSpPr>
          <p:grpSpPr>
            <a:xfrm>
              <a:off x="7526557" y="4982679"/>
              <a:ext cx="2873828" cy="944997"/>
              <a:chOff x="7538862" y="4994059"/>
              <a:chExt cx="2873828" cy="944997"/>
            </a:xfrm>
          </p:grpSpPr>
          <p:sp>
            <p:nvSpPr>
              <p:cNvPr id="25" name="ïśḻíḋ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7538862" y="5381657"/>
                <a:ext cx="287382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option to retain text.</a:t>
                </a:r>
              </a:p>
            </p:txBody>
          </p:sp>
          <p:sp>
            <p:nvSpPr>
              <p:cNvPr id="26" name="îslîḑ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7538862" y="4994059"/>
                <a:ext cx="287382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63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D20B9-9D3F-40B9-9146-96EF3573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EED079-3CA1-4AA0-9B14-D0ED96DB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5" name="4f9b76c4-aece-4de7-a5b9-9199462f37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945EA00-2CCA-41F7-8ADF-8291A8A3172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2181" y="1179000"/>
            <a:ext cx="10667638" cy="4799593"/>
            <a:chOff x="762181" y="1179000"/>
            <a:chExt cx="10667638" cy="4799593"/>
          </a:xfrm>
        </p:grpSpPr>
        <p:sp>
          <p:nvSpPr>
            <p:cNvPr id="6" name="iṩľîḋe">
              <a:extLst>
                <a:ext uri="{FF2B5EF4-FFF2-40B4-BE49-F238E27FC236}">
                  <a16:creationId xmlns:a16="http://schemas.microsoft.com/office/drawing/2014/main" id="{CFF60C48-10E6-4576-B53C-5518F6C9BE80}"/>
                </a:ext>
              </a:extLst>
            </p:cNvPr>
            <p:cNvSpPr/>
            <p:nvPr/>
          </p:nvSpPr>
          <p:spPr>
            <a:xfrm rot="19200000">
              <a:off x="6739587" y="3019660"/>
              <a:ext cx="1686644" cy="1674450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iş1îdé">
              <a:extLst>
                <a:ext uri="{FF2B5EF4-FFF2-40B4-BE49-F238E27FC236}">
                  <a16:creationId xmlns:a16="http://schemas.microsoft.com/office/drawing/2014/main" id="{250DA847-560E-4987-9FED-533673853514}"/>
                </a:ext>
              </a:extLst>
            </p:cNvPr>
            <p:cNvSpPr/>
            <p:nvPr/>
          </p:nvSpPr>
          <p:spPr>
            <a:xfrm rot="19200000">
              <a:off x="7859983" y="2034000"/>
              <a:ext cx="1354287" cy="134449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ï$ľíḍè">
              <a:extLst>
                <a:ext uri="{FF2B5EF4-FFF2-40B4-BE49-F238E27FC236}">
                  <a16:creationId xmlns:a16="http://schemas.microsoft.com/office/drawing/2014/main" id="{F77B499C-883B-4505-883E-BF1E99DCB60B}"/>
                </a:ext>
              </a:extLst>
            </p:cNvPr>
            <p:cNvSpPr/>
            <p:nvPr/>
          </p:nvSpPr>
          <p:spPr>
            <a:xfrm rot="19200000">
              <a:off x="5666640" y="4255724"/>
              <a:ext cx="1752062" cy="1722869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ïśḷide">
              <a:extLst>
                <a:ext uri="{FF2B5EF4-FFF2-40B4-BE49-F238E27FC236}">
                  <a16:creationId xmlns:a16="http://schemas.microsoft.com/office/drawing/2014/main" id="{2B2285E2-1851-4D8A-96D7-7809A0F5C396}"/>
                </a:ext>
              </a:extLst>
            </p:cNvPr>
            <p:cNvSpPr/>
            <p:nvPr/>
          </p:nvSpPr>
          <p:spPr>
            <a:xfrm rot="19200000">
              <a:off x="4629272" y="2930911"/>
              <a:ext cx="1796938" cy="178394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îsḻïḋe">
              <a:extLst>
                <a:ext uri="{FF2B5EF4-FFF2-40B4-BE49-F238E27FC236}">
                  <a16:creationId xmlns:a16="http://schemas.microsoft.com/office/drawing/2014/main" id="{0B47A5DA-70A7-48F6-8307-1DF794D18FDF}"/>
                </a:ext>
              </a:extLst>
            </p:cNvPr>
            <p:cNvGrpSpPr/>
            <p:nvPr/>
          </p:nvGrpSpPr>
          <p:grpSpPr>
            <a:xfrm>
              <a:off x="7064498" y="3559171"/>
              <a:ext cx="1036822" cy="595429"/>
              <a:chOff x="7168470" y="3251081"/>
              <a:chExt cx="1036822" cy="595429"/>
            </a:xfrm>
          </p:grpSpPr>
          <p:sp>
            <p:nvSpPr>
              <p:cNvPr id="30" name="ïṣḷïďé">
                <a:extLst>
                  <a:ext uri="{FF2B5EF4-FFF2-40B4-BE49-F238E27FC236}">
                    <a16:creationId xmlns:a16="http://schemas.microsoft.com/office/drawing/2014/main" id="{12BBB4D2-F33E-4E6D-9257-0E55A75DB961}"/>
                  </a:ext>
                </a:extLst>
              </p:cNvPr>
              <p:cNvSpPr/>
              <p:nvPr/>
            </p:nvSpPr>
            <p:spPr bwMode="auto">
              <a:xfrm>
                <a:off x="7526564" y="3251081"/>
                <a:ext cx="320634" cy="30578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31" name="íṣḻiḑé">
                <a:extLst>
                  <a:ext uri="{FF2B5EF4-FFF2-40B4-BE49-F238E27FC236}">
                    <a16:creationId xmlns:a16="http://schemas.microsoft.com/office/drawing/2014/main" id="{1819D876-6968-4AED-912B-276F63D35545}"/>
                  </a:ext>
                </a:extLst>
              </p:cNvPr>
              <p:cNvSpPr txBox="1"/>
              <p:nvPr/>
            </p:nvSpPr>
            <p:spPr>
              <a:xfrm>
                <a:off x="7168470" y="3556866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1" name="iSḷîḍé">
              <a:extLst>
                <a:ext uri="{FF2B5EF4-FFF2-40B4-BE49-F238E27FC236}">
                  <a16:creationId xmlns:a16="http://schemas.microsoft.com/office/drawing/2014/main" id="{872EE07F-4DC7-4742-9A95-0F06D2B925F8}"/>
                </a:ext>
              </a:extLst>
            </p:cNvPr>
            <p:cNvGrpSpPr/>
            <p:nvPr/>
          </p:nvGrpSpPr>
          <p:grpSpPr>
            <a:xfrm>
              <a:off x="5009330" y="3534330"/>
              <a:ext cx="1036823" cy="577111"/>
              <a:chOff x="5113302" y="3251081"/>
              <a:chExt cx="1036823" cy="577111"/>
            </a:xfrm>
          </p:grpSpPr>
          <p:sp>
            <p:nvSpPr>
              <p:cNvPr id="28" name="ï$ļîḓê">
                <a:extLst>
                  <a:ext uri="{FF2B5EF4-FFF2-40B4-BE49-F238E27FC236}">
                    <a16:creationId xmlns:a16="http://schemas.microsoft.com/office/drawing/2014/main" id="{F48EAFA9-6F60-4635-9212-01333DA0B8BE}"/>
                  </a:ext>
                </a:extLst>
              </p:cNvPr>
              <p:cNvSpPr/>
              <p:nvPr/>
            </p:nvSpPr>
            <p:spPr bwMode="auto">
              <a:xfrm>
                <a:off x="5427169" y="3251081"/>
                <a:ext cx="409088" cy="287467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9" name="ïṧlíḓé">
                <a:extLst>
                  <a:ext uri="{FF2B5EF4-FFF2-40B4-BE49-F238E27FC236}">
                    <a16:creationId xmlns:a16="http://schemas.microsoft.com/office/drawing/2014/main" id="{A2351849-585B-43D3-B771-B99754E63AD2}"/>
                  </a:ext>
                </a:extLst>
              </p:cNvPr>
              <p:cNvSpPr txBox="1"/>
              <p:nvPr/>
            </p:nvSpPr>
            <p:spPr>
              <a:xfrm>
                <a:off x="5113302" y="3538548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2" name="ïSlîdê">
              <a:extLst>
                <a:ext uri="{FF2B5EF4-FFF2-40B4-BE49-F238E27FC236}">
                  <a16:creationId xmlns:a16="http://schemas.microsoft.com/office/drawing/2014/main" id="{905E453D-9F58-43DB-9A4D-8B893FF62257}"/>
                </a:ext>
              </a:extLst>
            </p:cNvPr>
            <p:cNvGrpSpPr/>
            <p:nvPr/>
          </p:nvGrpSpPr>
          <p:grpSpPr>
            <a:xfrm>
              <a:off x="6024260" y="4823118"/>
              <a:ext cx="1036822" cy="588080"/>
              <a:chOff x="6128232" y="4471344"/>
              <a:chExt cx="1036822" cy="588080"/>
            </a:xfrm>
          </p:grpSpPr>
          <p:sp>
            <p:nvSpPr>
              <p:cNvPr id="26" name="ïŝḻíḋe">
                <a:extLst>
                  <a:ext uri="{FF2B5EF4-FFF2-40B4-BE49-F238E27FC236}">
                    <a16:creationId xmlns:a16="http://schemas.microsoft.com/office/drawing/2014/main" id="{1B179593-0BF0-4F11-A878-2874556A5CE4}"/>
                  </a:ext>
                </a:extLst>
              </p:cNvPr>
              <p:cNvSpPr/>
              <p:nvPr/>
            </p:nvSpPr>
            <p:spPr bwMode="auto">
              <a:xfrm>
                <a:off x="6439865" y="4471344"/>
                <a:ext cx="413557" cy="29843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7" name="îSľíḑé">
                <a:extLst>
                  <a:ext uri="{FF2B5EF4-FFF2-40B4-BE49-F238E27FC236}">
                    <a16:creationId xmlns:a16="http://schemas.microsoft.com/office/drawing/2014/main" id="{87B3B042-E8CC-4ED0-BA0F-B1AF04E55801}"/>
                  </a:ext>
                </a:extLst>
              </p:cNvPr>
              <p:cNvSpPr txBox="1"/>
              <p:nvPr/>
            </p:nvSpPr>
            <p:spPr>
              <a:xfrm>
                <a:off x="6128232" y="4769780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3" name="isľîďé">
              <a:extLst>
                <a:ext uri="{FF2B5EF4-FFF2-40B4-BE49-F238E27FC236}">
                  <a16:creationId xmlns:a16="http://schemas.microsoft.com/office/drawing/2014/main" id="{6BB0AF92-7EFE-4962-8EE8-EBF2AB62C4E8}"/>
                </a:ext>
              </a:extLst>
            </p:cNvPr>
            <p:cNvGrpSpPr/>
            <p:nvPr/>
          </p:nvGrpSpPr>
          <p:grpSpPr>
            <a:xfrm>
              <a:off x="8018715" y="2447505"/>
              <a:ext cx="1036823" cy="517488"/>
              <a:chOff x="8122687" y="2188935"/>
              <a:chExt cx="1036823" cy="517488"/>
            </a:xfrm>
          </p:grpSpPr>
          <p:sp>
            <p:nvSpPr>
              <p:cNvPr id="24" name="íṡḻîḋè">
                <a:extLst>
                  <a:ext uri="{FF2B5EF4-FFF2-40B4-BE49-F238E27FC236}">
                    <a16:creationId xmlns:a16="http://schemas.microsoft.com/office/drawing/2014/main" id="{FC1CFD2A-3F29-45B9-A0B1-006EFC47CE39}"/>
                  </a:ext>
                </a:extLst>
              </p:cNvPr>
              <p:cNvSpPr/>
              <p:nvPr/>
            </p:nvSpPr>
            <p:spPr bwMode="auto">
              <a:xfrm>
                <a:off x="8474150" y="2188935"/>
                <a:ext cx="333897" cy="227844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198" dirty="0"/>
              </a:p>
            </p:txBody>
          </p:sp>
          <p:sp>
            <p:nvSpPr>
              <p:cNvPr id="25" name="îŝḷïḍe">
                <a:extLst>
                  <a:ext uri="{FF2B5EF4-FFF2-40B4-BE49-F238E27FC236}">
                    <a16:creationId xmlns:a16="http://schemas.microsoft.com/office/drawing/2014/main" id="{D9D9D326-5583-4150-83D5-9B6A3DC33168}"/>
                  </a:ext>
                </a:extLst>
              </p:cNvPr>
              <p:cNvSpPr txBox="1"/>
              <p:nvPr/>
            </p:nvSpPr>
            <p:spPr>
              <a:xfrm>
                <a:off x="8122687" y="2416779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sp>
          <p:nvSpPr>
            <p:cNvPr id="14" name="ï$ļïḍ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321756" y="2867966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ïṥḻid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321756" y="248036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6" name="î$ľïḍ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583960" y="401917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7" name="iṣļïd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583960" y="36315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8" name="ï$ļïḓ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7496562" y="5279176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9" name="ïşlîḍ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7496562" y="489157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0" name="íŝļi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2578858" y="45421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1" name="ïśľîď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2578858" y="41546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2" name="ïşliḓê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762181" y="1578979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îS1íde">
              <a:extLst>
                <a:ext uri="{FF2B5EF4-FFF2-40B4-BE49-F238E27FC236}">
                  <a16:creationId xmlns:a16="http://schemas.microsoft.com/office/drawing/2014/main" id="{85E35728-BF93-45B0-A979-0EEBD0BB6897}"/>
                </a:ext>
              </a:extLst>
            </p:cNvPr>
            <p:cNvSpPr txBox="1"/>
            <p:nvPr/>
          </p:nvSpPr>
          <p:spPr>
            <a:xfrm>
              <a:off x="762343" y="1179000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51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E9ABF-004A-4B0B-B92A-43AB3A79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EBB81A-9865-4C4C-B5C8-816676B2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35ab6040-c69a-4910-911b-d9b1a32496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293569B-E441-4E51-8119-073FF4AA83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396" y="1269000"/>
            <a:ext cx="10851092" cy="5598145"/>
            <a:chOff x="669396" y="1269000"/>
            <a:chExt cx="10851092" cy="5598145"/>
          </a:xfrm>
        </p:grpSpPr>
        <p:sp>
          <p:nvSpPr>
            <p:cNvPr id="6" name="iṡļïḑê">
              <a:extLst>
                <a:ext uri="{FF2B5EF4-FFF2-40B4-BE49-F238E27FC236}">
                  <a16:creationId xmlns:a16="http://schemas.microsoft.com/office/drawing/2014/main" id="{4DC03655-A490-4919-AB0D-007E9879AA92}"/>
                </a:ext>
              </a:extLst>
            </p:cNvPr>
            <p:cNvSpPr/>
            <p:nvPr/>
          </p:nvSpPr>
          <p:spPr>
            <a:xfrm>
              <a:off x="2887106" y="3155417"/>
              <a:ext cx="6378973" cy="3711728"/>
            </a:xfrm>
            <a:custGeom>
              <a:avLst/>
              <a:gdLst>
                <a:gd name="connsiteX0" fmla="*/ 3178495 w 6356990"/>
                <a:gd name="connsiteY0" fmla="*/ 0 h 3566404"/>
                <a:gd name="connsiteX1" fmla="*/ 6356990 w 6356990"/>
                <a:gd name="connsiteY1" fmla="*/ 3313967 h 3566404"/>
                <a:gd name="connsiteX2" fmla="*/ 6352854 w 6356990"/>
                <a:gd name="connsiteY2" fmla="*/ 3484503 h 3566404"/>
                <a:gd name="connsiteX3" fmla="*/ 6346881 w 6356990"/>
                <a:gd name="connsiteY3" fmla="*/ 3566404 h 3566404"/>
                <a:gd name="connsiteX4" fmla="*/ 10109 w 6356990"/>
                <a:gd name="connsiteY4" fmla="*/ 3566404 h 3566404"/>
                <a:gd name="connsiteX5" fmla="*/ 4136 w 6356990"/>
                <a:gd name="connsiteY5" fmla="*/ 3484503 h 3566404"/>
                <a:gd name="connsiteX6" fmla="*/ 0 w 6356990"/>
                <a:gd name="connsiteY6" fmla="*/ 3313967 h 3566404"/>
                <a:gd name="connsiteX7" fmla="*/ 3178495 w 6356990"/>
                <a:gd name="connsiteY7" fmla="*/ 0 h 35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990" h="3566404">
                  <a:moveTo>
                    <a:pt x="3178495" y="0"/>
                  </a:moveTo>
                  <a:cubicBezTo>
                    <a:pt x="4933929" y="0"/>
                    <a:pt x="6356990" y="1483714"/>
                    <a:pt x="6356990" y="3313967"/>
                  </a:cubicBezTo>
                  <a:cubicBezTo>
                    <a:pt x="6356990" y="3371163"/>
                    <a:pt x="6355600" y="3428020"/>
                    <a:pt x="6352854" y="3484503"/>
                  </a:cubicBezTo>
                  <a:lnTo>
                    <a:pt x="6346881" y="3566404"/>
                  </a:lnTo>
                  <a:lnTo>
                    <a:pt x="10109" y="3566404"/>
                  </a:lnTo>
                  <a:lnTo>
                    <a:pt x="4136" y="3484503"/>
                  </a:lnTo>
                  <a:cubicBezTo>
                    <a:pt x="1390" y="3428020"/>
                    <a:pt x="0" y="3371163"/>
                    <a:pt x="0" y="3313967"/>
                  </a:cubicBezTo>
                  <a:cubicBezTo>
                    <a:pt x="0" y="1483714"/>
                    <a:pt x="1423061" y="0"/>
                    <a:pt x="3178495" y="0"/>
                  </a:cubicBezTo>
                  <a:close/>
                </a:path>
              </a:pathLst>
            </a:custGeom>
            <a:blipFill>
              <a:blip r:embed="rId4"/>
              <a:stretch>
                <a:fillRect t="-7290" b="-72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iṥlïḍe">
              <a:extLst>
                <a:ext uri="{FF2B5EF4-FFF2-40B4-BE49-F238E27FC236}">
                  <a16:creationId xmlns:a16="http://schemas.microsoft.com/office/drawing/2014/main" id="{E8F50BFE-8AF5-4358-8F0B-19F0AE7C4B7F}"/>
                </a:ext>
              </a:extLst>
            </p:cNvPr>
            <p:cNvGrpSpPr/>
            <p:nvPr/>
          </p:nvGrpSpPr>
          <p:grpSpPr>
            <a:xfrm>
              <a:off x="3147952" y="4135111"/>
              <a:ext cx="774824" cy="774830"/>
              <a:chOff x="7209746" y="4153276"/>
              <a:chExt cx="675000" cy="675005"/>
            </a:xfrm>
          </p:grpSpPr>
          <p:sp>
            <p:nvSpPr>
              <p:cNvPr id="24" name="îṩḷîdè">
                <a:extLst>
                  <a:ext uri="{FF2B5EF4-FFF2-40B4-BE49-F238E27FC236}">
                    <a16:creationId xmlns:a16="http://schemas.microsoft.com/office/drawing/2014/main" id="{C675C235-258A-46F0-8CF8-41498ACA855C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í$ḷîdé">
                <a:extLst>
                  <a:ext uri="{FF2B5EF4-FFF2-40B4-BE49-F238E27FC236}">
                    <a16:creationId xmlns:a16="http://schemas.microsoft.com/office/drawing/2014/main" id="{6CCC722D-BC79-4C27-8C0F-B41E9D6D3B36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8" name="išḻiḋê">
              <a:extLst>
                <a:ext uri="{FF2B5EF4-FFF2-40B4-BE49-F238E27FC236}">
                  <a16:creationId xmlns:a16="http://schemas.microsoft.com/office/drawing/2014/main" id="{A7803183-8D98-4F89-9FA0-C16F927D215F}"/>
                </a:ext>
              </a:extLst>
            </p:cNvPr>
            <p:cNvGrpSpPr/>
            <p:nvPr/>
          </p:nvGrpSpPr>
          <p:grpSpPr>
            <a:xfrm>
              <a:off x="8158864" y="4135111"/>
              <a:ext cx="774824" cy="774830"/>
              <a:chOff x="7209746" y="4153276"/>
              <a:chExt cx="675000" cy="675005"/>
            </a:xfrm>
          </p:grpSpPr>
          <p:sp>
            <p:nvSpPr>
              <p:cNvPr id="22" name="ïṡļíḍe">
                <a:extLst>
                  <a:ext uri="{FF2B5EF4-FFF2-40B4-BE49-F238E27FC236}">
                    <a16:creationId xmlns:a16="http://schemas.microsoft.com/office/drawing/2014/main" id="{F1515D16-F871-4199-ADDE-80EBCD42EED2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îṧ1iďe">
                <a:extLst>
                  <a:ext uri="{FF2B5EF4-FFF2-40B4-BE49-F238E27FC236}">
                    <a16:creationId xmlns:a16="http://schemas.microsoft.com/office/drawing/2014/main" id="{5534AB43-3D91-4759-AF13-D107FEF4222D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9" name="ïşḻîďe">
              <a:extLst>
                <a:ext uri="{FF2B5EF4-FFF2-40B4-BE49-F238E27FC236}">
                  <a16:creationId xmlns:a16="http://schemas.microsoft.com/office/drawing/2014/main" id="{12D9E9FF-5B48-46D0-9874-D10744CC506E}"/>
                </a:ext>
              </a:extLst>
            </p:cNvPr>
            <p:cNvGrpSpPr/>
            <p:nvPr/>
          </p:nvGrpSpPr>
          <p:grpSpPr>
            <a:xfrm>
              <a:off x="5708588" y="2822865"/>
              <a:ext cx="774824" cy="774830"/>
              <a:chOff x="7209746" y="4153276"/>
              <a:chExt cx="675000" cy="675005"/>
            </a:xfrm>
          </p:grpSpPr>
          <p:sp>
            <p:nvSpPr>
              <p:cNvPr id="20" name="îṣḻíḋe">
                <a:extLst>
                  <a:ext uri="{FF2B5EF4-FFF2-40B4-BE49-F238E27FC236}">
                    <a16:creationId xmlns:a16="http://schemas.microsoft.com/office/drawing/2014/main" id="{9A717F8C-9895-4C4F-B5FB-25FB3A1EA35C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1" name="iṣļíḑê">
                <a:extLst>
                  <a:ext uri="{FF2B5EF4-FFF2-40B4-BE49-F238E27FC236}">
                    <a16:creationId xmlns:a16="http://schemas.microsoft.com/office/drawing/2014/main" id="{2B3C6F17-5A99-4116-A90B-BBE3D7521AD6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10" name="íṡ1íďè">
              <a:extLst>
                <a:ext uri="{FF2B5EF4-FFF2-40B4-BE49-F238E27FC236}">
                  <a16:creationId xmlns:a16="http://schemas.microsoft.com/office/drawing/2014/main" id="{A92072A4-B92B-44D5-9EF8-E236F7048684}"/>
                </a:ext>
              </a:extLst>
            </p:cNvPr>
            <p:cNvGrpSpPr/>
            <p:nvPr/>
          </p:nvGrpSpPr>
          <p:grpSpPr>
            <a:xfrm>
              <a:off x="669396" y="3366510"/>
              <a:ext cx="2726604" cy="1537202"/>
              <a:chOff x="669396" y="2240010"/>
              <a:chExt cx="2726604" cy="1537202"/>
            </a:xfrm>
          </p:grpSpPr>
          <p:sp>
            <p:nvSpPr>
              <p:cNvPr id="17" name="íšľîdê">
                <a:extLst>
                  <a:ext uri="{FF2B5EF4-FFF2-40B4-BE49-F238E27FC236}">
                    <a16:creationId xmlns:a16="http://schemas.microsoft.com/office/drawing/2014/main" id="{78192D93-F082-41D4-9767-138002C36F38}"/>
                  </a:ext>
                </a:extLst>
              </p:cNvPr>
              <p:cNvSpPr txBox="1"/>
              <p:nvPr/>
            </p:nvSpPr>
            <p:spPr>
              <a:xfrm>
                <a:off x="759322" y="3323787"/>
                <a:ext cx="1527537" cy="45342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54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286,456K</a:t>
                </a:r>
              </a:p>
            </p:txBody>
          </p:sp>
          <p:sp>
            <p:nvSpPr>
              <p:cNvPr id="18" name="îṣ1iḑè">
                <a:extLst>
                  <a:ext uri="{FF2B5EF4-FFF2-40B4-BE49-F238E27FC236}">
                    <a16:creationId xmlns:a16="http://schemas.microsoft.com/office/drawing/2014/main" id="{C11A9CC6-914B-44D6-A428-D23126FAD9E2}"/>
                  </a:ext>
                </a:extLst>
              </p:cNvPr>
              <p:cNvSpPr txBox="1"/>
              <p:nvPr/>
            </p:nvSpPr>
            <p:spPr>
              <a:xfrm>
                <a:off x="669396" y="2612977"/>
                <a:ext cx="2726604" cy="72389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/>
                  <a:t>You can use the icon library in </a:t>
                </a:r>
                <a:r>
                  <a:rPr lang="en-US" altLang="zh-CN" sz="800" dirty="0" err="1"/>
                  <a:t>iSlide</a:t>
                </a:r>
                <a:r>
                  <a:rPr lang="en-US" altLang="zh-CN" sz="800" dirty="0"/>
                  <a:t>  (www.islide.cc) to filter and replace existing icon elements with one click.</a:t>
                </a:r>
                <a:endParaRPr lang="zh-CN" altLang="en-US" sz="800" dirty="0"/>
              </a:p>
            </p:txBody>
          </p:sp>
          <p:sp>
            <p:nvSpPr>
              <p:cNvPr id="19" name="íšḻîḋê">
                <a:extLst>
                  <a:ext uri="{FF2B5EF4-FFF2-40B4-BE49-F238E27FC236}">
                    <a16:creationId xmlns:a16="http://schemas.microsoft.com/office/drawing/2014/main" id="{1D022F54-63E2-4D1D-A2A4-29D402F06031}"/>
                  </a:ext>
                </a:extLst>
              </p:cNvPr>
              <p:cNvSpPr txBox="1"/>
              <p:nvPr/>
            </p:nvSpPr>
            <p:spPr>
              <a:xfrm>
                <a:off x="669396" y="2240010"/>
                <a:ext cx="2726604" cy="372966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iṣḻíḍè">
              <a:extLst>
                <a:ext uri="{FF2B5EF4-FFF2-40B4-BE49-F238E27FC236}">
                  <a16:creationId xmlns:a16="http://schemas.microsoft.com/office/drawing/2014/main" id="{69E33FCE-687F-4FF7-AADD-3D2087415433}"/>
                </a:ext>
              </a:extLst>
            </p:cNvPr>
            <p:cNvGrpSpPr/>
            <p:nvPr/>
          </p:nvGrpSpPr>
          <p:grpSpPr>
            <a:xfrm>
              <a:off x="9079992" y="3366510"/>
              <a:ext cx="2440496" cy="1537202"/>
              <a:chOff x="9079992" y="3366510"/>
              <a:chExt cx="2440496" cy="1537202"/>
            </a:xfrm>
          </p:grpSpPr>
          <p:sp>
            <p:nvSpPr>
              <p:cNvPr id="14" name="ïṡļîdè">
                <a:extLst>
                  <a:ext uri="{FF2B5EF4-FFF2-40B4-BE49-F238E27FC236}">
                    <a16:creationId xmlns:a16="http://schemas.microsoft.com/office/drawing/2014/main" id="{C6E81F2E-116D-4884-92C2-83ABA6FB8E7A}"/>
                  </a:ext>
                </a:extLst>
              </p:cNvPr>
              <p:cNvSpPr txBox="1"/>
              <p:nvPr/>
            </p:nvSpPr>
            <p:spPr>
              <a:xfrm>
                <a:off x="9169918" y="4450287"/>
                <a:ext cx="1527537" cy="45342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altLang="zh-CN" sz="54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236,835K</a:t>
                </a:r>
              </a:p>
            </p:txBody>
          </p:sp>
          <p:sp>
            <p:nvSpPr>
              <p:cNvPr id="15" name="íSḻîḑè">
                <a:extLst>
                  <a:ext uri="{FF2B5EF4-FFF2-40B4-BE49-F238E27FC236}">
                    <a16:creationId xmlns:a16="http://schemas.microsoft.com/office/drawing/2014/main" id="{ECB3CF71-EF5E-432A-9697-8668659B8E8B}"/>
                  </a:ext>
                </a:extLst>
              </p:cNvPr>
              <p:cNvSpPr txBox="1"/>
              <p:nvPr/>
            </p:nvSpPr>
            <p:spPr>
              <a:xfrm>
                <a:off x="9079992" y="3739477"/>
                <a:ext cx="2440496" cy="5893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/>
                  <a:t>When you copy &amp; paste, choose "keep text only" option.</a:t>
                </a:r>
              </a:p>
            </p:txBody>
          </p:sp>
          <p:sp>
            <p:nvSpPr>
              <p:cNvPr id="16" name="iṩḷïďé">
                <a:extLst>
                  <a:ext uri="{FF2B5EF4-FFF2-40B4-BE49-F238E27FC236}">
                    <a16:creationId xmlns:a16="http://schemas.microsoft.com/office/drawing/2014/main" id="{FEC3E000-5587-4EE6-8D13-58AFDF82D916}"/>
                  </a:ext>
                </a:extLst>
              </p:cNvPr>
              <p:cNvSpPr txBox="1"/>
              <p:nvPr/>
            </p:nvSpPr>
            <p:spPr>
              <a:xfrm>
                <a:off x="9079992" y="3366510"/>
                <a:ext cx="2440496" cy="372966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îšḷiḍè">
              <a:extLst>
                <a:ext uri="{FF2B5EF4-FFF2-40B4-BE49-F238E27FC236}">
                  <a16:creationId xmlns:a16="http://schemas.microsoft.com/office/drawing/2014/main" id="{833E8471-4D89-4B57-A8B5-09E5DE23E608}"/>
                </a:ext>
              </a:extLst>
            </p:cNvPr>
            <p:cNvSpPr txBox="1"/>
            <p:nvPr/>
          </p:nvSpPr>
          <p:spPr>
            <a:xfrm>
              <a:off x="5312823" y="1269000"/>
              <a:ext cx="1527537" cy="453425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Impact" panose="020B0806030902050204" pitchFamily="34" charset="0"/>
                </a:rPr>
                <a:t>926,368K</a:t>
              </a:r>
            </a:p>
          </p:txBody>
        </p:sp>
        <p:sp>
          <p:nvSpPr>
            <p:cNvPr id="13" name="iṥ1îdè">
              <a:extLst>
                <a:ext uri="{FF2B5EF4-FFF2-40B4-BE49-F238E27FC236}">
                  <a16:creationId xmlns:a16="http://schemas.microsoft.com/office/drawing/2014/main" id="{8DB368B9-6C80-4BF0-81EE-D608FB5CD8A5}"/>
                </a:ext>
              </a:extLst>
            </p:cNvPr>
            <p:cNvSpPr txBox="1"/>
            <p:nvPr/>
          </p:nvSpPr>
          <p:spPr>
            <a:xfrm>
              <a:off x="3666003" y="1774827"/>
              <a:ext cx="4859996" cy="98666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33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11203" y="2808720"/>
            <a:ext cx="3371197" cy="4049280"/>
            <a:chOff x="8211203" y="2808720"/>
            <a:chExt cx="3371197" cy="40492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EFB42E7-B9E4-4C8A-8C19-2A7343C21262}"/>
                </a:ext>
              </a:extLst>
            </p:cNvPr>
            <p:cNvSpPr txBox="1"/>
            <p:nvPr/>
          </p:nvSpPr>
          <p:spPr>
            <a:xfrm>
              <a:off x="8426045" y="3056138"/>
              <a:ext cx="3156355" cy="379122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alpha val="57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dirty="0">
                <a:solidFill>
                  <a:schemeClr val="accent2">
                    <a:alpha val="57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C315528-2ED6-42CA-AA94-8BEF2CF3B9EB}"/>
                </a:ext>
              </a:extLst>
            </p:cNvPr>
            <p:cNvSpPr txBox="1"/>
            <p:nvPr/>
          </p:nvSpPr>
          <p:spPr>
            <a:xfrm>
              <a:off x="8211203" y="2808720"/>
              <a:ext cx="3371197" cy="40492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  <a:noFill/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dirty="0">
                <a:ln w="22225">
                  <a:solidFill>
                    <a:schemeClr val="accent1">
                      <a:lumMod val="75000"/>
                    </a:schemeClr>
                  </a:solidFill>
                </a:ln>
                <a:noFill/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42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26568-373E-4F14-ADBD-EE9D00F8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7D739E-DA83-4A4B-B637-27B4E1D0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ec2bb9f1-0f13-4eb3-b978-bda6cec0ff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472570A-1078-4B6B-B1EA-8B76208C883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8250" y="1241814"/>
            <a:ext cx="10812238" cy="4820623"/>
            <a:chOff x="708250" y="1241814"/>
            <a:chExt cx="10812238" cy="4820623"/>
          </a:xfrm>
        </p:grpSpPr>
        <p:sp>
          <p:nvSpPr>
            <p:cNvPr id="6" name="î$ľídé" title="LjXxPfK7a53MF99">
              <a:extLst>
                <a:ext uri="{FF2B5EF4-FFF2-40B4-BE49-F238E27FC236}">
                  <a16:creationId xmlns:a16="http://schemas.microsoft.com/office/drawing/2014/main" id="{45514682-4880-4F28-98B5-7BE79FF88C90}"/>
                </a:ext>
              </a:extLst>
            </p:cNvPr>
            <p:cNvSpPr/>
            <p:nvPr/>
          </p:nvSpPr>
          <p:spPr bwMode="auto">
            <a:xfrm>
              <a:off x="708250" y="4147670"/>
              <a:ext cx="773420" cy="52776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" name="îšḻîḓe">
              <a:extLst>
                <a:ext uri="{FF2B5EF4-FFF2-40B4-BE49-F238E27FC236}">
                  <a16:creationId xmlns:a16="http://schemas.microsoft.com/office/drawing/2014/main" id="{011CB847-FF85-49F3-AC12-1DDCB8C0B564}"/>
                </a:ext>
              </a:extLst>
            </p:cNvPr>
            <p:cNvSpPr/>
            <p:nvPr/>
          </p:nvSpPr>
          <p:spPr>
            <a:xfrm>
              <a:off x="6839968" y="5169934"/>
              <a:ext cx="4680520" cy="892503"/>
            </a:xfrm>
            <a:prstGeom prst="wedgeRectCallout">
              <a:avLst>
                <a:gd name="adj1" fmla="val -55809"/>
                <a:gd name="adj2" fmla="val -51955"/>
              </a:avLst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8" name="î$ļîdè">
              <a:extLst>
                <a:ext uri="{FF2B5EF4-FFF2-40B4-BE49-F238E27FC236}">
                  <a16:creationId xmlns:a16="http://schemas.microsoft.com/office/drawing/2014/main" id="{CFE3E691-C136-4129-89CD-507FDF9A93FE}"/>
                </a:ext>
              </a:extLst>
            </p:cNvPr>
            <p:cNvGrpSpPr/>
            <p:nvPr/>
          </p:nvGrpSpPr>
          <p:grpSpPr>
            <a:xfrm>
              <a:off x="7106400" y="4966980"/>
              <a:ext cx="3691440" cy="973662"/>
              <a:chOff x="4282358" y="4917293"/>
              <a:chExt cx="3691440" cy="973662"/>
            </a:xfrm>
          </p:grpSpPr>
          <p:sp>
            <p:nvSpPr>
              <p:cNvPr id="21" name="iSḻide">
                <a:extLst>
                  <a:ext uri="{FF2B5EF4-FFF2-40B4-BE49-F238E27FC236}">
                    <a16:creationId xmlns:a16="http://schemas.microsoft.com/office/drawing/2014/main" id="{F01FDC16-17C5-4603-9B9B-1CA050AE6AEF}"/>
                  </a:ext>
                </a:extLst>
              </p:cNvPr>
              <p:cNvSpPr/>
              <p:nvPr/>
            </p:nvSpPr>
            <p:spPr bwMode="auto">
              <a:xfrm>
                <a:off x="4282358" y="5283769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2" name="ïŝḻiḍè">
                <a:extLst>
                  <a:ext uri="{FF2B5EF4-FFF2-40B4-BE49-F238E27FC236}">
                    <a16:creationId xmlns:a16="http://schemas.microsoft.com/office/drawing/2014/main" id="{BE74D054-FDB7-47B5-9780-E8A122FCE98D}"/>
                  </a:ext>
                </a:extLst>
              </p:cNvPr>
              <p:cNvSpPr txBox="1"/>
              <p:nvPr/>
            </p:nvSpPr>
            <p:spPr bwMode="auto">
              <a:xfrm>
                <a:off x="4282358" y="4917293"/>
                <a:ext cx="1190560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sp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sp>
          <p:nvSpPr>
            <p:cNvPr id="9" name="iṥľïďè">
              <a:extLst>
                <a:ext uri="{FF2B5EF4-FFF2-40B4-BE49-F238E27FC236}">
                  <a16:creationId xmlns:a16="http://schemas.microsoft.com/office/drawing/2014/main" id="{FD1A9379-1EAA-4D2F-A3C5-EEB32168D3BD}"/>
                </a:ext>
              </a:extLst>
            </p:cNvPr>
            <p:cNvSpPr/>
            <p:nvPr/>
          </p:nvSpPr>
          <p:spPr>
            <a:xfrm>
              <a:off x="6839968" y="1444768"/>
              <a:ext cx="4680520" cy="892503"/>
            </a:xfrm>
            <a:prstGeom prst="wedgeRectCallout">
              <a:avLst>
                <a:gd name="adj1" fmla="val -62201"/>
                <a:gd name="adj2" fmla="val 7534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îṧḷïḓê">
              <a:extLst>
                <a:ext uri="{FF2B5EF4-FFF2-40B4-BE49-F238E27FC236}">
                  <a16:creationId xmlns:a16="http://schemas.microsoft.com/office/drawing/2014/main" id="{9D595C58-C41A-45A4-970E-5DE5FDAE26B5}"/>
                </a:ext>
              </a:extLst>
            </p:cNvPr>
            <p:cNvGrpSpPr/>
            <p:nvPr/>
          </p:nvGrpSpPr>
          <p:grpSpPr>
            <a:xfrm>
              <a:off x="7106400" y="1241814"/>
              <a:ext cx="3691440" cy="973662"/>
              <a:chOff x="4282358" y="4917293"/>
              <a:chExt cx="3691440" cy="973662"/>
            </a:xfrm>
          </p:grpSpPr>
          <p:sp>
            <p:nvSpPr>
              <p:cNvPr id="19" name="iṧḻîḓê">
                <a:extLst>
                  <a:ext uri="{FF2B5EF4-FFF2-40B4-BE49-F238E27FC236}">
                    <a16:creationId xmlns:a16="http://schemas.microsoft.com/office/drawing/2014/main" id="{E0C96EC4-928C-49A0-A1F2-9869EAF77971}"/>
                  </a:ext>
                </a:extLst>
              </p:cNvPr>
              <p:cNvSpPr/>
              <p:nvPr/>
            </p:nvSpPr>
            <p:spPr bwMode="auto">
              <a:xfrm>
                <a:off x="4282358" y="5283769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0" name="íšļîde">
                <a:extLst>
                  <a:ext uri="{FF2B5EF4-FFF2-40B4-BE49-F238E27FC236}">
                    <a16:creationId xmlns:a16="http://schemas.microsoft.com/office/drawing/2014/main" id="{856FFC93-E1EB-43AE-9B2F-A0E6C2250C0F}"/>
                  </a:ext>
                </a:extLst>
              </p:cNvPr>
              <p:cNvSpPr txBox="1"/>
              <p:nvPr/>
            </p:nvSpPr>
            <p:spPr bwMode="auto">
              <a:xfrm>
                <a:off x="4282358" y="4917293"/>
                <a:ext cx="1190560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sp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sp>
          <p:nvSpPr>
            <p:cNvPr id="11" name="iSļíḓè" title="LjXxPfK7a53MF99">
              <a:extLst>
                <a:ext uri="{FF2B5EF4-FFF2-40B4-BE49-F238E27FC236}">
                  <a16:creationId xmlns:a16="http://schemas.microsoft.com/office/drawing/2014/main" id="{234BF4AF-6190-4993-87E7-083627691417}"/>
                </a:ext>
              </a:extLst>
            </p:cNvPr>
            <p:cNvSpPr/>
            <p:nvPr/>
          </p:nvSpPr>
          <p:spPr bwMode="auto">
            <a:xfrm>
              <a:off x="708250" y="2032009"/>
              <a:ext cx="773420" cy="543486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3E505B3-1DFE-4C1E-A9A7-B1995DCB19F6}"/>
                </a:ext>
              </a:extLst>
            </p:cNvPr>
            <p:cNvCxnSpPr/>
            <p:nvPr/>
          </p:nvCxnSpPr>
          <p:spPr>
            <a:xfrm>
              <a:off x="708250" y="3474720"/>
              <a:ext cx="601816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íṡ1îḓè">
              <a:extLst>
                <a:ext uri="{FF2B5EF4-FFF2-40B4-BE49-F238E27FC236}">
                  <a16:creationId xmlns:a16="http://schemas.microsoft.com/office/drawing/2014/main" id="{EFCCA50E-9AA7-42E2-A154-0B1F47B2EF32}"/>
                </a:ext>
              </a:extLst>
            </p:cNvPr>
            <p:cNvGrpSpPr/>
            <p:nvPr/>
          </p:nvGrpSpPr>
          <p:grpSpPr>
            <a:xfrm>
              <a:off x="1523036" y="1698639"/>
              <a:ext cx="5583364" cy="1575000"/>
              <a:chOff x="687278" y="2398652"/>
              <a:chExt cx="3524773" cy="1575000"/>
            </a:xfrm>
          </p:grpSpPr>
          <p:sp>
            <p:nvSpPr>
              <p:cNvPr id="17" name="işḷîḓè">
                <a:extLst>
                  <a:ext uri="{FF2B5EF4-FFF2-40B4-BE49-F238E27FC236}">
                    <a16:creationId xmlns:a16="http://schemas.microsoft.com/office/drawing/2014/main" id="{D38224B9-F348-4642-AC12-77849FB0C292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13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8" name="ïṩḷiḋé">
                <a:extLst>
                  <a:ext uri="{FF2B5EF4-FFF2-40B4-BE49-F238E27FC236}">
                    <a16:creationId xmlns:a16="http://schemas.microsoft.com/office/drawing/2014/main" id="{BE572776-73AA-4300-A5D8-248CB56C5A32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4" name="iśḷïḍé">
              <a:extLst>
                <a:ext uri="{FF2B5EF4-FFF2-40B4-BE49-F238E27FC236}">
                  <a16:creationId xmlns:a16="http://schemas.microsoft.com/office/drawing/2014/main" id="{9020E80F-EC1A-4B1E-BCD3-F3603E4DD470}"/>
                </a:ext>
              </a:extLst>
            </p:cNvPr>
            <p:cNvGrpSpPr/>
            <p:nvPr/>
          </p:nvGrpSpPr>
          <p:grpSpPr>
            <a:xfrm>
              <a:off x="1523036" y="3758456"/>
              <a:ext cx="5583364" cy="1575000"/>
              <a:chOff x="687278" y="2398652"/>
              <a:chExt cx="3524773" cy="1575000"/>
            </a:xfrm>
          </p:grpSpPr>
          <p:sp>
            <p:nvSpPr>
              <p:cNvPr id="15" name="íṣ1îḑê">
                <a:extLst>
                  <a:ext uri="{FF2B5EF4-FFF2-40B4-BE49-F238E27FC236}">
                    <a16:creationId xmlns:a16="http://schemas.microsoft.com/office/drawing/2014/main" id="{B3362B93-F470-49FC-BACD-E1F38893FEFD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13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6" name="iṥliḓe">
                <a:extLst>
                  <a:ext uri="{FF2B5EF4-FFF2-40B4-BE49-F238E27FC236}">
                    <a16:creationId xmlns:a16="http://schemas.microsoft.com/office/drawing/2014/main" id="{28FB6897-293D-4F91-9B85-401236EC3C34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93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28957-01FC-4235-B0CE-0E6F41EE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2F2FE8-8F38-4B44-A1AB-FFFA6914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4d4b18ec-bfcc-4de0-8910-e68476965f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70EAADC-9D86-43F1-9071-923A2DCDC22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0058" y="2250494"/>
            <a:ext cx="10697842" cy="2546658"/>
            <a:chOff x="720058" y="2250494"/>
            <a:chExt cx="10697842" cy="2546658"/>
          </a:xfrm>
        </p:grpSpPr>
        <p:sp>
          <p:nvSpPr>
            <p:cNvPr id="6" name="iṥļïḍe">
              <a:extLst>
                <a:ext uri="{FF2B5EF4-FFF2-40B4-BE49-F238E27FC236}">
                  <a16:creationId xmlns:a16="http://schemas.microsoft.com/office/drawing/2014/main" id="{0BC4479B-E222-4983-92D5-EDE03628F704}"/>
                </a:ext>
              </a:extLst>
            </p:cNvPr>
            <p:cNvSpPr/>
            <p:nvPr/>
          </p:nvSpPr>
          <p:spPr bwMode="auto">
            <a:xfrm>
              <a:off x="720058" y="2250494"/>
              <a:ext cx="2776884" cy="467517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</a:p>
          </p:txBody>
        </p:sp>
        <p:sp>
          <p:nvSpPr>
            <p:cNvPr id="7" name="iş1íďé">
              <a:extLst>
                <a:ext uri="{FF2B5EF4-FFF2-40B4-BE49-F238E27FC236}">
                  <a16:creationId xmlns:a16="http://schemas.microsoft.com/office/drawing/2014/main" id="{907017B6-2331-41A5-B3D5-EB36D1809CB5}"/>
                </a:ext>
              </a:extLst>
            </p:cNvPr>
            <p:cNvSpPr/>
            <p:nvPr/>
          </p:nvSpPr>
          <p:spPr bwMode="auto">
            <a:xfrm>
              <a:off x="3360377" y="2250494"/>
              <a:ext cx="2776884" cy="467518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2016</a:t>
              </a:r>
            </a:p>
          </p:txBody>
        </p:sp>
        <p:sp>
          <p:nvSpPr>
            <p:cNvPr id="8" name="îSḻîḓé">
              <a:extLst>
                <a:ext uri="{FF2B5EF4-FFF2-40B4-BE49-F238E27FC236}">
                  <a16:creationId xmlns:a16="http://schemas.microsoft.com/office/drawing/2014/main" id="{381373C1-D2D6-4509-91AC-1E75FC7F41A7}"/>
                </a:ext>
              </a:extLst>
            </p:cNvPr>
            <p:cNvSpPr/>
            <p:nvPr/>
          </p:nvSpPr>
          <p:spPr bwMode="auto">
            <a:xfrm>
              <a:off x="6000696" y="2250494"/>
              <a:ext cx="2776884" cy="467517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</a:p>
          </p:txBody>
        </p:sp>
        <p:sp>
          <p:nvSpPr>
            <p:cNvPr id="9" name="iślïḑé">
              <a:extLst>
                <a:ext uri="{FF2B5EF4-FFF2-40B4-BE49-F238E27FC236}">
                  <a16:creationId xmlns:a16="http://schemas.microsoft.com/office/drawing/2014/main" id="{E77AF016-6011-4848-8937-66FC6B65D655}"/>
                </a:ext>
              </a:extLst>
            </p:cNvPr>
            <p:cNvSpPr/>
            <p:nvPr/>
          </p:nvSpPr>
          <p:spPr bwMode="auto">
            <a:xfrm>
              <a:off x="8641016" y="2250494"/>
              <a:ext cx="2776884" cy="467517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2018</a:t>
              </a:r>
            </a:p>
          </p:txBody>
        </p:sp>
        <p:grpSp>
          <p:nvGrpSpPr>
            <p:cNvPr id="10" name="îsḻîḓé">
              <a:extLst>
                <a:ext uri="{FF2B5EF4-FFF2-40B4-BE49-F238E27FC236}">
                  <a16:creationId xmlns:a16="http://schemas.microsoft.com/office/drawing/2014/main" id="{2F986DBC-3CD5-40FF-9E4E-22132B11523F}"/>
                </a:ext>
              </a:extLst>
            </p:cNvPr>
            <p:cNvGrpSpPr/>
            <p:nvPr/>
          </p:nvGrpSpPr>
          <p:grpSpPr>
            <a:xfrm>
              <a:off x="720058" y="2766357"/>
              <a:ext cx="2540942" cy="2030795"/>
              <a:chOff x="720058" y="2766357"/>
              <a:chExt cx="2446217" cy="2030795"/>
            </a:xfrm>
          </p:grpSpPr>
          <p:sp>
            <p:nvSpPr>
              <p:cNvPr id="26" name="ïṥļïḓê">
                <a:extLst>
                  <a:ext uri="{FF2B5EF4-FFF2-40B4-BE49-F238E27FC236}">
                    <a16:creationId xmlns:a16="http://schemas.microsoft.com/office/drawing/2014/main" id="{BEA56E57-D24B-451F-8A54-659F3487C281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zh-CN" sz="1100" dirty="0"/>
              </a:p>
            </p:txBody>
          </p:sp>
          <p:grpSp>
            <p:nvGrpSpPr>
              <p:cNvPr id="27" name="isḷïḋé">
                <a:extLst>
                  <a:ext uri="{FF2B5EF4-FFF2-40B4-BE49-F238E27FC236}">
                    <a16:creationId xmlns:a16="http://schemas.microsoft.com/office/drawing/2014/main" id="{A0672EF8-854C-4A5E-B059-4E7CD3DF0AF7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28" name="îsļídè">
                  <a:extLst>
                    <a:ext uri="{FF2B5EF4-FFF2-40B4-BE49-F238E27FC236}">
                      <a16:creationId xmlns:a16="http://schemas.microsoft.com/office/drawing/2014/main" id="{0E75429F-B56D-4AB7-85F0-FE5794211C4D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29" name="íSľiḑê">
                  <a:extLst>
                    <a:ext uri="{FF2B5EF4-FFF2-40B4-BE49-F238E27FC236}">
                      <a16:creationId xmlns:a16="http://schemas.microsoft.com/office/drawing/2014/main" id="{2BE65D7D-954F-459F-AF27-A90FCED0C605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11" name="iṣľïḓe">
              <a:extLst>
                <a:ext uri="{FF2B5EF4-FFF2-40B4-BE49-F238E27FC236}">
                  <a16:creationId xmlns:a16="http://schemas.microsoft.com/office/drawing/2014/main" id="{CBEB8F45-3CA0-4ACD-831C-9440377F92F7}"/>
                </a:ext>
              </a:extLst>
            </p:cNvPr>
            <p:cNvGrpSpPr/>
            <p:nvPr/>
          </p:nvGrpSpPr>
          <p:grpSpPr>
            <a:xfrm>
              <a:off x="3360628" y="2766357"/>
              <a:ext cx="2540942" cy="2030795"/>
              <a:chOff x="720058" y="2766357"/>
              <a:chExt cx="2446217" cy="2030795"/>
            </a:xfrm>
          </p:grpSpPr>
          <p:sp>
            <p:nvSpPr>
              <p:cNvPr id="22" name="íŝľîďe">
                <a:extLst>
                  <a:ext uri="{FF2B5EF4-FFF2-40B4-BE49-F238E27FC236}">
                    <a16:creationId xmlns:a16="http://schemas.microsoft.com/office/drawing/2014/main" id="{083BBAE2-683B-4896-853C-EEA311BBD89E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zh-CN" sz="1100" dirty="0"/>
              </a:p>
            </p:txBody>
          </p:sp>
          <p:grpSp>
            <p:nvGrpSpPr>
              <p:cNvPr id="23" name="i$ḷîďé">
                <a:extLst>
                  <a:ext uri="{FF2B5EF4-FFF2-40B4-BE49-F238E27FC236}">
                    <a16:creationId xmlns:a16="http://schemas.microsoft.com/office/drawing/2014/main" id="{CCB6CB6E-4BB9-452B-A8A4-6BBD7DB99A04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24" name="îSḷîḑê">
                  <a:extLst>
                    <a:ext uri="{FF2B5EF4-FFF2-40B4-BE49-F238E27FC236}">
                      <a16:creationId xmlns:a16="http://schemas.microsoft.com/office/drawing/2014/main" id="{C0B19929-464F-45D7-BDF6-328585A3D5F7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25" name="ïsḻïḋê">
                  <a:extLst>
                    <a:ext uri="{FF2B5EF4-FFF2-40B4-BE49-F238E27FC236}">
                      <a16:creationId xmlns:a16="http://schemas.microsoft.com/office/drawing/2014/main" id="{3EAEDEED-838F-4791-A7ED-0E103811FE30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12" name="iśḷïďe">
              <a:extLst>
                <a:ext uri="{FF2B5EF4-FFF2-40B4-BE49-F238E27FC236}">
                  <a16:creationId xmlns:a16="http://schemas.microsoft.com/office/drawing/2014/main" id="{C217F57B-4C75-426D-BA75-F45AFB40775A}"/>
                </a:ext>
              </a:extLst>
            </p:cNvPr>
            <p:cNvGrpSpPr/>
            <p:nvPr/>
          </p:nvGrpSpPr>
          <p:grpSpPr>
            <a:xfrm>
              <a:off x="6001198" y="2766357"/>
              <a:ext cx="2540942" cy="2030795"/>
              <a:chOff x="720058" y="2766357"/>
              <a:chExt cx="2446217" cy="2030795"/>
            </a:xfrm>
          </p:grpSpPr>
          <p:sp>
            <p:nvSpPr>
              <p:cNvPr id="18" name="îsliḓê">
                <a:extLst>
                  <a:ext uri="{FF2B5EF4-FFF2-40B4-BE49-F238E27FC236}">
                    <a16:creationId xmlns:a16="http://schemas.microsoft.com/office/drawing/2014/main" id="{3F1EDEDA-8A9B-4941-BC5A-0AD907A56308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zh-CN" sz="1100" dirty="0"/>
              </a:p>
            </p:txBody>
          </p:sp>
          <p:grpSp>
            <p:nvGrpSpPr>
              <p:cNvPr id="19" name="iŝľiḑé">
                <a:extLst>
                  <a:ext uri="{FF2B5EF4-FFF2-40B4-BE49-F238E27FC236}">
                    <a16:creationId xmlns:a16="http://schemas.microsoft.com/office/drawing/2014/main" id="{67304716-0BCB-4957-B65A-070B91B5287E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20" name="iśḻíḋê">
                  <a:extLst>
                    <a:ext uri="{FF2B5EF4-FFF2-40B4-BE49-F238E27FC236}">
                      <a16:creationId xmlns:a16="http://schemas.microsoft.com/office/drawing/2014/main" id="{4B3D9A95-8222-4477-B7B4-1D3CE722CFE1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21" name="išļíḓê">
                  <a:extLst>
                    <a:ext uri="{FF2B5EF4-FFF2-40B4-BE49-F238E27FC236}">
                      <a16:creationId xmlns:a16="http://schemas.microsoft.com/office/drawing/2014/main" id="{130D582A-8108-4958-A5BD-57BCBA3FAFFC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13" name="iṥľiḋe">
              <a:extLst>
                <a:ext uri="{FF2B5EF4-FFF2-40B4-BE49-F238E27FC236}">
                  <a16:creationId xmlns:a16="http://schemas.microsoft.com/office/drawing/2014/main" id="{C999FE14-2892-4C51-BD5C-03CFBB3B7B56}"/>
                </a:ext>
              </a:extLst>
            </p:cNvPr>
            <p:cNvGrpSpPr/>
            <p:nvPr/>
          </p:nvGrpSpPr>
          <p:grpSpPr>
            <a:xfrm>
              <a:off x="8641768" y="2766357"/>
              <a:ext cx="2540942" cy="2030795"/>
              <a:chOff x="720058" y="2766357"/>
              <a:chExt cx="2446217" cy="2030795"/>
            </a:xfrm>
          </p:grpSpPr>
          <p:sp>
            <p:nvSpPr>
              <p:cNvPr id="14" name="iSļíḋé">
                <a:extLst>
                  <a:ext uri="{FF2B5EF4-FFF2-40B4-BE49-F238E27FC236}">
                    <a16:creationId xmlns:a16="http://schemas.microsoft.com/office/drawing/2014/main" id="{5FB41204-C70A-443C-A03E-6526FDD77818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zh-CN" sz="1100" dirty="0"/>
              </a:p>
            </p:txBody>
          </p:sp>
          <p:grpSp>
            <p:nvGrpSpPr>
              <p:cNvPr id="15" name="ïṡḷïḑê">
                <a:extLst>
                  <a:ext uri="{FF2B5EF4-FFF2-40B4-BE49-F238E27FC236}">
                    <a16:creationId xmlns:a16="http://schemas.microsoft.com/office/drawing/2014/main" id="{E737D042-9893-4071-8846-E36A01FA3CB5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16" name="isļïḍê">
                  <a:extLst>
                    <a:ext uri="{FF2B5EF4-FFF2-40B4-BE49-F238E27FC236}">
                      <a16:creationId xmlns:a16="http://schemas.microsoft.com/office/drawing/2014/main" id="{FDD5A495-1823-49C7-9926-5CE174F2D6D5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17" name="îśḷîḑé">
                  <a:extLst>
                    <a:ext uri="{FF2B5EF4-FFF2-40B4-BE49-F238E27FC236}">
                      <a16:creationId xmlns:a16="http://schemas.microsoft.com/office/drawing/2014/main" id="{245C43A1-997D-4740-97CF-73D608093EA4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9138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8C344-E41D-4A77-BC4A-416C7F04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10E09-5B0A-49A4-8C34-E98790A0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c99bb199-d781-4f46-8377-18a9543771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9D35572-D042-4A65-B903-AFBBD762DA0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6650" y="1411451"/>
            <a:ext cx="10843838" cy="4105950"/>
            <a:chOff x="676650" y="1411451"/>
            <a:chExt cx="10843838" cy="4105950"/>
          </a:xfrm>
        </p:grpSpPr>
        <p:sp>
          <p:nvSpPr>
            <p:cNvPr id="6" name="íṣ1îḑe">
              <a:extLst>
                <a:ext uri="{FF2B5EF4-FFF2-40B4-BE49-F238E27FC236}">
                  <a16:creationId xmlns:a16="http://schemas.microsoft.com/office/drawing/2014/main" id="{7CD5ECDD-A892-4396-8906-2F619A9A40B3}"/>
                </a:ext>
              </a:extLst>
            </p:cNvPr>
            <p:cNvSpPr txBox="1"/>
            <p:nvPr/>
          </p:nvSpPr>
          <p:spPr>
            <a:xfrm>
              <a:off x="2631000" y="1411451"/>
              <a:ext cx="6930000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/>
                <a:t>Unified fonts make reading more fluent.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700" b="1"/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grpSp>
          <p:nvGrpSpPr>
            <p:cNvPr id="7" name="íśļiḋé">
              <a:extLst>
                <a:ext uri="{FF2B5EF4-FFF2-40B4-BE49-F238E27FC236}">
                  <a16:creationId xmlns:a16="http://schemas.microsoft.com/office/drawing/2014/main" id="{848E7335-9D41-41F4-B6AB-A3643CED09E9}"/>
                </a:ext>
              </a:extLst>
            </p:cNvPr>
            <p:cNvGrpSpPr/>
            <p:nvPr/>
          </p:nvGrpSpPr>
          <p:grpSpPr>
            <a:xfrm>
              <a:off x="676650" y="2864734"/>
              <a:ext cx="3484350" cy="2652667"/>
              <a:chOff x="676650" y="3386332"/>
              <a:chExt cx="3484350" cy="2652667"/>
            </a:xfrm>
          </p:grpSpPr>
          <p:sp>
            <p:nvSpPr>
              <p:cNvPr id="16" name="iś1îḑê">
                <a:extLst>
                  <a:ext uri="{FF2B5EF4-FFF2-40B4-BE49-F238E27FC236}">
                    <a16:creationId xmlns:a16="http://schemas.microsoft.com/office/drawing/2014/main" id="{845544AE-DAC8-4D26-AC95-5E76336AA4E0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îṣļïḍé">
                <a:extLst>
                  <a:ext uri="{FF2B5EF4-FFF2-40B4-BE49-F238E27FC236}">
                    <a16:creationId xmlns:a16="http://schemas.microsoft.com/office/drawing/2014/main" id="{5000B98F-833C-4D37-BAF0-94BB0F0740C0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íṥļiḋé">
                <a:extLst>
                  <a:ext uri="{FF2B5EF4-FFF2-40B4-BE49-F238E27FC236}">
                    <a16:creationId xmlns:a16="http://schemas.microsoft.com/office/drawing/2014/main" id="{47DE6FAE-C7B9-4EEB-BE85-B8B0AA359990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íṡḻïḓe">
              <a:extLst>
                <a:ext uri="{FF2B5EF4-FFF2-40B4-BE49-F238E27FC236}">
                  <a16:creationId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4356394" y="2864734"/>
              <a:ext cx="3484350" cy="2652667"/>
              <a:chOff x="676650" y="3386332"/>
              <a:chExt cx="3484350" cy="2652667"/>
            </a:xfrm>
          </p:grpSpPr>
          <p:sp>
            <p:nvSpPr>
              <p:cNvPr id="13" name="íŝḷïḓê">
                <a:extLst>
                  <a:ext uri="{FF2B5EF4-FFF2-40B4-BE49-F238E27FC236}">
                    <a16:creationId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171450" indent="-171450" defTabSz="9144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íşľíḓé">
                <a:extLst>
                  <a:ext uri="{FF2B5EF4-FFF2-40B4-BE49-F238E27FC236}">
                    <a16:creationId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ï$lïḍé">
                <a:extLst>
                  <a:ext uri="{FF2B5EF4-FFF2-40B4-BE49-F238E27FC236}">
                    <a16:creationId xmlns:a16="http://schemas.microsoft.com/office/drawing/2014/main" id="{F6A3FF62-1BC9-43AC-9CA7-3BFD1528F984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íṩ1ïdè">
              <a:extLst>
                <a:ext uri="{FF2B5EF4-FFF2-40B4-BE49-F238E27FC236}">
                  <a16:creationId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8036138" y="2864734"/>
              <a:ext cx="3484350" cy="2652667"/>
              <a:chOff x="676650" y="3386332"/>
              <a:chExt cx="3484350" cy="2652667"/>
            </a:xfrm>
          </p:grpSpPr>
          <p:sp>
            <p:nvSpPr>
              <p:cNvPr id="10" name="işḷiḑe">
                <a:extLst>
                  <a:ext uri="{FF2B5EF4-FFF2-40B4-BE49-F238E27FC236}">
                    <a16:creationId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ïślíďê">
                <a:extLst>
                  <a:ext uri="{FF2B5EF4-FFF2-40B4-BE49-F238E27FC236}">
                    <a16:creationId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ï$ľíḍê">
                <a:extLst>
                  <a:ext uri="{FF2B5EF4-FFF2-40B4-BE49-F238E27FC236}">
                    <a16:creationId xmlns:a16="http://schemas.microsoft.com/office/drawing/2014/main" id="{D1EBC882-4E8F-46A1-995D-E8175C0EA012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488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00571" y="2808720"/>
            <a:ext cx="3381829" cy="4049280"/>
            <a:chOff x="8200571" y="2808720"/>
            <a:chExt cx="3381829" cy="40492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EFB42E7-B9E4-4C8A-8C19-2A7343C21262}"/>
                </a:ext>
              </a:extLst>
            </p:cNvPr>
            <p:cNvSpPr txBox="1"/>
            <p:nvPr/>
          </p:nvSpPr>
          <p:spPr>
            <a:xfrm>
              <a:off x="8426045" y="3056138"/>
              <a:ext cx="3156355" cy="379122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alpha val="57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accent2">
                    <a:alpha val="57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C315528-2ED6-42CA-AA94-8BEF2CF3B9EB}"/>
                </a:ext>
              </a:extLst>
            </p:cNvPr>
            <p:cNvSpPr txBox="1"/>
            <p:nvPr/>
          </p:nvSpPr>
          <p:spPr>
            <a:xfrm>
              <a:off x="8200571" y="2808720"/>
              <a:ext cx="3371197" cy="40492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  <a:noFill/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ln w="22225">
                  <a:solidFill>
                    <a:schemeClr val="accent1">
                      <a:lumMod val="75000"/>
                    </a:schemeClr>
                  </a:solidFill>
                </a:ln>
                <a:noFill/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D7A1-1FC5-4A98-BD64-16B3EC8C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BCAC5-C670-4419-9CE4-B09AF3BF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2e34310e-22c2-4ada-b978-318e7533a3e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B9BF562-9E76-44E6-B045-F50D4ADF451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52336" y="1412776"/>
            <a:ext cx="7898402" cy="4366031"/>
            <a:chOff x="2152336" y="1412776"/>
            <a:chExt cx="7898402" cy="4366031"/>
          </a:xfrm>
        </p:grpSpPr>
        <p:grpSp>
          <p:nvGrpSpPr>
            <p:cNvPr id="6" name="í$1ïďe">
              <a:extLst>
                <a:ext uri="{FF2B5EF4-FFF2-40B4-BE49-F238E27FC236}">
                  <a16:creationId xmlns:a16="http://schemas.microsoft.com/office/drawing/2014/main" id="{606CFE2F-E701-4252-BC0B-06F756776563}"/>
                </a:ext>
              </a:extLst>
            </p:cNvPr>
            <p:cNvGrpSpPr/>
            <p:nvPr/>
          </p:nvGrpSpPr>
          <p:grpSpPr>
            <a:xfrm>
              <a:off x="2152336" y="1412776"/>
              <a:ext cx="2449323" cy="4366031"/>
              <a:chOff x="2152336" y="1412776"/>
              <a:chExt cx="2449323" cy="4366031"/>
            </a:xfrm>
          </p:grpSpPr>
          <p:sp>
            <p:nvSpPr>
              <p:cNvPr id="25" name="ïsļîḓé">
                <a:extLst>
                  <a:ext uri="{FF2B5EF4-FFF2-40B4-BE49-F238E27FC236}">
                    <a16:creationId xmlns:a16="http://schemas.microsoft.com/office/drawing/2014/main" id="{B27D8043-DBEB-4F00-842A-9662DCECEFD0}"/>
                  </a:ext>
                </a:extLst>
              </p:cNvPr>
              <p:cNvSpPr/>
              <p:nvPr/>
            </p:nvSpPr>
            <p:spPr>
              <a:xfrm>
                <a:off x="2768549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ïṣ1íḍe">
                <a:extLst>
                  <a:ext uri="{FF2B5EF4-FFF2-40B4-BE49-F238E27FC236}">
                    <a16:creationId xmlns:a16="http://schemas.microsoft.com/office/drawing/2014/main" id="{F48DA1CC-7D7F-401E-B370-E465464251EB}"/>
                  </a:ext>
                </a:extLst>
              </p:cNvPr>
              <p:cNvSpPr/>
              <p:nvPr/>
            </p:nvSpPr>
            <p:spPr>
              <a:xfrm rot="8100000">
                <a:off x="2476500" y="2004064"/>
                <a:ext cx="1800994" cy="1800993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íṥḷîďè">
                <a:extLst>
                  <a:ext uri="{FF2B5EF4-FFF2-40B4-BE49-F238E27FC236}">
                    <a16:creationId xmlns:a16="http://schemas.microsoft.com/office/drawing/2014/main" id="{3C1C8DCE-2D61-4E40-9CED-B5511EBFD80B}"/>
                  </a:ext>
                </a:extLst>
              </p:cNvPr>
              <p:cNvSpPr/>
              <p:nvPr/>
            </p:nvSpPr>
            <p:spPr bwMode="auto">
              <a:xfrm>
                <a:off x="3152372" y="2579635"/>
                <a:ext cx="449250" cy="808648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iśḻiḍé">
                <a:extLst>
                  <a:ext uri="{FF2B5EF4-FFF2-40B4-BE49-F238E27FC236}">
                    <a16:creationId xmlns:a16="http://schemas.microsoft.com/office/drawing/2014/main" id="{339D6085-1150-4C97-BD7F-E019B2AB1E87}"/>
                  </a:ext>
                </a:extLst>
              </p:cNvPr>
              <p:cNvSpPr/>
              <p:nvPr/>
            </p:nvSpPr>
            <p:spPr>
              <a:xfrm>
                <a:off x="3156424" y="1412776"/>
                <a:ext cx="441146" cy="6463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sz="3600" b="1" dirty="0"/>
                  <a:t>1</a:t>
                </a:r>
              </a:p>
            </p:txBody>
          </p:sp>
          <p:grpSp>
            <p:nvGrpSpPr>
              <p:cNvPr id="29" name="iṧḷiḋè">
                <a:extLst>
                  <a:ext uri="{FF2B5EF4-FFF2-40B4-BE49-F238E27FC236}">
                    <a16:creationId xmlns:a16="http://schemas.microsoft.com/office/drawing/2014/main" id="{01BBF9B1-5D86-4914-9B1C-B307A48C89D9}"/>
                  </a:ext>
                </a:extLst>
              </p:cNvPr>
              <p:cNvGrpSpPr/>
              <p:nvPr/>
            </p:nvGrpSpPr>
            <p:grpSpPr>
              <a:xfrm>
                <a:off x="2152336" y="4833810"/>
                <a:ext cx="2449323" cy="944997"/>
                <a:chOff x="2125647" y="4833810"/>
                <a:chExt cx="2449323" cy="944997"/>
              </a:xfrm>
            </p:grpSpPr>
            <p:sp>
              <p:nvSpPr>
                <p:cNvPr id="30" name="îṡlîḍè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2125647" y="5221408"/>
                  <a:ext cx="244932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31" name="îśļïḋè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2125647" y="4833810"/>
                  <a:ext cx="244932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7" name="íSlïḓè">
              <a:extLst>
                <a:ext uri="{FF2B5EF4-FFF2-40B4-BE49-F238E27FC236}">
                  <a16:creationId xmlns:a16="http://schemas.microsoft.com/office/drawing/2014/main" id="{566BD6D3-1147-4B2A-BF4D-45F180D4B12E}"/>
                </a:ext>
              </a:extLst>
            </p:cNvPr>
            <p:cNvGrpSpPr/>
            <p:nvPr/>
          </p:nvGrpSpPr>
          <p:grpSpPr>
            <a:xfrm>
              <a:off x="4876875" y="1412776"/>
              <a:ext cx="2449323" cy="4366031"/>
              <a:chOff x="4871339" y="1412776"/>
              <a:chExt cx="2449323" cy="4366031"/>
            </a:xfrm>
          </p:grpSpPr>
          <p:sp>
            <p:nvSpPr>
              <p:cNvPr id="18" name="isľîḑé">
                <a:extLst>
                  <a:ext uri="{FF2B5EF4-FFF2-40B4-BE49-F238E27FC236}">
                    <a16:creationId xmlns:a16="http://schemas.microsoft.com/office/drawing/2014/main" id="{50FB74DC-DD93-4191-9B04-3ED114B11744}"/>
                  </a:ext>
                </a:extLst>
              </p:cNvPr>
              <p:cNvSpPr/>
              <p:nvPr/>
            </p:nvSpPr>
            <p:spPr>
              <a:xfrm>
                <a:off x="5487552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íŝlïdê">
                <a:extLst>
                  <a:ext uri="{FF2B5EF4-FFF2-40B4-BE49-F238E27FC236}">
                    <a16:creationId xmlns:a16="http://schemas.microsoft.com/office/drawing/2014/main" id="{74CA84EA-6C3D-4DCD-85E0-FBA7DA743B4E}"/>
                  </a:ext>
                </a:extLst>
              </p:cNvPr>
              <p:cNvSpPr/>
              <p:nvPr/>
            </p:nvSpPr>
            <p:spPr>
              <a:xfrm rot="8100000">
                <a:off x="5195503" y="2004064"/>
                <a:ext cx="1800994" cy="1800993"/>
              </a:xfrm>
              <a:prstGeom prst="teardrop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iśḻîḓe">
                <a:extLst>
                  <a:ext uri="{FF2B5EF4-FFF2-40B4-BE49-F238E27FC236}">
                    <a16:creationId xmlns:a16="http://schemas.microsoft.com/office/drawing/2014/main" id="{BE098C81-0343-4947-833E-25DEDCC65EE4}"/>
                  </a:ext>
                </a:extLst>
              </p:cNvPr>
              <p:cNvSpPr/>
              <p:nvPr/>
            </p:nvSpPr>
            <p:spPr bwMode="auto">
              <a:xfrm>
                <a:off x="5768595" y="2714861"/>
                <a:ext cx="654810" cy="53819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îšḷiďè">
                <a:extLst>
                  <a:ext uri="{FF2B5EF4-FFF2-40B4-BE49-F238E27FC236}">
                    <a16:creationId xmlns:a16="http://schemas.microsoft.com/office/drawing/2014/main" id="{EEEEAE6B-FEC8-4AB5-AD95-9C4426AF7569}"/>
                  </a:ext>
                </a:extLst>
              </p:cNvPr>
              <p:cNvSpPr/>
              <p:nvPr/>
            </p:nvSpPr>
            <p:spPr>
              <a:xfrm>
                <a:off x="5875427" y="1412776"/>
                <a:ext cx="441146" cy="6463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sz="3600" b="1">
                    <a:solidFill>
                      <a:schemeClr val="accent1"/>
                    </a:solidFill>
                  </a:rPr>
                  <a:t>2</a:t>
                </a:r>
              </a:p>
            </p:txBody>
          </p:sp>
          <p:grpSp>
            <p:nvGrpSpPr>
              <p:cNvPr id="22" name="îşlîde">
                <a:extLst>
                  <a:ext uri="{FF2B5EF4-FFF2-40B4-BE49-F238E27FC236}">
                    <a16:creationId xmlns:a16="http://schemas.microsoft.com/office/drawing/2014/main" id="{32BA0307-B8D5-4A75-A3D5-BD807FF642FF}"/>
                  </a:ext>
                </a:extLst>
              </p:cNvPr>
              <p:cNvGrpSpPr/>
              <p:nvPr/>
            </p:nvGrpSpPr>
            <p:grpSpPr>
              <a:xfrm>
                <a:off x="4871339" y="4833810"/>
                <a:ext cx="2449323" cy="944997"/>
                <a:chOff x="4904190" y="4833810"/>
                <a:chExt cx="2449323" cy="944997"/>
              </a:xfrm>
            </p:grpSpPr>
            <p:sp>
              <p:nvSpPr>
                <p:cNvPr id="23" name="íślîḑe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4904190" y="5221408"/>
                  <a:ext cx="244932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4" name="îṥlíḍê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4904190" y="4833810"/>
                  <a:ext cx="244932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8" name="îşľïdê">
              <a:extLst>
                <a:ext uri="{FF2B5EF4-FFF2-40B4-BE49-F238E27FC236}">
                  <a16:creationId xmlns:a16="http://schemas.microsoft.com/office/drawing/2014/main" id="{0F3BADEE-D82E-44D6-98F7-B02BFB5C1EFC}"/>
                </a:ext>
              </a:extLst>
            </p:cNvPr>
            <p:cNvGrpSpPr/>
            <p:nvPr/>
          </p:nvGrpSpPr>
          <p:grpSpPr>
            <a:xfrm>
              <a:off x="7601415" y="1412776"/>
              <a:ext cx="2449323" cy="4366031"/>
              <a:chOff x="7601415" y="1412776"/>
              <a:chExt cx="2449323" cy="4366031"/>
            </a:xfrm>
          </p:grpSpPr>
          <p:sp>
            <p:nvSpPr>
              <p:cNvPr id="11" name="ïṩḷíḓê">
                <a:extLst>
                  <a:ext uri="{FF2B5EF4-FFF2-40B4-BE49-F238E27FC236}">
                    <a16:creationId xmlns:a16="http://schemas.microsoft.com/office/drawing/2014/main" id="{56FF590D-DA6C-4D3D-B5F7-4B20B863FFB6}"/>
                  </a:ext>
                </a:extLst>
              </p:cNvPr>
              <p:cNvSpPr/>
              <p:nvPr/>
            </p:nvSpPr>
            <p:spPr>
              <a:xfrm>
                <a:off x="8217628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iṧľîḑe">
                <a:extLst>
                  <a:ext uri="{FF2B5EF4-FFF2-40B4-BE49-F238E27FC236}">
                    <a16:creationId xmlns:a16="http://schemas.microsoft.com/office/drawing/2014/main" id="{F439DF87-8ACF-4662-9598-1D9C77EC599D}"/>
                  </a:ext>
                </a:extLst>
              </p:cNvPr>
              <p:cNvSpPr/>
              <p:nvPr/>
            </p:nvSpPr>
            <p:spPr>
              <a:xfrm rot="8100000">
                <a:off x="7925579" y="2004064"/>
                <a:ext cx="1800994" cy="1800993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ísļîḋè">
                <a:extLst>
                  <a:ext uri="{FF2B5EF4-FFF2-40B4-BE49-F238E27FC236}">
                    <a16:creationId xmlns:a16="http://schemas.microsoft.com/office/drawing/2014/main" id="{671161B8-2476-45E3-8208-3E9611ADAA96}"/>
                  </a:ext>
                </a:extLst>
              </p:cNvPr>
              <p:cNvSpPr/>
              <p:nvPr/>
            </p:nvSpPr>
            <p:spPr bwMode="auto">
              <a:xfrm>
                <a:off x="8525481" y="2683923"/>
                <a:ext cx="601190" cy="600072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îSliḋè">
                <a:extLst>
                  <a:ext uri="{FF2B5EF4-FFF2-40B4-BE49-F238E27FC236}">
                    <a16:creationId xmlns:a16="http://schemas.microsoft.com/office/drawing/2014/main" id="{F3852E9E-E7A0-47BC-B4F5-2E6808249266}"/>
                  </a:ext>
                </a:extLst>
              </p:cNvPr>
              <p:cNvSpPr/>
              <p:nvPr/>
            </p:nvSpPr>
            <p:spPr>
              <a:xfrm>
                <a:off x="8605503" y="1412776"/>
                <a:ext cx="441146" cy="6463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sz="3600" b="1"/>
                  <a:t>3</a:t>
                </a:r>
              </a:p>
            </p:txBody>
          </p:sp>
          <p:grpSp>
            <p:nvGrpSpPr>
              <p:cNvPr id="15" name="iśļíḋe">
                <a:extLst>
                  <a:ext uri="{FF2B5EF4-FFF2-40B4-BE49-F238E27FC236}">
                    <a16:creationId xmlns:a16="http://schemas.microsoft.com/office/drawing/2014/main" id="{B3008B8A-9BDC-48AB-AEB2-2A848849237E}"/>
                  </a:ext>
                </a:extLst>
              </p:cNvPr>
              <p:cNvGrpSpPr/>
              <p:nvPr/>
            </p:nvGrpSpPr>
            <p:grpSpPr>
              <a:xfrm>
                <a:off x="7601415" y="4833810"/>
                <a:ext cx="2449323" cy="944997"/>
                <a:chOff x="7661321" y="4833810"/>
                <a:chExt cx="2449323" cy="944997"/>
              </a:xfrm>
            </p:grpSpPr>
            <p:sp>
              <p:nvSpPr>
                <p:cNvPr id="16" name="íṥ1íḍè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7661321" y="5221408"/>
                  <a:ext cx="244932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17" name="íṧḻiḑe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7661321" y="4833810"/>
                  <a:ext cx="244932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4033A00-0864-4AE2-9553-90A58DE75C51}"/>
                </a:ext>
              </a:extLst>
            </p:cNvPr>
            <p:cNvCxnSpPr/>
            <p:nvPr/>
          </p:nvCxnSpPr>
          <p:spPr>
            <a:xfrm>
              <a:off x="4739267" y="4833810"/>
              <a:ext cx="0" cy="944997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2752BF4-959F-4698-ABE7-597AF8614614}"/>
                </a:ext>
              </a:extLst>
            </p:cNvPr>
            <p:cNvCxnSpPr/>
            <p:nvPr/>
          </p:nvCxnSpPr>
          <p:spPr>
            <a:xfrm>
              <a:off x="7463806" y="4833810"/>
              <a:ext cx="0" cy="944997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54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A0C47-1EE0-4BA2-929C-9802A725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4403AE-E9EB-43F0-B945-B44D67F0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5" name="0e98d43a-3b24-4b77-a27d-57234d867fa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CBFFD53-7ACB-440F-A762-3EABB518A71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71577" y="2069688"/>
            <a:ext cx="9848848" cy="2718623"/>
            <a:chOff x="1564184" y="3002929"/>
            <a:chExt cx="9063634" cy="2501875"/>
          </a:xfrm>
        </p:grpSpPr>
        <p:sp>
          <p:nvSpPr>
            <p:cNvPr id="6" name="ï$1ídè">
              <a:extLst>
                <a:ext uri="{FF2B5EF4-FFF2-40B4-BE49-F238E27FC236}">
                  <a16:creationId xmlns:a16="http://schemas.microsoft.com/office/drawing/2014/main" id="{9E5E5913-B7EB-4A39-ACC4-919FF8CE4242}"/>
                </a:ext>
              </a:extLst>
            </p:cNvPr>
            <p:cNvSpPr txBox="1"/>
            <p:nvPr/>
          </p:nvSpPr>
          <p:spPr>
            <a:xfrm>
              <a:off x="2011110" y="4001189"/>
              <a:ext cx="1602330" cy="3021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400" b="1" i="0" u="none" strike="noStrike" cap="none" baseline="0" dirty="0"/>
                <a:t>Text here</a:t>
              </a:r>
              <a:endParaRPr lang="zh-CN" altLang="en-US" sz="1400" b="1" i="0" u="none" strike="noStrike" cap="none" baseline="0" dirty="0"/>
            </a:p>
          </p:txBody>
        </p:sp>
        <p:sp>
          <p:nvSpPr>
            <p:cNvPr id="7" name="îşḻíḍé">
              <a:extLst>
                <a:ext uri="{FF2B5EF4-FFF2-40B4-BE49-F238E27FC236}">
                  <a16:creationId xmlns:a16="http://schemas.microsoft.com/office/drawing/2014/main" id="{97F49B29-3498-4A52-99C4-BCC22DB48742}"/>
                </a:ext>
              </a:extLst>
            </p:cNvPr>
            <p:cNvSpPr txBox="1"/>
            <p:nvPr/>
          </p:nvSpPr>
          <p:spPr>
            <a:xfrm>
              <a:off x="2011110" y="4303323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8" name="iṥḻíḍe">
              <a:extLst>
                <a:ext uri="{FF2B5EF4-FFF2-40B4-BE49-F238E27FC236}">
                  <a16:creationId xmlns:a16="http://schemas.microsoft.com/office/drawing/2014/main" id="{AE00C7C5-269D-4922-BFBD-57C209A04CF9}"/>
                </a:ext>
              </a:extLst>
            </p:cNvPr>
            <p:cNvSpPr txBox="1"/>
            <p:nvPr/>
          </p:nvSpPr>
          <p:spPr>
            <a:xfrm>
              <a:off x="4222686" y="4001189"/>
              <a:ext cx="1602330" cy="3021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400" b="1" i="0" u="none" strike="noStrike" cap="none" baseline="0" dirty="0"/>
                <a:t>Text here</a:t>
              </a:r>
              <a:endParaRPr lang="zh-CN" altLang="en-US" sz="1400" b="1" i="0" u="none" strike="noStrike" cap="none" baseline="0" dirty="0"/>
            </a:p>
          </p:txBody>
        </p:sp>
        <p:sp>
          <p:nvSpPr>
            <p:cNvPr id="9" name="işļiḑè">
              <a:extLst>
                <a:ext uri="{FF2B5EF4-FFF2-40B4-BE49-F238E27FC236}">
                  <a16:creationId xmlns:a16="http://schemas.microsoft.com/office/drawing/2014/main" id="{2865574A-BFD8-40D8-B799-C908A5F9D4CF}"/>
                </a:ext>
              </a:extLst>
            </p:cNvPr>
            <p:cNvSpPr txBox="1"/>
            <p:nvPr/>
          </p:nvSpPr>
          <p:spPr>
            <a:xfrm>
              <a:off x="4222686" y="4303323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10" name="íšľidè">
              <a:extLst>
                <a:ext uri="{FF2B5EF4-FFF2-40B4-BE49-F238E27FC236}">
                  <a16:creationId xmlns:a16="http://schemas.microsoft.com/office/drawing/2014/main" id="{2CE62262-C8C6-4DF6-AD54-10B25217AF04}"/>
                </a:ext>
              </a:extLst>
            </p:cNvPr>
            <p:cNvSpPr txBox="1"/>
            <p:nvPr/>
          </p:nvSpPr>
          <p:spPr>
            <a:xfrm>
              <a:off x="6425193" y="4001189"/>
              <a:ext cx="1602330" cy="3021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400" b="1" i="0" u="none" strike="noStrike" cap="none" baseline="0" dirty="0"/>
                <a:t>Text here</a:t>
              </a:r>
              <a:endParaRPr lang="zh-CN" altLang="en-US" sz="1400" b="1" i="0" u="none" strike="noStrike" cap="none" baseline="0" dirty="0"/>
            </a:p>
          </p:txBody>
        </p:sp>
        <p:sp>
          <p:nvSpPr>
            <p:cNvPr id="11" name="ïşliḑe">
              <a:extLst>
                <a:ext uri="{FF2B5EF4-FFF2-40B4-BE49-F238E27FC236}">
                  <a16:creationId xmlns:a16="http://schemas.microsoft.com/office/drawing/2014/main" id="{CA33AF55-FF64-4552-B0F0-B722E8205E19}"/>
                </a:ext>
              </a:extLst>
            </p:cNvPr>
            <p:cNvSpPr txBox="1"/>
            <p:nvPr/>
          </p:nvSpPr>
          <p:spPr>
            <a:xfrm>
              <a:off x="6425193" y="4303323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12" name="ïşliḍè">
              <a:extLst>
                <a:ext uri="{FF2B5EF4-FFF2-40B4-BE49-F238E27FC236}">
                  <a16:creationId xmlns:a16="http://schemas.microsoft.com/office/drawing/2014/main" id="{E20C37AC-0653-4333-950D-422C919D8FD0}"/>
                </a:ext>
              </a:extLst>
            </p:cNvPr>
            <p:cNvSpPr txBox="1"/>
            <p:nvPr/>
          </p:nvSpPr>
          <p:spPr>
            <a:xfrm>
              <a:off x="8589514" y="4001189"/>
              <a:ext cx="1602330" cy="3021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400" b="1" i="0" u="none" strike="noStrike" cap="none" baseline="0" dirty="0"/>
                <a:t>Text here</a:t>
              </a:r>
              <a:endParaRPr lang="zh-CN" altLang="en-US" sz="1400" b="1" i="0" u="none" strike="noStrike" cap="none" baseline="0" dirty="0"/>
            </a:p>
          </p:txBody>
        </p:sp>
        <p:sp>
          <p:nvSpPr>
            <p:cNvPr id="13" name="îşḻíḓe">
              <a:extLst>
                <a:ext uri="{FF2B5EF4-FFF2-40B4-BE49-F238E27FC236}">
                  <a16:creationId xmlns:a16="http://schemas.microsoft.com/office/drawing/2014/main" id="{84D1ACA8-1D41-4319-A36C-5A30C7BD4943}"/>
                </a:ext>
              </a:extLst>
            </p:cNvPr>
            <p:cNvSpPr txBox="1"/>
            <p:nvPr/>
          </p:nvSpPr>
          <p:spPr>
            <a:xfrm>
              <a:off x="8589514" y="4303323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14" name="íš1ïďe">
              <a:extLst>
                <a:ext uri="{FF2B5EF4-FFF2-40B4-BE49-F238E27FC236}">
                  <a16:creationId xmlns:a16="http://schemas.microsoft.com/office/drawing/2014/main" id="{16D1BFB8-0259-49AA-B9EB-B9B167E1D5BD}"/>
                </a:ext>
              </a:extLst>
            </p:cNvPr>
            <p:cNvSpPr/>
            <p:nvPr/>
          </p:nvSpPr>
          <p:spPr>
            <a:xfrm>
              <a:off x="3752128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šļïde">
              <a:extLst>
                <a:ext uri="{FF2B5EF4-FFF2-40B4-BE49-F238E27FC236}">
                  <a16:creationId xmlns:a16="http://schemas.microsoft.com/office/drawing/2014/main" id="{849F5710-A653-49EF-9AD9-0B52736793DF}"/>
                </a:ext>
              </a:extLst>
            </p:cNvPr>
            <p:cNvSpPr/>
            <p:nvPr/>
          </p:nvSpPr>
          <p:spPr>
            <a:xfrm>
              <a:off x="8122564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ṣḻîḑé">
              <a:extLst>
                <a:ext uri="{FF2B5EF4-FFF2-40B4-BE49-F238E27FC236}">
                  <a16:creationId xmlns:a16="http://schemas.microsoft.com/office/drawing/2014/main" id="{50A99DAE-5341-4FE0-9810-E9453E2F13A4}"/>
                </a:ext>
              </a:extLst>
            </p:cNvPr>
            <p:cNvSpPr/>
            <p:nvPr/>
          </p:nvSpPr>
          <p:spPr>
            <a:xfrm>
              <a:off x="5940075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ş1îḑè">
              <a:extLst>
                <a:ext uri="{FF2B5EF4-FFF2-40B4-BE49-F238E27FC236}">
                  <a16:creationId xmlns:a16="http://schemas.microsoft.com/office/drawing/2014/main" id="{805FC254-BE0E-49F0-A471-6B9B286F8B09}"/>
                </a:ext>
              </a:extLst>
            </p:cNvPr>
            <p:cNvSpPr/>
            <p:nvPr/>
          </p:nvSpPr>
          <p:spPr>
            <a:xfrm>
              <a:off x="1564184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şľíḋé">
              <a:extLst>
                <a:ext uri="{FF2B5EF4-FFF2-40B4-BE49-F238E27FC236}">
                  <a16:creationId xmlns:a16="http://schemas.microsoft.com/office/drawing/2014/main" id="{656D0A87-1A12-4173-BE2E-9055920AB661}"/>
                </a:ext>
              </a:extLst>
            </p:cNvPr>
            <p:cNvSpPr/>
            <p:nvPr/>
          </p:nvSpPr>
          <p:spPr>
            <a:xfrm>
              <a:off x="1564184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S1iḓe">
              <a:extLst>
                <a:ext uri="{FF2B5EF4-FFF2-40B4-BE49-F238E27FC236}">
                  <a16:creationId xmlns:a16="http://schemas.microsoft.com/office/drawing/2014/main" id="{60536B48-CAB9-4249-B930-912FB14901D9}"/>
                </a:ext>
              </a:extLst>
            </p:cNvPr>
            <p:cNvSpPr/>
            <p:nvPr/>
          </p:nvSpPr>
          <p:spPr>
            <a:xfrm>
              <a:off x="5940075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ş1iḑé">
              <a:extLst>
                <a:ext uri="{FF2B5EF4-FFF2-40B4-BE49-F238E27FC236}">
                  <a16:creationId xmlns:a16="http://schemas.microsoft.com/office/drawing/2014/main" id="{330659DD-4C8B-4C8F-994E-98DCA20E94FF}"/>
                </a:ext>
              </a:extLst>
            </p:cNvPr>
            <p:cNvSpPr/>
            <p:nvPr/>
          </p:nvSpPr>
          <p:spPr>
            <a:xfrm>
              <a:off x="8122564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šḻidê">
              <a:extLst>
                <a:ext uri="{FF2B5EF4-FFF2-40B4-BE49-F238E27FC236}">
                  <a16:creationId xmlns:a16="http://schemas.microsoft.com/office/drawing/2014/main" id="{A7AB7095-AD07-48DC-BED7-651406739CF7}"/>
                </a:ext>
              </a:extLst>
            </p:cNvPr>
            <p:cNvSpPr/>
            <p:nvPr/>
          </p:nvSpPr>
          <p:spPr>
            <a:xfrm>
              <a:off x="3752128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$ľídê">
              <a:extLst>
                <a:ext uri="{FF2B5EF4-FFF2-40B4-BE49-F238E27FC236}">
                  <a16:creationId xmlns:a16="http://schemas.microsoft.com/office/drawing/2014/main" id="{CF840634-A037-42FC-B066-4DDC76BB3289}"/>
                </a:ext>
              </a:extLst>
            </p:cNvPr>
            <p:cNvSpPr/>
            <p:nvPr/>
          </p:nvSpPr>
          <p:spPr>
            <a:xfrm>
              <a:off x="9201057" y="3576984"/>
              <a:ext cx="348269" cy="348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500" y="52500"/>
                  </a:moveTo>
                  <a:lnTo>
                    <a:pt x="116250" y="52500"/>
                  </a:lnTo>
                  <a:cubicBezTo>
                    <a:pt x="115783" y="39372"/>
                    <a:pt x="110861" y="28088"/>
                    <a:pt x="101483" y="18633"/>
                  </a:cubicBezTo>
                  <a:cubicBezTo>
                    <a:pt x="92111" y="9183"/>
                    <a:pt x="80777" y="4216"/>
                    <a:pt x="67500" y="3750"/>
                  </a:cubicBezTo>
                  <a:cubicBezTo>
                    <a:pt x="67500" y="3750"/>
                    <a:pt x="67500" y="52500"/>
                    <a:pt x="67500" y="52500"/>
                  </a:cubicBezTo>
                  <a:close/>
                  <a:moveTo>
                    <a:pt x="63750" y="54377"/>
                  </a:moveTo>
                  <a:lnTo>
                    <a:pt x="63750" y="1872"/>
                  </a:lnTo>
                  <a:cubicBezTo>
                    <a:pt x="63750" y="627"/>
                    <a:pt x="64372" y="0"/>
                    <a:pt x="65627" y="0"/>
                  </a:cubicBezTo>
                  <a:cubicBezTo>
                    <a:pt x="80627" y="0"/>
                    <a:pt x="93433" y="5311"/>
                    <a:pt x="104061" y="15938"/>
                  </a:cubicBezTo>
                  <a:cubicBezTo>
                    <a:pt x="114688" y="26566"/>
                    <a:pt x="120000" y="39372"/>
                    <a:pt x="120000" y="54377"/>
                  </a:cubicBezTo>
                  <a:cubicBezTo>
                    <a:pt x="120000" y="55783"/>
                    <a:pt x="119372" y="56405"/>
                    <a:pt x="118122" y="56250"/>
                  </a:cubicBezTo>
                  <a:lnTo>
                    <a:pt x="65627" y="56250"/>
                  </a:lnTo>
                  <a:cubicBezTo>
                    <a:pt x="64372" y="56405"/>
                    <a:pt x="63750" y="55783"/>
                    <a:pt x="63750" y="54377"/>
                  </a:cubicBezTo>
                  <a:close/>
                  <a:moveTo>
                    <a:pt x="18283" y="101716"/>
                  </a:moveTo>
                  <a:cubicBezTo>
                    <a:pt x="27966" y="111411"/>
                    <a:pt x="40000" y="116250"/>
                    <a:pt x="54372" y="116250"/>
                  </a:cubicBezTo>
                  <a:cubicBezTo>
                    <a:pt x="67500" y="116250"/>
                    <a:pt x="79061" y="111411"/>
                    <a:pt x="89061" y="101716"/>
                  </a:cubicBezTo>
                  <a:cubicBezTo>
                    <a:pt x="99061" y="92033"/>
                    <a:pt x="104372" y="80627"/>
                    <a:pt x="105000" y="67500"/>
                  </a:cubicBezTo>
                  <a:lnTo>
                    <a:pt x="54372" y="67500"/>
                  </a:lnTo>
                  <a:cubicBezTo>
                    <a:pt x="53122" y="67655"/>
                    <a:pt x="52500" y="67033"/>
                    <a:pt x="52500" y="65627"/>
                  </a:cubicBezTo>
                  <a:lnTo>
                    <a:pt x="52500" y="15000"/>
                  </a:lnTo>
                  <a:cubicBezTo>
                    <a:pt x="38905" y="15466"/>
                    <a:pt x="27383" y="20627"/>
                    <a:pt x="17927" y="30466"/>
                  </a:cubicBezTo>
                  <a:cubicBezTo>
                    <a:pt x="8472" y="40311"/>
                    <a:pt x="3750" y="52033"/>
                    <a:pt x="3750" y="65627"/>
                  </a:cubicBezTo>
                  <a:cubicBezTo>
                    <a:pt x="3750" y="80000"/>
                    <a:pt x="8588" y="92033"/>
                    <a:pt x="18283" y="101716"/>
                  </a:cubicBezTo>
                  <a:close/>
                  <a:moveTo>
                    <a:pt x="92461" y="103711"/>
                  </a:moveTo>
                  <a:cubicBezTo>
                    <a:pt x="81600" y="114566"/>
                    <a:pt x="68905" y="120000"/>
                    <a:pt x="54372" y="120000"/>
                  </a:cubicBezTo>
                  <a:cubicBezTo>
                    <a:pt x="38905" y="120000"/>
                    <a:pt x="25977" y="114805"/>
                    <a:pt x="15583" y="104416"/>
                  </a:cubicBezTo>
                  <a:cubicBezTo>
                    <a:pt x="5194" y="94022"/>
                    <a:pt x="0" y="81094"/>
                    <a:pt x="0" y="65627"/>
                  </a:cubicBezTo>
                  <a:cubicBezTo>
                    <a:pt x="0" y="50627"/>
                    <a:pt x="5311" y="37816"/>
                    <a:pt x="15938" y="27188"/>
                  </a:cubicBezTo>
                  <a:cubicBezTo>
                    <a:pt x="26561" y="16561"/>
                    <a:pt x="39372" y="11250"/>
                    <a:pt x="54372" y="11250"/>
                  </a:cubicBezTo>
                  <a:cubicBezTo>
                    <a:pt x="55622" y="11250"/>
                    <a:pt x="56250" y="11877"/>
                    <a:pt x="56250" y="13122"/>
                  </a:cubicBezTo>
                  <a:lnTo>
                    <a:pt x="56250" y="63750"/>
                  </a:lnTo>
                  <a:lnTo>
                    <a:pt x="106877" y="63750"/>
                  </a:lnTo>
                  <a:cubicBezTo>
                    <a:pt x="108122" y="63750"/>
                    <a:pt x="108750" y="64377"/>
                    <a:pt x="108750" y="65627"/>
                  </a:cubicBezTo>
                  <a:cubicBezTo>
                    <a:pt x="108750" y="80155"/>
                    <a:pt x="103316" y="92855"/>
                    <a:pt x="92461" y="1037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ṣlîdê">
              <a:extLst>
                <a:ext uri="{FF2B5EF4-FFF2-40B4-BE49-F238E27FC236}">
                  <a16:creationId xmlns:a16="http://schemas.microsoft.com/office/drawing/2014/main" id="{27EAC3FE-CE02-46A2-8883-BAA92978A131}"/>
                </a:ext>
              </a:extLst>
            </p:cNvPr>
            <p:cNvSpPr/>
            <p:nvPr/>
          </p:nvSpPr>
          <p:spPr>
            <a:xfrm>
              <a:off x="2562811" y="3566083"/>
              <a:ext cx="457104" cy="348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144" y="56250"/>
                  </a:moveTo>
                  <a:lnTo>
                    <a:pt x="42855" y="56250"/>
                  </a:lnTo>
                  <a:lnTo>
                    <a:pt x="42855" y="69377"/>
                  </a:lnTo>
                  <a:cubicBezTo>
                    <a:pt x="42855" y="70627"/>
                    <a:pt x="43333" y="71250"/>
                    <a:pt x="44283" y="71250"/>
                  </a:cubicBezTo>
                  <a:lnTo>
                    <a:pt x="75716" y="71250"/>
                  </a:lnTo>
                  <a:cubicBezTo>
                    <a:pt x="76666" y="71250"/>
                    <a:pt x="77144" y="70627"/>
                    <a:pt x="77144" y="69377"/>
                  </a:cubicBezTo>
                  <a:cubicBezTo>
                    <a:pt x="77144" y="69377"/>
                    <a:pt x="77144" y="56250"/>
                    <a:pt x="77144" y="56250"/>
                  </a:cubicBezTo>
                  <a:close/>
                  <a:moveTo>
                    <a:pt x="75716" y="0"/>
                  </a:moveTo>
                  <a:cubicBezTo>
                    <a:pt x="76905" y="0"/>
                    <a:pt x="77916" y="550"/>
                    <a:pt x="78750" y="1638"/>
                  </a:cubicBezTo>
                  <a:cubicBezTo>
                    <a:pt x="79583" y="2733"/>
                    <a:pt x="80000" y="4066"/>
                    <a:pt x="80000" y="5622"/>
                  </a:cubicBezTo>
                  <a:lnTo>
                    <a:pt x="80000" y="20627"/>
                  </a:lnTo>
                  <a:cubicBezTo>
                    <a:pt x="80000" y="21877"/>
                    <a:pt x="79522" y="22500"/>
                    <a:pt x="78572" y="22500"/>
                  </a:cubicBezTo>
                  <a:cubicBezTo>
                    <a:pt x="77616" y="22500"/>
                    <a:pt x="77144" y="21877"/>
                    <a:pt x="77144" y="20627"/>
                  </a:cubicBezTo>
                  <a:lnTo>
                    <a:pt x="77144" y="5622"/>
                  </a:lnTo>
                  <a:cubicBezTo>
                    <a:pt x="77144" y="4377"/>
                    <a:pt x="76666" y="3750"/>
                    <a:pt x="75716" y="3750"/>
                  </a:cubicBezTo>
                  <a:lnTo>
                    <a:pt x="44283" y="3750"/>
                  </a:lnTo>
                  <a:cubicBezTo>
                    <a:pt x="43333" y="3750"/>
                    <a:pt x="42855" y="4377"/>
                    <a:pt x="42855" y="5622"/>
                  </a:cubicBezTo>
                  <a:lnTo>
                    <a:pt x="42855" y="20627"/>
                  </a:lnTo>
                  <a:cubicBezTo>
                    <a:pt x="42855" y="21877"/>
                    <a:pt x="42377" y="22500"/>
                    <a:pt x="41427" y="22500"/>
                  </a:cubicBezTo>
                  <a:cubicBezTo>
                    <a:pt x="40472" y="22500"/>
                    <a:pt x="40000" y="21877"/>
                    <a:pt x="40000" y="20627"/>
                  </a:cubicBezTo>
                  <a:lnTo>
                    <a:pt x="40000" y="5622"/>
                  </a:lnTo>
                  <a:cubicBezTo>
                    <a:pt x="40000" y="4066"/>
                    <a:pt x="40416" y="2733"/>
                    <a:pt x="41250" y="1638"/>
                  </a:cubicBezTo>
                  <a:cubicBezTo>
                    <a:pt x="42083" y="550"/>
                    <a:pt x="43094" y="0"/>
                    <a:pt x="44283" y="0"/>
                  </a:cubicBezTo>
                  <a:cubicBezTo>
                    <a:pt x="44283" y="0"/>
                    <a:pt x="75716" y="0"/>
                    <a:pt x="75716" y="0"/>
                  </a:cubicBezTo>
                  <a:close/>
                  <a:moveTo>
                    <a:pt x="117144" y="31872"/>
                  </a:moveTo>
                  <a:cubicBezTo>
                    <a:pt x="117144" y="30627"/>
                    <a:pt x="116666" y="30000"/>
                    <a:pt x="115716" y="30000"/>
                  </a:cubicBezTo>
                  <a:lnTo>
                    <a:pt x="4283" y="30000"/>
                  </a:lnTo>
                  <a:cubicBezTo>
                    <a:pt x="3333" y="30000"/>
                    <a:pt x="2855" y="30627"/>
                    <a:pt x="2855" y="31872"/>
                  </a:cubicBezTo>
                  <a:lnTo>
                    <a:pt x="2855" y="52500"/>
                  </a:lnTo>
                  <a:lnTo>
                    <a:pt x="117144" y="52500"/>
                  </a:lnTo>
                  <a:cubicBezTo>
                    <a:pt x="117144" y="52500"/>
                    <a:pt x="117144" y="31872"/>
                    <a:pt x="117144" y="31872"/>
                  </a:cubicBezTo>
                  <a:close/>
                  <a:moveTo>
                    <a:pt x="120000" y="65627"/>
                  </a:moveTo>
                  <a:lnTo>
                    <a:pt x="120000" y="114377"/>
                  </a:lnTo>
                  <a:cubicBezTo>
                    <a:pt x="120000" y="115933"/>
                    <a:pt x="119583" y="117266"/>
                    <a:pt x="118750" y="118361"/>
                  </a:cubicBezTo>
                  <a:cubicBezTo>
                    <a:pt x="117916" y="119450"/>
                    <a:pt x="116905" y="120000"/>
                    <a:pt x="115716" y="120000"/>
                  </a:cubicBezTo>
                  <a:lnTo>
                    <a:pt x="4283" y="120000"/>
                  </a:lnTo>
                  <a:cubicBezTo>
                    <a:pt x="3094" y="120000"/>
                    <a:pt x="2083" y="119450"/>
                    <a:pt x="1250" y="118361"/>
                  </a:cubicBezTo>
                  <a:cubicBezTo>
                    <a:pt x="416" y="117266"/>
                    <a:pt x="0" y="115933"/>
                    <a:pt x="0" y="114377"/>
                  </a:cubicBezTo>
                  <a:lnTo>
                    <a:pt x="0" y="65627"/>
                  </a:lnTo>
                  <a:cubicBezTo>
                    <a:pt x="0" y="64377"/>
                    <a:pt x="472" y="63750"/>
                    <a:pt x="1427" y="63750"/>
                  </a:cubicBezTo>
                  <a:cubicBezTo>
                    <a:pt x="2377" y="63750"/>
                    <a:pt x="2855" y="64377"/>
                    <a:pt x="2855" y="65627"/>
                  </a:cubicBezTo>
                  <a:lnTo>
                    <a:pt x="2855" y="114377"/>
                  </a:lnTo>
                  <a:cubicBezTo>
                    <a:pt x="2855" y="115622"/>
                    <a:pt x="3333" y="116250"/>
                    <a:pt x="4283" y="116250"/>
                  </a:cubicBezTo>
                  <a:lnTo>
                    <a:pt x="115716" y="116250"/>
                  </a:lnTo>
                  <a:cubicBezTo>
                    <a:pt x="116666" y="116250"/>
                    <a:pt x="117144" y="115622"/>
                    <a:pt x="117144" y="114377"/>
                  </a:cubicBezTo>
                  <a:lnTo>
                    <a:pt x="117144" y="65627"/>
                  </a:lnTo>
                  <a:cubicBezTo>
                    <a:pt x="117144" y="64377"/>
                    <a:pt x="117616" y="63750"/>
                    <a:pt x="118572" y="63750"/>
                  </a:cubicBezTo>
                  <a:cubicBezTo>
                    <a:pt x="119522" y="63750"/>
                    <a:pt x="120000" y="64377"/>
                    <a:pt x="120000" y="65627"/>
                  </a:cubicBezTo>
                  <a:close/>
                  <a:moveTo>
                    <a:pt x="118750" y="27888"/>
                  </a:moveTo>
                  <a:cubicBezTo>
                    <a:pt x="119583" y="28983"/>
                    <a:pt x="120000" y="30316"/>
                    <a:pt x="120000" y="31872"/>
                  </a:cubicBezTo>
                  <a:lnTo>
                    <a:pt x="120000" y="54377"/>
                  </a:lnTo>
                  <a:cubicBezTo>
                    <a:pt x="120000" y="55627"/>
                    <a:pt x="119522" y="56250"/>
                    <a:pt x="118572" y="56250"/>
                  </a:cubicBezTo>
                  <a:lnTo>
                    <a:pt x="80000" y="56250"/>
                  </a:lnTo>
                  <a:lnTo>
                    <a:pt x="80000" y="69377"/>
                  </a:lnTo>
                  <a:cubicBezTo>
                    <a:pt x="80000" y="70938"/>
                    <a:pt x="79583" y="72266"/>
                    <a:pt x="78750" y="73361"/>
                  </a:cubicBezTo>
                  <a:cubicBezTo>
                    <a:pt x="77916" y="74455"/>
                    <a:pt x="76905" y="75000"/>
                    <a:pt x="75716" y="75000"/>
                  </a:cubicBezTo>
                  <a:lnTo>
                    <a:pt x="44283" y="75000"/>
                  </a:lnTo>
                  <a:cubicBezTo>
                    <a:pt x="43094" y="75000"/>
                    <a:pt x="42083" y="74455"/>
                    <a:pt x="41250" y="73361"/>
                  </a:cubicBezTo>
                  <a:cubicBezTo>
                    <a:pt x="40416" y="72266"/>
                    <a:pt x="40000" y="70938"/>
                    <a:pt x="40000" y="69377"/>
                  </a:cubicBezTo>
                  <a:lnTo>
                    <a:pt x="40000" y="56250"/>
                  </a:lnTo>
                  <a:lnTo>
                    <a:pt x="1427" y="56250"/>
                  </a:lnTo>
                  <a:cubicBezTo>
                    <a:pt x="472" y="56250"/>
                    <a:pt x="0" y="55627"/>
                    <a:pt x="0" y="54377"/>
                  </a:cubicBezTo>
                  <a:lnTo>
                    <a:pt x="0" y="31872"/>
                  </a:lnTo>
                  <a:cubicBezTo>
                    <a:pt x="0" y="30316"/>
                    <a:pt x="416" y="28983"/>
                    <a:pt x="1250" y="27888"/>
                  </a:cubicBezTo>
                  <a:cubicBezTo>
                    <a:pt x="2083" y="26800"/>
                    <a:pt x="3094" y="26250"/>
                    <a:pt x="4283" y="26250"/>
                  </a:cubicBezTo>
                  <a:lnTo>
                    <a:pt x="115716" y="26250"/>
                  </a:lnTo>
                  <a:cubicBezTo>
                    <a:pt x="116905" y="26250"/>
                    <a:pt x="117916" y="26800"/>
                    <a:pt x="118750" y="2788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śļiḍe">
              <a:extLst>
                <a:ext uri="{FF2B5EF4-FFF2-40B4-BE49-F238E27FC236}">
                  <a16:creationId xmlns:a16="http://schemas.microsoft.com/office/drawing/2014/main" id="{A0D08676-1618-42D1-9BB9-A7EF3603B2B0}"/>
                </a:ext>
              </a:extLst>
            </p:cNvPr>
            <p:cNvSpPr/>
            <p:nvPr/>
          </p:nvSpPr>
          <p:spPr>
            <a:xfrm>
              <a:off x="4820671" y="3579180"/>
              <a:ext cx="350900" cy="352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23" y="109016"/>
                  </a:moveTo>
                  <a:cubicBezTo>
                    <a:pt x="116112" y="108079"/>
                    <a:pt x="116112" y="107148"/>
                    <a:pt x="115023" y="106211"/>
                  </a:cubicBezTo>
                  <a:lnTo>
                    <a:pt x="77499" y="68823"/>
                  </a:lnTo>
                  <a:cubicBezTo>
                    <a:pt x="76717" y="67886"/>
                    <a:pt x="76756" y="66988"/>
                    <a:pt x="77616" y="66135"/>
                  </a:cubicBezTo>
                  <a:cubicBezTo>
                    <a:pt x="78477" y="65277"/>
                    <a:pt x="79376" y="65238"/>
                    <a:pt x="80314" y="66018"/>
                  </a:cubicBezTo>
                  <a:lnTo>
                    <a:pt x="117838" y="103407"/>
                  </a:lnTo>
                  <a:cubicBezTo>
                    <a:pt x="118927" y="104656"/>
                    <a:pt x="119480" y="106055"/>
                    <a:pt x="119480" y="107616"/>
                  </a:cubicBezTo>
                  <a:cubicBezTo>
                    <a:pt x="119480" y="109172"/>
                    <a:pt x="118927" y="110577"/>
                    <a:pt x="117838" y="111820"/>
                  </a:cubicBezTo>
                  <a:lnTo>
                    <a:pt x="112442" y="117429"/>
                  </a:lnTo>
                  <a:cubicBezTo>
                    <a:pt x="111191" y="118516"/>
                    <a:pt x="109744" y="119063"/>
                    <a:pt x="108102" y="119063"/>
                  </a:cubicBezTo>
                  <a:cubicBezTo>
                    <a:pt x="106460" y="119063"/>
                    <a:pt x="105092" y="118516"/>
                    <a:pt x="104002" y="117429"/>
                  </a:cubicBezTo>
                  <a:lnTo>
                    <a:pt x="66244" y="80040"/>
                  </a:lnTo>
                  <a:cubicBezTo>
                    <a:pt x="65462" y="79104"/>
                    <a:pt x="65501" y="78206"/>
                    <a:pt x="66361" y="77347"/>
                  </a:cubicBezTo>
                  <a:cubicBezTo>
                    <a:pt x="67222" y="76494"/>
                    <a:pt x="68121" y="76455"/>
                    <a:pt x="69059" y="77236"/>
                  </a:cubicBezTo>
                  <a:lnTo>
                    <a:pt x="106577" y="114625"/>
                  </a:lnTo>
                  <a:cubicBezTo>
                    <a:pt x="107672" y="115712"/>
                    <a:pt x="108689" y="115712"/>
                    <a:pt x="109627" y="114625"/>
                  </a:cubicBezTo>
                  <a:cubicBezTo>
                    <a:pt x="109627" y="114625"/>
                    <a:pt x="115023" y="109016"/>
                    <a:pt x="115023" y="109016"/>
                  </a:cubicBezTo>
                  <a:close/>
                  <a:moveTo>
                    <a:pt x="18175" y="13202"/>
                  </a:moveTo>
                  <a:lnTo>
                    <a:pt x="9495" y="4555"/>
                  </a:lnTo>
                  <a:lnTo>
                    <a:pt x="4568" y="9461"/>
                  </a:lnTo>
                  <a:lnTo>
                    <a:pt x="13248" y="18108"/>
                  </a:lnTo>
                  <a:cubicBezTo>
                    <a:pt x="13248" y="18108"/>
                    <a:pt x="18175" y="13202"/>
                    <a:pt x="18175" y="13202"/>
                  </a:cubicBezTo>
                  <a:close/>
                  <a:moveTo>
                    <a:pt x="88994" y="19742"/>
                  </a:moveTo>
                  <a:cubicBezTo>
                    <a:pt x="88994" y="18187"/>
                    <a:pt x="89536" y="16787"/>
                    <a:pt x="90636" y="15538"/>
                  </a:cubicBezTo>
                  <a:lnTo>
                    <a:pt x="101891" y="4555"/>
                  </a:lnTo>
                  <a:cubicBezTo>
                    <a:pt x="94697" y="2375"/>
                    <a:pt x="88441" y="3936"/>
                    <a:pt x="83129" y="9227"/>
                  </a:cubicBezTo>
                  <a:cubicBezTo>
                    <a:pt x="80314" y="12031"/>
                    <a:pt x="78516" y="15499"/>
                    <a:pt x="77734" y="19625"/>
                  </a:cubicBezTo>
                  <a:cubicBezTo>
                    <a:pt x="76952" y="23756"/>
                    <a:pt x="77264" y="27615"/>
                    <a:pt x="78672" y="31194"/>
                  </a:cubicBezTo>
                  <a:cubicBezTo>
                    <a:pt x="78985" y="31975"/>
                    <a:pt x="78907" y="32677"/>
                    <a:pt x="78437" y="33302"/>
                  </a:cubicBezTo>
                  <a:lnTo>
                    <a:pt x="33412" y="78167"/>
                  </a:lnTo>
                  <a:cubicBezTo>
                    <a:pt x="32787" y="78791"/>
                    <a:pt x="32083" y="78870"/>
                    <a:pt x="31307" y="78401"/>
                  </a:cubicBezTo>
                  <a:cubicBezTo>
                    <a:pt x="29111" y="77465"/>
                    <a:pt x="26693" y="77002"/>
                    <a:pt x="24034" y="77002"/>
                  </a:cubicBezTo>
                  <a:cubicBezTo>
                    <a:pt x="18404" y="77002"/>
                    <a:pt x="13634" y="79026"/>
                    <a:pt x="9730" y="83073"/>
                  </a:cubicBezTo>
                  <a:cubicBezTo>
                    <a:pt x="4412" y="88220"/>
                    <a:pt x="2697" y="94291"/>
                    <a:pt x="4568" y="101305"/>
                  </a:cubicBezTo>
                  <a:lnTo>
                    <a:pt x="15594" y="90321"/>
                  </a:lnTo>
                  <a:cubicBezTo>
                    <a:pt x="16684" y="89234"/>
                    <a:pt x="18091" y="88649"/>
                    <a:pt x="19811" y="88565"/>
                  </a:cubicBezTo>
                  <a:cubicBezTo>
                    <a:pt x="21532" y="88493"/>
                    <a:pt x="22939" y="89000"/>
                    <a:pt x="24034" y="90087"/>
                  </a:cubicBezTo>
                  <a:lnTo>
                    <a:pt x="29664" y="95930"/>
                  </a:lnTo>
                  <a:cubicBezTo>
                    <a:pt x="30754" y="97179"/>
                    <a:pt x="31307" y="98579"/>
                    <a:pt x="31307" y="100134"/>
                  </a:cubicBezTo>
                  <a:cubicBezTo>
                    <a:pt x="31307" y="101695"/>
                    <a:pt x="30675" y="103095"/>
                    <a:pt x="29430" y="104344"/>
                  </a:cubicBezTo>
                  <a:lnTo>
                    <a:pt x="18404" y="115327"/>
                  </a:lnTo>
                  <a:cubicBezTo>
                    <a:pt x="21688" y="116414"/>
                    <a:pt x="25012" y="116532"/>
                    <a:pt x="28374" y="115679"/>
                  </a:cubicBezTo>
                  <a:cubicBezTo>
                    <a:pt x="31731" y="114820"/>
                    <a:pt x="34663" y="113142"/>
                    <a:pt x="37166" y="110650"/>
                  </a:cubicBezTo>
                  <a:cubicBezTo>
                    <a:pt x="39981" y="107845"/>
                    <a:pt x="41774" y="104383"/>
                    <a:pt x="42561" y="100251"/>
                  </a:cubicBezTo>
                  <a:cubicBezTo>
                    <a:pt x="43343" y="96126"/>
                    <a:pt x="43031" y="92273"/>
                    <a:pt x="41623" y="88682"/>
                  </a:cubicBezTo>
                  <a:cubicBezTo>
                    <a:pt x="41305" y="87907"/>
                    <a:pt x="41388" y="87205"/>
                    <a:pt x="41858" y="86580"/>
                  </a:cubicBezTo>
                  <a:lnTo>
                    <a:pt x="86883" y="41709"/>
                  </a:lnTo>
                  <a:cubicBezTo>
                    <a:pt x="87503" y="41247"/>
                    <a:pt x="88207" y="41168"/>
                    <a:pt x="88994" y="41481"/>
                  </a:cubicBezTo>
                  <a:cubicBezTo>
                    <a:pt x="91178" y="42412"/>
                    <a:pt x="93602" y="42880"/>
                    <a:pt x="96261" y="42880"/>
                  </a:cubicBezTo>
                  <a:cubicBezTo>
                    <a:pt x="101891" y="42880"/>
                    <a:pt x="106734" y="40934"/>
                    <a:pt x="110800" y="37037"/>
                  </a:cubicBezTo>
                  <a:cubicBezTo>
                    <a:pt x="115961" y="31746"/>
                    <a:pt x="117603" y="25585"/>
                    <a:pt x="115727" y="18577"/>
                  </a:cubicBezTo>
                  <a:lnTo>
                    <a:pt x="104706" y="29560"/>
                  </a:lnTo>
                  <a:cubicBezTo>
                    <a:pt x="103606" y="30653"/>
                    <a:pt x="102243" y="31194"/>
                    <a:pt x="100601" y="31194"/>
                  </a:cubicBezTo>
                  <a:cubicBezTo>
                    <a:pt x="98959" y="31194"/>
                    <a:pt x="97512" y="30653"/>
                    <a:pt x="96261" y="29560"/>
                  </a:cubicBezTo>
                  <a:lnTo>
                    <a:pt x="90636" y="23952"/>
                  </a:lnTo>
                  <a:cubicBezTo>
                    <a:pt x="89536" y="22708"/>
                    <a:pt x="88994" y="21303"/>
                    <a:pt x="88994" y="19742"/>
                  </a:cubicBezTo>
                  <a:close/>
                  <a:moveTo>
                    <a:pt x="93446" y="18343"/>
                  </a:moveTo>
                  <a:cubicBezTo>
                    <a:pt x="92351" y="19279"/>
                    <a:pt x="92351" y="20210"/>
                    <a:pt x="93446" y="21147"/>
                  </a:cubicBezTo>
                  <a:lnTo>
                    <a:pt x="99076" y="26756"/>
                  </a:lnTo>
                  <a:cubicBezTo>
                    <a:pt x="100014" y="27849"/>
                    <a:pt x="100953" y="27849"/>
                    <a:pt x="101891" y="26756"/>
                  </a:cubicBezTo>
                  <a:lnTo>
                    <a:pt x="115023" y="13670"/>
                  </a:lnTo>
                  <a:cubicBezTo>
                    <a:pt x="115492" y="13202"/>
                    <a:pt x="116078" y="13046"/>
                    <a:pt x="116782" y="13202"/>
                  </a:cubicBezTo>
                  <a:cubicBezTo>
                    <a:pt x="117486" y="13358"/>
                    <a:pt x="117911" y="13749"/>
                    <a:pt x="118072" y="14367"/>
                  </a:cubicBezTo>
                  <a:cubicBezTo>
                    <a:pt x="119944" y="18577"/>
                    <a:pt x="120452" y="22981"/>
                    <a:pt x="119597" y="27576"/>
                  </a:cubicBezTo>
                  <a:cubicBezTo>
                    <a:pt x="118732" y="32170"/>
                    <a:pt x="116665" y="36184"/>
                    <a:pt x="113381" y="39607"/>
                  </a:cubicBezTo>
                  <a:cubicBezTo>
                    <a:pt x="108689" y="44285"/>
                    <a:pt x="102980" y="46621"/>
                    <a:pt x="96261" y="46621"/>
                  </a:cubicBezTo>
                  <a:cubicBezTo>
                    <a:pt x="93602" y="46621"/>
                    <a:pt x="91100" y="46153"/>
                    <a:pt x="88760" y="45216"/>
                  </a:cubicBezTo>
                  <a:lnTo>
                    <a:pt x="45377" y="88448"/>
                  </a:lnTo>
                  <a:cubicBezTo>
                    <a:pt x="46935" y="92658"/>
                    <a:pt x="47209" y="97062"/>
                    <a:pt x="46198" y="101656"/>
                  </a:cubicBezTo>
                  <a:cubicBezTo>
                    <a:pt x="45175" y="106250"/>
                    <a:pt x="43031" y="110109"/>
                    <a:pt x="39746" y="113220"/>
                  </a:cubicBezTo>
                  <a:cubicBezTo>
                    <a:pt x="35367" y="117741"/>
                    <a:pt x="30134" y="120000"/>
                    <a:pt x="24034" y="120000"/>
                  </a:cubicBezTo>
                  <a:cubicBezTo>
                    <a:pt x="20750" y="120000"/>
                    <a:pt x="17544" y="119219"/>
                    <a:pt x="14421" y="117663"/>
                  </a:cubicBezTo>
                  <a:cubicBezTo>
                    <a:pt x="13796" y="117351"/>
                    <a:pt x="13399" y="116883"/>
                    <a:pt x="13248" y="116258"/>
                  </a:cubicBezTo>
                  <a:cubicBezTo>
                    <a:pt x="13092" y="115634"/>
                    <a:pt x="13248" y="115093"/>
                    <a:pt x="13718" y="114625"/>
                  </a:cubicBezTo>
                  <a:lnTo>
                    <a:pt x="26849" y="101539"/>
                  </a:lnTo>
                  <a:cubicBezTo>
                    <a:pt x="27788" y="100603"/>
                    <a:pt x="27788" y="99666"/>
                    <a:pt x="26849" y="98735"/>
                  </a:cubicBezTo>
                  <a:lnTo>
                    <a:pt x="21219" y="92658"/>
                  </a:lnTo>
                  <a:cubicBezTo>
                    <a:pt x="20281" y="91877"/>
                    <a:pt x="19342" y="91955"/>
                    <a:pt x="18404" y="92892"/>
                  </a:cubicBezTo>
                  <a:lnTo>
                    <a:pt x="5272" y="106211"/>
                  </a:lnTo>
                  <a:cubicBezTo>
                    <a:pt x="4803" y="106680"/>
                    <a:pt x="4217" y="106836"/>
                    <a:pt x="3518" y="106680"/>
                  </a:cubicBezTo>
                  <a:cubicBezTo>
                    <a:pt x="2815" y="106524"/>
                    <a:pt x="2379" y="106133"/>
                    <a:pt x="2228" y="105509"/>
                  </a:cubicBezTo>
                  <a:cubicBezTo>
                    <a:pt x="351" y="101305"/>
                    <a:pt x="-156" y="96906"/>
                    <a:pt x="703" y="92306"/>
                  </a:cubicBezTo>
                  <a:cubicBezTo>
                    <a:pt x="1558" y="87712"/>
                    <a:pt x="3636" y="83698"/>
                    <a:pt x="6914" y="80269"/>
                  </a:cubicBezTo>
                  <a:cubicBezTo>
                    <a:pt x="11606" y="75597"/>
                    <a:pt x="17309" y="73261"/>
                    <a:pt x="24034" y="73261"/>
                  </a:cubicBezTo>
                  <a:cubicBezTo>
                    <a:pt x="26693" y="73261"/>
                    <a:pt x="29195" y="73729"/>
                    <a:pt x="31541" y="74660"/>
                  </a:cubicBezTo>
                  <a:lnTo>
                    <a:pt x="74924" y="31428"/>
                  </a:lnTo>
                  <a:cubicBezTo>
                    <a:pt x="73355" y="27224"/>
                    <a:pt x="73081" y="22825"/>
                    <a:pt x="74103" y="18226"/>
                  </a:cubicBezTo>
                  <a:cubicBezTo>
                    <a:pt x="75114" y="13631"/>
                    <a:pt x="77264" y="9779"/>
                    <a:pt x="80549" y="6657"/>
                  </a:cubicBezTo>
                  <a:cubicBezTo>
                    <a:pt x="83833" y="3233"/>
                    <a:pt x="87821" y="1131"/>
                    <a:pt x="92507" y="351"/>
                  </a:cubicBezTo>
                  <a:cubicBezTo>
                    <a:pt x="97199" y="-429"/>
                    <a:pt x="101657" y="195"/>
                    <a:pt x="105874" y="2219"/>
                  </a:cubicBezTo>
                  <a:cubicBezTo>
                    <a:pt x="106499" y="2531"/>
                    <a:pt x="106890" y="2999"/>
                    <a:pt x="107047" y="3618"/>
                  </a:cubicBezTo>
                  <a:cubicBezTo>
                    <a:pt x="107203" y="4242"/>
                    <a:pt x="107047" y="4789"/>
                    <a:pt x="106577" y="5257"/>
                  </a:cubicBezTo>
                  <a:cubicBezTo>
                    <a:pt x="106577" y="5257"/>
                    <a:pt x="93446" y="18343"/>
                    <a:pt x="93446" y="18343"/>
                  </a:cubicBezTo>
                  <a:close/>
                  <a:moveTo>
                    <a:pt x="22157" y="14602"/>
                  </a:moveTo>
                  <a:lnTo>
                    <a:pt x="19577" y="16938"/>
                  </a:lnTo>
                  <a:lnTo>
                    <a:pt x="48421" y="45450"/>
                  </a:lnTo>
                  <a:cubicBezTo>
                    <a:pt x="49203" y="46387"/>
                    <a:pt x="49203" y="47318"/>
                    <a:pt x="48421" y="48255"/>
                  </a:cubicBezTo>
                  <a:cubicBezTo>
                    <a:pt x="47951" y="48567"/>
                    <a:pt x="47482" y="48723"/>
                    <a:pt x="47019" y="48723"/>
                  </a:cubicBezTo>
                  <a:cubicBezTo>
                    <a:pt x="46549" y="48723"/>
                    <a:pt x="46080" y="48567"/>
                    <a:pt x="45611" y="48255"/>
                  </a:cubicBezTo>
                  <a:lnTo>
                    <a:pt x="17002" y="19514"/>
                  </a:lnTo>
                  <a:lnTo>
                    <a:pt x="14656" y="22084"/>
                  </a:lnTo>
                  <a:cubicBezTo>
                    <a:pt x="14187" y="22396"/>
                    <a:pt x="13718" y="22547"/>
                    <a:pt x="13248" y="22547"/>
                  </a:cubicBezTo>
                  <a:cubicBezTo>
                    <a:pt x="12779" y="22547"/>
                    <a:pt x="12310" y="22396"/>
                    <a:pt x="11841" y="22084"/>
                  </a:cubicBezTo>
                  <a:lnTo>
                    <a:pt x="586" y="10866"/>
                  </a:lnTo>
                  <a:cubicBezTo>
                    <a:pt x="-195" y="9929"/>
                    <a:pt x="-195" y="8993"/>
                    <a:pt x="586" y="8062"/>
                  </a:cubicBezTo>
                  <a:lnTo>
                    <a:pt x="8087" y="579"/>
                  </a:lnTo>
                  <a:cubicBezTo>
                    <a:pt x="9026" y="-195"/>
                    <a:pt x="9964" y="-195"/>
                    <a:pt x="10902" y="579"/>
                  </a:cubicBezTo>
                  <a:lnTo>
                    <a:pt x="22157" y="11797"/>
                  </a:lnTo>
                  <a:cubicBezTo>
                    <a:pt x="22939" y="12734"/>
                    <a:pt x="22939" y="13670"/>
                    <a:pt x="22157" y="1460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ṧḷîḋé">
              <a:extLst>
                <a:ext uri="{FF2B5EF4-FFF2-40B4-BE49-F238E27FC236}">
                  <a16:creationId xmlns:a16="http://schemas.microsoft.com/office/drawing/2014/main" id="{518E5E69-E262-409A-A5D4-354A4338967B}"/>
                </a:ext>
              </a:extLst>
            </p:cNvPr>
            <p:cNvSpPr/>
            <p:nvPr/>
          </p:nvSpPr>
          <p:spPr>
            <a:xfrm>
              <a:off x="7036372" y="3576936"/>
              <a:ext cx="307205" cy="351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283" y="88122"/>
                  </a:moveTo>
                  <a:cubicBezTo>
                    <a:pt x="34283" y="86877"/>
                    <a:pt x="34994" y="86250"/>
                    <a:pt x="36427" y="86250"/>
                  </a:cubicBezTo>
                  <a:lnTo>
                    <a:pt x="83572" y="86250"/>
                  </a:lnTo>
                  <a:cubicBezTo>
                    <a:pt x="85000" y="86250"/>
                    <a:pt x="85716" y="86877"/>
                    <a:pt x="85716" y="88122"/>
                  </a:cubicBezTo>
                  <a:cubicBezTo>
                    <a:pt x="85716" y="89377"/>
                    <a:pt x="85000" y="90000"/>
                    <a:pt x="83572" y="90000"/>
                  </a:cubicBezTo>
                  <a:lnTo>
                    <a:pt x="36427" y="90000"/>
                  </a:lnTo>
                  <a:cubicBezTo>
                    <a:pt x="34994" y="90000"/>
                    <a:pt x="34283" y="89377"/>
                    <a:pt x="34283" y="88122"/>
                  </a:cubicBezTo>
                  <a:close/>
                  <a:moveTo>
                    <a:pt x="34283" y="73127"/>
                  </a:moveTo>
                  <a:cubicBezTo>
                    <a:pt x="34283" y="71877"/>
                    <a:pt x="34994" y="71250"/>
                    <a:pt x="36427" y="71250"/>
                  </a:cubicBezTo>
                  <a:lnTo>
                    <a:pt x="83572" y="71250"/>
                  </a:lnTo>
                  <a:cubicBezTo>
                    <a:pt x="85000" y="71250"/>
                    <a:pt x="85716" y="71877"/>
                    <a:pt x="85716" y="73127"/>
                  </a:cubicBezTo>
                  <a:cubicBezTo>
                    <a:pt x="85716" y="74377"/>
                    <a:pt x="85000" y="75000"/>
                    <a:pt x="83572" y="75000"/>
                  </a:cubicBezTo>
                  <a:lnTo>
                    <a:pt x="36427" y="75000"/>
                  </a:lnTo>
                  <a:cubicBezTo>
                    <a:pt x="34994" y="75000"/>
                    <a:pt x="34283" y="74377"/>
                    <a:pt x="34283" y="73127"/>
                  </a:cubicBezTo>
                  <a:close/>
                  <a:moveTo>
                    <a:pt x="34283" y="58127"/>
                  </a:moveTo>
                  <a:cubicBezTo>
                    <a:pt x="34283" y="56877"/>
                    <a:pt x="34994" y="56250"/>
                    <a:pt x="36427" y="56250"/>
                  </a:cubicBezTo>
                  <a:lnTo>
                    <a:pt x="83572" y="56250"/>
                  </a:lnTo>
                  <a:cubicBezTo>
                    <a:pt x="85000" y="56250"/>
                    <a:pt x="85716" y="56877"/>
                    <a:pt x="85716" y="58127"/>
                  </a:cubicBezTo>
                  <a:cubicBezTo>
                    <a:pt x="85716" y="59377"/>
                    <a:pt x="85000" y="60000"/>
                    <a:pt x="83572" y="60000"/>
                  </a:cubicBezTo>
                  <a:lnTo>
                    <a:pt x="36427" y="60000"/>
                  </a:lnTo>
                  <a:cubicBezTo>
                    <a:pt x="34994" y="60000"/>
                    <a:pt x="34283" y="59377"/>
                    <a:pt x="34283" y="58127"/>
                  </a:cubicBezTo>
                  <a:close/>
                  <a:moveTo>
                    <a:pt x="34283" y="43127"/>
                  </a:moveTo>
                  <a:cubicBezTo>
                    <a:pt x="34283" y="41877"/>
                    <a:pt x="34994" y="41250"/>
                    <a:pt x="36427" y="41250"/>
                  </a:cubicBezTo>
                  <a:lnTo>
                    <a:pt x="83572" y="41250"/>
                  </a:lnTo>
                  <a:cubicBezTo>
                    <a:pt x="85000" y="41250"/>
                    <a:pt x="85716" y="41877"/>
                    <a:pt x="85716" y="43127"/>
                  </a:cubicBezTo>
                  <a:cubicBezTo>
                    <a:pt x="85716" y="44377"/>
                    <a:pt x="85000" y="45000"/>
                    <a:pt x="83572" y="45000"/>
                  </a:cubicBezTo>
                  <a:lnTo>
                    <a:pt x="36427" y="45000"/>
                  </a:lnTo>
                  <a:cubicBezTo>
                    <a:pt x="34994" y="45000"/>
                    <a:pt x="34283" y="44377"/>
                    <a:pt x="34283" y="43127"/>
                  </a:cubicBezTo>
                  <a:close/>
                  <a:moveTo>
                    <a:pt x="34283" y="18750"/>
                  </a:moveTo>
                  <a:cubicBezTo>
                    <a:pt x="34283" y="21250"/>
                    <a:pt x="35711" y="22500"/>
                    <a:pt x="38572" y="22500"/>
                  </a:cubicBezTo>
                  <a:lnTo>
                    <a:pt x="81427" y="22500"/>
                  </a:lnTo>
                  <a:cubicBezTo>
                    <a:pt x="84283" y="22500"/>
                    <a:pt x="85716" y="21250"/>
                    <a:pt x="85716" y="18750"/>
                  </a:cubicBezTo>
                  <a:lnTo>
                    <a:pt x="85716" y="3750"/>
                  </a:lnTo>
                  <a:lnTo>
                    <a:pt x="34283" y="3750"/>
                  </a:lnTo>
                  <a:cubicBezTo>
                    <a:pt x="34283" y="3750"/>
                    <a:pt x="34283" y="18750"/>
                    <a:pt x="34283" y="18750"/>
                  </a:cubicBezTo>
                  <a:close/>
                  <a:moveTo>
                    <a:pt x="32277" y="24255"/>
                  </a:moveTo>
                  <a:cubicBezTo>
                    <a:pt x="30755" y="22933"/>
                    <a:pt x="30000" y="21094"/>
                    <a:pt x="30000" y="18750"/>
                  </a:cubicBezTo>
                  <a:lnTo>
                    <a:pt x="30000" y="1872"/>
                  </a:lnTo>
                  <a:cubicBezTo>
                    <a:pt x="30000" y="627"/>
                    <a:pt x="30711" y="0"/>
                    <a:pt x="32144" y="0"/>
                  </a:cubicBezTo>
                  <a:lnTo>
                    <a:pt x="87855" y="0"/>
                  </a:lnTo>
                  <a:cubicBezTo>
                    <a:pt x="89283" y="0"/>
                    <a:pt x="90000" y="627"/>
                    <a:pt x="90000" y="1872"/>
                  </a:cubicBezTo>
                  <a:lnTo>
                    <a:pt x="90000" y="18750"/>
                  </a:lnTo>
                  <a:cubicBezTo>
                    <a:pt x="90000" y="21094"/>
                    <a:pt x="89238" y="22933"/>
                    <a:pt x="87722" y="24255"/>
                  </a:cubicBezTo>
                  <a:cubicBezTo>
                    <a:pt x="86205" y="25588"/>
                    <a:pt x="84105" y="26250"/>
                    <a:pt x="81427" y="26250"/>
                  </a:cubicBezTo>
                  <a:lnTo>
                    <a:pt x="38572" y="26250"/>
                  </a:lnTo>
                  <a:cubicBezTo>
                    <a:pt x="35894" y="26250"/>
                    <a:pt x="33794" y="25588"/>
                    <a:pt x="32277" y="24255"/>
                  </a:cubicBezTo>
                  <a:close/>
                  <a:moveTo>
                    <a:pt x="17144" y="18750"/>
                  </a:moveTo>
                  <a:lnTo>
                    <a:pt x="17144" y="105000"/>
                  </a:lnTo>
                  <a:lnTo>
                    <a:pt x="102855" y="105000"/>
                  </a:lnTo>
                  <a:lnTo>
                    <a:pt x="102855" y="18750"/>
                  </a:lnTo>
                  <a:lnTo>
                    <a:pt x="96427" y="18750"/>
                  </a:lnTo>
                  <a:cubicBezTo>
                    <a:pt x="95000" y="18750"/>
                    <a:pt x="94283" y="18127"/>
                    <a:pt x="94283" y="16872"/>
                  </a:cubicBezTo>
                  <a:cubicBezTo>
                    <a:pt x="94283" y="15627"/>
                    <a:pt x="95000" y="15000"/>
                    <a:pt x="96427" y="15000"/>
                  </a:cubicBezTo>
                  <a:lnTo>
                    <a:pt x="105000" y="15000"/>
                  </a:lnTo>
                  <a:cubicBezTo>
                    <a:pt x="106427" y="15000"/>
                    <a:pt x="107144" y="15627"/>
                    <a:pt x="107144" y="16872"/>
                  </a:cubicBezTo>
                  <a:lnTo>
                    <a:pt x="107144" y="106872"/>
                  </a:lnTo>
                  <a:cubicBezTo>
                    <a:pt x="107144" y="108127"/>
                    <a:pt x="106427" y="108750"/>
                    <a:pt x="105000" y="108750"/>
                  </a:cubicBezTo>
                  <a:lnTo>
                    <a:pt x="15000" y="108750"/>
                  </a:lnTo>
                  <a:cubicBezTo>
                    <a:pt x="13566" y="108750"/>
                    <a:pt x="12855" y="108127"/>
                    <a:pt x="12855" y="106872"/>
                  </a:cubicBezTo>
                  <a:lnTo>
                    <a:pt x="12855" y="16872"/>
                  </a:lnTo>
                  <a:cubicBezTo>
                    <a:pt x="12855" y="15627"/>
                    <a:pt x="13566" y="15000"/>
                    <a:pt x="15000" y="15000"/>
                  </a:cubicBezTo>
                  <a:lnTo>
                    <a:pt x="23572" y="15000"/>
                  </a:lnTo>
                  <a:cubicBezTo>
                    <a:pt x="25000" y="15000"/>
                    <a:pt x="25716" y="15627"/>
                    <a:pt x="25716" y="16872"/>
                  </a:cubicBezTo>
                  <a:cubicBezTo>
                    <a:pt x="25716" y="18127"/>
                    <a:pt x="25000" y="18750"/>
                    <a:pt x="23572" y="18750"/>
                  </a:cubicBezTo>
                  <a:cubicBezTo>
                    <a:pt x="23572" y="18750"/>
                    <a:pt x="17144" y="18750"/>
                    <a:pt x="17144" y="18750"/>
                  </a:cubicBezTo>
                  <a:close/>
                  <a:moveTo>
                    <a:pt x="1872" y="118361"/>
                  </a:moveTo>
                  <a:cubicBezTo>
                    <a:pt x="622" y="117266"/>
                    <a:pt x="0" y="115933"/>
                    <a:pt x="0" y="114377"/>
                  </a:cubicBezTo>
                  <a:lnTo>
                    <a:pt x="0" y="9372"/>
                  </a:lnTo>
                  <a:cubicBezTo>
                    <a:pt x="0" y="7816"/>
                    <a:pt x="622" y="6483"/>
                    <a:pt x="1872" y="5388"/>
                  </a:cubicBezTo>
                  <a:cubicBezTo>
                    <a:pt x="3122" y="4300"/>
                    <a:pt x="4638" y="3750"/>
                    <a:pt x="6427" y="3750"/>
                  </a:cubicBezTo>
                  <a:lnTo>
                    <a:pt x="23572" y="3750"/>
                  </a:lnTo>
                  <a:cubicBezTo>
                    <a:pt x="25000" y="3750"/>
                    <a:pt x="25716" y="4377"/>
                    <a:pt x="25716" y="5622"/>
                  </a:cubicBezTo>
                  <a:cubicBezTo>
                    <a:pt x="25716" y="6877"/>
                    <a:pt x="25000" y="7500"/>
                    <a:pt x="23572" y="7500"/>
                  </a:cubicBezTo>
                  <a:lnTo>
                    <a:pt x="6427" y="7500"/>
                  </a:lnTo>
                  <a:cubicBezTo>
                    <a:pt x="4994" y="7500"/>
                    <a:pt x="4283" y="8127"/>
                    <a:pt x="4283" y="9372"/>
                  </a:cubicBezTo>
                  <a:lnTo>
                    <a:pt x="4283" y="114377"/>
                  </a:lnTo>
                  <a:cubicBezTo>
                    <a:pt x="4283" y="115622"/>
                    <a:pt x="4994" y="116250"/>
                    <a:pt x="6427" y="116250"/>
                  </a:cubicBezTo>
                  <a:lnTo>
                    <a:pt x="113572" y="116250"/>
                  </a:lnTo>
                  <a:cubicBezTo>
                    <a:pt x="115000" y="116250"/>
                    <a:pt x="115716" y="115622"/>
                    <a:pt x="115716" y="114377"/>
                  </a:cubicBezTo>
                  <a:lnTo>
                    <a:pt x="115716" y="9372"/>
                  </a:lnTo>
                  <a:cubicBezTo>
                    <a:pt x="115716" y="8127"/>
                    <a:pt x="115000" y="7500"/>
                    <a:pt x="113572" y="7500"/>
                  </a:cubicBezTo>
                  <a:lnTo>
                    <a:pt x="96427" y="7500"/>
                  </a:lnTo>
                  <a:cubicBezTo>
                    <a:pt x="95000" y="7500"/>
                    <a:pt x="94283" y="6877"/>
                    <a:pt x="94283" y="5622"/>
                  </a:cubicBezTo>
                  <a:cubicBezTo>
                    <a:pt x="94283" y="4377"/>
                    <a:pt x="95000" y="3750"/>
                    <a:pt x="96427" y="3750"/>
                  </a:cubicBezTo>
                  <a:lnTo>
                    <a:pt x="113572" y="3750"/>
                  </a:lnTo>
                  <a:cubicBezTo>
                    <a:pt x="115355" y="3750"/>
                    <a:pt x="116872" y="4300"/>
                    <a:pt x="118127" y="5388"/>
                  </a:cubicBezTo>
                  <a:cubicBezTo>
                    <a:pt x="119372" y="6483"/>
                    <a:pt x="120000" y="7816"/>
                    <a:pt x="120000" y="9372"/>
                  </a:cubicBezTo>
                  <a:lnTo>
                    <a:pt x="120000" y="114377"/>
                  </a:lnTo>
                  <a:cubicBezTo>
                    <a:pt x="120000" y="115933"/>
                    <a:pt x="119372" y="117266"/>
                    <a:pt x="118127" y="118361"/>
                  </a:cubicBezTo>
                  <a:cubicBezTo>
                    <a:pt x="116872" y="119450"/>
                    <a:pt x="115355" y="120000"/>
                    <a:pt x="113572" y="120000"/>
                  </a:cubicBezTo>
                  <a:lnTo>
                    <a:pt x="6427" y="120000"/>
                  </a:lnTo>
                  <a:cubicBezTo>
                    <a:pt x="4638" y="120000"/>
                    <a:pt x="3122" y="119450"/>
                    <a:pt x="1872" y="1183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3852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289048" y="1130300"/>
            <a:ext cx="4552951" cy="1458321"/>
          </a:xfrm>
        </p:spPr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815942" y="1342364"/>
            <a:ext cx="3511551" cy="310871"/>
          </a:xfrm>
        </p:spPr>
        <p:txBody>
          <a:bodyPr>
            <a:normAutofit/>
          </a:bodyPr>
          <a:lstStyle/>
          <a:p>
            <a:r>
              <a:rPr lang="en-US" altLang="zh-CN" sz="1100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7815942" y="1657998"/>
            <a:ext cx="3511551" cy="310871"/>
          </a:xfrm>
        </p:spPr>
        <p:txBody>
          <a:bodyPr>
            <a:normAutofit/>
          </a:bodyPr>
          <a:lstStyle/>
          <a:p>
            <a:r>
              <a:rPr lang="en-US" altLang="zh-CN" sz="1100" dirty="0"/>
              <a:t>Officeplus.cn</a:t>
            </a:r>
            <a:endParaRPr lang="en-US" altLang="en-US" sz="1100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D18A265-B84D-462A-8027-7FB6E096B493}"/>
              </a:ext>
            </a:extLst>
          </p:cNvPr>
          <p:cNvCxnSpPr>
            <a:cxnSpLocks/>
          </p:cNvCxnSpPr>
          <p:nvPr/>
        </p:nvCxnSpPr>
        <p:spPr>
          <a:xfrm>
            <a:off x="7531100" y="1274805"/>
            <a:ext cx="0" cy="131381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6">
            <a:extLst>
              <a:ext uri="{FF2B5EF4-FFF2-40B4-BE49-F238E27FC236}">
                <a16:creationId xmlns:a16="http://schemas.microsoft.com/office/drawing/2014/main" id="{FA38461B-926C-432E-B4A5-FD0881C60FB1}"/>
              </a:ext>
            </a:extLst>
          </p:cNvPr>
          <p:cNvSpPr txBox="1"/>
          <p:nvPr/>
        </p:nvSpPr>
        <p:spPr>
          <a:xfrm>
            <a:off x="7815942" y="1968869"/>
            <a:ext cx="3077028" cy="61975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b="1" dirty="0">
                <a:solidFill>
                  <a:schemeClr val="tx2">
                    <a:alpha val="28000"/>
                  </a:schemeClr>
                </a:solidFill>
                <a:latin typeface="+mn-lt"/>
              </a:rPr>
              <a:t>THANKS</a:t>
            </a:r>
            <a:endParaRPr lang="zh-CN" altLang="en-US" sz="16600" b="1" dirty="0">
              <a:solidFill>
                <a:schemeClr val="tx2">
                  <a:alpha val="28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AF75E1-509A-8F4A-86BA-902918CD3F2B}"/>
              </a:ext>
            </a:extLst>
          </p:cNvPr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822973-E005-154D-96EA-3B1C845BAD6F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F423CA-FBF6-CB4C-B06E-C3CC48750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A6942-5E70-2A4F-9A8B-BD955E86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45E4F04-93C2-2C42-A97F-7A3D1BA11B5F}"/>
              </a:ext>
            </a:extLst>
          </p:cNvPr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13950B-D569-1245-ADFF-175E487D4DF1}"/>
              </a:ext>
            </a:extLst>
          </p:cNvPr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87C351C-E5AC-9D49-863B-75DC9084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920FE9-8980-4045-ABB6-C14D8DD70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hlinkClick r:id="rId5"/>
            <a:extLst>
              <a:ext uri="{FF2B5EF4-FFF2-40B4-BE49-F238E27FC236}">
                <a16:creationId xmlns:a16="http://schemas.microsoft.com/office/drawing/2014/main" id="{3B35690C-7F1F-104D-B694-76D79A6CB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E1D91E9-6566-6648-BA90-7A412B8A81BD}"/>
              </a:ext>
            </a:extLst>
          </p:cNvPr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9F21EC-7BCF-384A-931A-BA44FB09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E41D4A-05A9-534E-B5E7-0BF14FF0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4718F9-2BDA-9A43-AA9E-DA573E7D02E9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AE1D93-BAC0-1F4B-85A6-CB1F1EE8D4B5}"/>
              </a:ext>
            </a:extLst>
          </p:cNvPr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26C80D-664F-D242-BD60-8EC37BEFAB9C}"/>
              </a:ext>
            </a:extLst>
          </p:cNvPr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33905E3-CEEF-1043-AB66-F3AF9DB8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hlinkClick r:id="rId5"/>
            <a:extLst>
              <a:ext uri="{FF2B5EF4-FFF2-40B4-BE49-F238E27FC236}">
                <a16:creationId xmlns:a16="http://schemas.microsoft.com/office/drawing/2014/main" id="{CB40B15B-954E-D549-ADFB-A2A3372A4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6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>
            <a:extLst>
              <a:ext uri="{FF2B5EF4-FFF2-40B4-BE49-F238E27FC236}">
                <a16:creationId xmlns:a16="http://schemas.microsoft.com/office/drawing/2014/main" id="{2657322A-9C71-A247-AD0D-90C15F76533C}"/>
              </a:ext>
            </a:extLst>
          </p:cNvPr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3C601F2D-D2DF-FE4C-BE88-352E099734B8}"/>
              </a:ext>
            </a:extLst>
          </p:cNvPr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BEAEC4-CDAA-C344-BBD0-A246FFE30E17}"/>
              </a:ext>
            </a:extLst>
          </p:cNvPr>
          <p:cNvSpPr/>
          <p:nvPr/>
        </p:nvSpPr>
        <p:spPr>
          <a:xfrm>
            <a:off x="0" y="3091548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B884D1-4DAE-1648-8D70-C791DE3E7546}"/>
              </a:ext>
            </a:extLst>
          </p:cNvPr>
          <p:cNvSpPr txBox="1"/>
          <p:nvPr/>
        </p:nvSpPr>
        <p:spPr>
          <a:xfrm>
            <a:off x="1656322" y="421358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90F71-0549-8F49-9F83-6411D7B0D439}"/>
              </a:ext>
            </a:extLst>
          </p:cNvPr>
          <p:cNvSpPr txBox="1"/>
          <p:nvPr/>
        </p:nvSpPr>
        <p:spPr>
          <a:xfrm>
            <a:off x="1392410" y="5003190"/>
            <a:ext cx="2730235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697DBA-B44B-E24A-8D56-DFE0B645D7B3}"/>
              </a:ext>
            </a:extLst>
          </p:cNvPr>
          <p:cNvSpPr txBox="1"/>
          <p:nvPr/>
        </p:nvSpPr>
        <p:spPr>
          <a:xfrm>
            <a:off x="4862328" y="5032048"/>
            <a:ext cx="2467342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83B6E6-47F4-F545-B2A5-B9BF3E0FE39A}"/>
              </a:ext>
            </a:extLst>
          </p:cNvPr>
          <p:cNvSpPr txBox="1"/>
          <p:nvPr/>
        </p:nvSpPr>
        <p:spPr>
          <a:xfrm>
            <a:off x="8195898" y="5038138"/>
            <a:ext cx="2492990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9" name="直接连接符 19">
            <a:extLst>
              <a:ext uri="{FF2B5EF4-FFF2-40B4-BE49-F238E27FC236}">
                <a16:creationId xmlns:a16="http://schemas.microsoft.com/office/drawing/2014/main" id="{E010EB8C-4016-C842-808E-43083EC5F540}"/>
              </a:ext>
            </a:extLst>
          </p:cNvPr>
          <p:cNvCxnSpPr>
            <a:cxnSpLocks/>
          </p:cNvCxnSpPr>
          <p:nvPr/>
        </p:nvCxnSpPr>
        <p:spPr>
          <a:xfrm>
            <a:off x="4427763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id="{53FDA5EA-A656-CF40-A8FA-B403BE38C732}"/>
              </a:ext>
            </a:extLst>
          </p:cNvPr>
          <p:cNvCxnSpPr>
            <a:cxnSpLocks/>
          </p:cNvCxnSpPr>
          <p:nvPr/>
        </p:nvCxnSpPr>
        <p:spPr>
          <a:xfrm>
            <a:off x="7792439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hlinkClick r:id="rId2"/>
            <a:extLst>
              <a:ext uri="{FF2B5EF4-FFF2-40B4-BE49-F238E27FC236}">
                <a16:creationId xmlns:a16="http://schemas.microsoft.com/office/drawing/2014/main" id="{5DACCAFC-17DC-7A4B-8EAD-6B9EB54BA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6" y="6384756"/>
            <a:ext cx="1712686" cy="22607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20DBA9-4F9D-9242-AB50-4BB20D9B2903}"/>
              </a:ext>
            </a:extLst>
          </p:cNvPr>
          <p:cNvGrpSpPr/>
          <p:nvPr/>
        </p:nvGrpSpPr>
        <p:grpSpPr>
          <a:xfrm>
            <a:off x="4751397" y="1696591"/>
            <a:ext cx="2689206" cy="2689206"/>
            <a:chOff x="3719938" y="1381885"/>
            <a:chExt cx="2689206" cy="2689206"/>
          </a:xfrm>
        </p:grpSpPr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B980F222-D316-D544-9360-406C6F7F155F}"/>
                </a:ext>
              </a:extLst>
            </p:cNvPr>
            <p:cNvSpPr/>
            <p:nvPr/>
          </p:nvSpPr>
          <p:spPr>
            <a:xfrm>
              <a:off x="3719938" y="13818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46998E5-0613-4244-BC04-8D2EF69C1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9216" y="1671155"/>
              <a:ext cx="2130649" cy="2130649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FEE09D-D67A-6349-8DF6-1254114053A1}"/>
              </a:ext>
            </a:extLst>
          </p:cNvPr>
          <p:cNvGrpSpPr/>
          <p:nvPr/>
        </p:nvGrpSpPr>
        <p:grpSpPr>
          <a:xfrm>
            <a:off x="1454724" y="1696580"/>
            <a:ext cx="2689206" cy="2689206"/>
            <a:chOff x="311716" y="1375785"/>
            <a:chExt cx="2689206" cy="2689206"/>
          </a:xfrm>
        </p:grpSpPr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id="{91A4C69E-7CF2-2649-A655-6810F37B68C8}"/>
                </a:ext>
              </a:extLst>
            </p:cNvPr>
            <p:cNvSpPr/>
            <p:nvPr/>
          </p:nvSpPr>
          <p:spPr>
            <a:xfrm>
              <a:off x="311716" y="13757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585F7C3-E5C1-E745-AF0C-57BB6512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96" y="1652106"/>
              <a:ext cx="2130649" cy="213064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3BB2B3F-2789-1D44-810F-DB5AA7249779}"/>
              </a:ext>
            </a:extLst>
          </p:cNvPr>
          <p:cNvGrpSpPr/>
          <p:nvPr/>
        </p:nvGrpSpPr>
        <p:grpSpPr>
          <a:xfrm>
            <a:off x="8097792" y="1624389"/>
            <a:ext cx="2689206" cy="2689206"/>
            <a:chOff x="6952343" y="1327408"/>
            <a:chExt cx="2689206" cy="2689206"/>
          </a:xfrm>
        </p:grpSpPr>
        <p:sp>
          <p:nvSpPr>
            <p:cNvPr id="19" name="矩形: 圆角 12">
              <a:extLst>
                <a:ext uri="{FF2B5EF4-FFF2-40B4-BE49-F238E27FC236}">
                  <a16:creationId xmlns:a16="http://schemas.microsoft.com/office/drawing/2014/main" id="{D4BD627C-7EFF-E549-A2E9-B2D68A735520}"/>
                </a:ext>
              </a:extLst>
            </p:cNvPr>
            <p:cNvSpPr/>
            <p:nvPr/>
          </p:nvSpPr>
          <p:spPr>
            <a:xfrm>
              <a:off x="6952343" y="1327408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AAA247A-2B8F-9340-A9B3-45F4B3B4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21" y="1600586"/>
              <a:ext cx="2130649" cy="2130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96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8A3456-A80F-AC4B-9024-D744322C049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5F2C7DD9-95D1-2645-BD83-D7E1B2C00655}"/>
              </a:ext>
            </a:extLst>
          </p:cNvPr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9913E336-CD95-E547-ACF8-87C335A8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C8CC47-42C3-DE4C-8D22-02DB302ADABB}"/>
              </a:ext>
            </a:extLst>
          </p:cNvPr>
          <p:cNvSpPr txBox="1"/>
          <p:nvPr/>
        </p:nvSpPr>
        <p:spPr>
          <a:xfrm>
            <a:off x="5239566" y="2548008"/>
            <a:ext cx="6595075" cy="1559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更多一手咨询和使用技巧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请关注「 微软</a:t>
            </a:r>
            <a:r>
              <a:rPr lang="en-US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5073C113-9DF7-B341-9702-60277D8A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0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B4A695-9B42-D546-9CC0-36204677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5" y="180779"/>
            <a:ext cx="1122205" cy="6312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78DA83-BC51-D841-BD79-1680D3887359}"/>
              </a:ext>
            </a:extLst>
          </p:cNvPr>
          <p:cNvSpPr/>
          <p:nvPr/>
        </p:nvSpPr>
        <p:spPr>
          <a:xfrm>
            <a:off x="920739" y="161606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88348A-3B36-EE4B-BB02-853D46AA52D4}"/>
              </a:ext>
            </a:extLst>
          </p:cNvPr>
          <p:cNvSpPr/>
          <p:nvPr/>
        </p:nvSpPr>
        <p:spPr>
          <a:xfrm>
            <a:off x="2177201" y="1602121"/>
            <a:ext cx="1402001" cy="286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F3D005-787F-774D-904A-5C4E7BF2D692}"/>
              </a:ext>
            </a:extLst>
          </p:cNvPr>
          <p:cNvSpPr/>
          <p:nvPr/>
        </p:nvSpPr>
        <p:spPr>
          <a:xfrm>
            <a:off x="3311793" y="1602121"/>
            <a:ext cx="7440874" cy="365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algn="just" defTabSz="609585">
              <a:lnSpc>
                <a:spcPct val="130000"/>
              </a:lnSpc>
              <a:defRPr/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4EB824E9-CF2D-EE4E-B267-73D04DD0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75" y="6371867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EC85-EDE4-48BA-8BC8-14629B21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7270D-8649-41A1-A585-31F2AC29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3fb1d417-8c37-4dec-bfac-ec51499f42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BCE036F-44F1-4EC1-914D-BA76387B6FA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5275" y="1578482"/>
            <a:ext cx="10935226" cy="4120134"/>
            <a:chOff x="685275" y="1578482"/>
            <a:chExt cx="10935226" cy="4120134"/>
          </a:xfrm>
        </p:grpSpPr>
        <p:sp>
          <p:nvSpPr>
            <p:cNvPr id="6" name="îṩḷïḑê">
              <a:extLst>
                <a:ext uri="{FF2B5EF4-FFF2-40B4-BE49-F238E27FC236}">
                  <a16:creationId xmlns:a16="http://schemas.microsoft.com/office/drawing/2014/main" id="{9EAA7ED7-2006-4A2D-8EAC-67AD158D4C89}"/>
                </a:ext>
              </a:extLst>
            </p:cNvPr>
            <p:cNvSpPr txBox="1"/>
            <p:nvPr/>
          </p:nvSpPr>
          <p:spPr>
            <a:xfrm>
              <a:off x="3044807" y="3280519"/>
              <a:ext cx="833323" cy="7012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de-DE" sz="3000" b="1">
                  <a:solidFill>
                    <a:schemeClr val="bg2">
                      <a:lumMod val="50000"/>
                    </a:schemeClr>
                  </a:solidFill>
                </a:rPr>
                <a:t>+</a:t>
              </a:r>
            </a:p>
          </p:txBody>
        </p:sp>
        <p:sp>
          <p:nvSpPr>
            <p:cNvPr id="7" name="ïśļiḑé">
              <a:extLst>
                <a:ext uri="{FF2B5EF4-FFF2-40B4-BE49-F238E27FC236}">
                  <a16:creationId xmlns:a16="http://schemas.microsoft.com/office/drawing/2014/main" id="{310C148C-FABB-49AE-BF20-851F052DBF9F}"/>
                </a:ext>
              </a:extLst>
            </p:cNvPr>
            <p:cNvSpPr txBox="1"/>
            <p:nvPr/>
          </p:nvSpPr>
          <p:spPr>
            <a:xfrm>
              <a:off x="8683178" y="3280519"/>
              <a:ext cx="833323" cy="7012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de-DE" sz="3000" b="1">
                  <a:solidFill>
                    <a:schemeClr val="bg2">
                      <a:lumMod val="50000"/>
                    </a:schemeClr>
                  </a:solidFill>
                </a:rPr>
                <a:t>+</a:t>
              </a:r>
            </a:p>
          </p:txBody>
        </p:sp>
        <p:sp>
          <p:nvSpPr>
            <p:cNvPr id="8" name="îšlíḋe">
              <a:extLst>
                <a:ext uri="{FF2B5EF4-FFF2-40B4-BE49-F238E27FC236}">
                  <a16:creationId xmlns:a16="http://schemas.microsoft.com/office/drawing/2014/main" id="{34B65C63-A61E-44FE-ACA1-1DE35AD70C5A}"/>
                </a:ext>
              </a:extLst>
            </p:cNvPr>
            <p:cNvSpPr txBox="1"/>
            <p:nvPr/>
          </p:nvSpPr>
          <p:spPr>
            <a:xfrm>
              <a:off x="5885894" y="3280519"/>
              <a:ext cx="833323" cy="7012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de-DE" sz="3000" b="1">
                  <a:solidFill>
                    <a:schemeClr val="bg2">
                      <a:lumMod val="50000"/>
                    </a:schemeClr>
                  </a:solidFill>
                </a:rPr>
                <a:t>=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54DA553-04BE-43AD-894B-B0A75FFA286A}"/>
                </a:ext>
              </a:extLst>
            </p:cNvPr>
            <p:cNvCxnSpPr/>
            <p:nvPr/>
          </p:nvCxnSpPr>
          <p:spPr>
            <a:xfrm>
              <a:off x="3438667" y="3937384"/>
              <a:ext cx="0" cy="163488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FC94EFF-C249-4F95-962B-D1D6D52085A4}"/>
                </a:ext>
              </a:extLst>
            </p:cNvPr>
            <p:cNvCxnSpPr/>
            <p:nvPr/>
          </p:nvCxnSpPr>
          <p:spPr>
            <a:xfrm>
              <a:off x="9084282" y="3923207"/>
              <a:ext cx="0" cy="163488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ṡliḑè">
              <a:extLst>
                <a:ext uri="{FF2B5EF4-FFF2-40B4-BE49-F238E27FC236}">
                  <a16:creationId xmlns:a16="http://schemas.microsoft.com/office/drawing/2014/main" id="{6BD57D28-3784-42A4-9A40-9C4E01713468}"/>
                </a:ext>
              </a:extLst>
            </p:cNvPr>
            <p:cNvSpPr txBox="1"/>
            <p:nvPr/>
          </p:nvSpPr>
          <p:spPr>
            <a:xfrm>
              <a:off x="9217531" y="5301269"/>
              <a:ext cx="1288769" cy="397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/>
              <a:r>
                <a:rPr lang="en-US" altLang="zh-CN" sz="1200" b="1" dirty="0"/>
                <a:t>Keyword</a:t>
              </a:r>
              <a:endParaRPr lang="zh-CN" altLang="en-US" sz="1200" b="1" dirty="0"/>
            </a:p>
          </p:txBody>
        </p:sp>
        <p:sp>
          <p:nvSpPr>
            <p:cNvPr id="12" name="išḷîḓê">
              <a:extLst>
                <a:ext uri="{FF2B5EF4-FFF2-40B4-BE49-F238E27FC236}">
                  <a16:creationId xmlns:a16="http://schemas.microsoft.com/office/drawing/2014/main" id="{C1EB0149-A5DB-4420-8BA7-0CB8BE75ECF0}"/>
                </a:ext>
              </a:extLst>
            </p:cNvPr>
            <p:cNvSpPr/>
            <p:nvPr/>
          </p:nvSpPr>
          <p:spPr>
            <a:xfrm rot="11840417">
              <a:off x="1325636" y="2929383"/>
              <a:ext cx="1469296" cy="1469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ṣ1îḑè">
              <a:extLst>
                <a:ext uri="{FF2B5EF4-FFF2-40B4-BE49-F238E27FC236}">
                  <a16:creationId xmlns:a16="http://schemas.microsoft.com/office/drawing/2014/main" id="{6A6E7DC9-FEB8-4448-A4E2-0830EEE94AC4}"/>
                </a:ext>
              </a:extLst>
            </p:cNvPr>
            <p:cNvSpPr/>
            <p:nvPr/>
          </p:nvSpPr>
          <p:spPr>
            <a:xfrm rot="5422425">
              <a:off x="1335256" y="2927844"/>
              <a:ext cx="1459678" cy="1460053"/>
            </a:xfrm>
            <a:prstGeom prst="pie">
              <a:avLst>
                <a:gd name="adj1" fmla="val 10766470"/>
                <a:gd name="adj2" fmla="val 657305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śḷidé">
              <a:extLst>
                <a:ext uri="{FF2B5EF4-FFF2-40B4-BE49-F238E27FC236}">
                  <a16:creationId xmlns:a16="http://schemas.microsoft.com/office/drawing/2014/main" id="{64AA3D33-949C-4DF2-A0B7-6D1E1E667957}"/>
                </a:ext>
              </a:extLst>
            </p:cNvPr>
            <p:cNvSpPr/>
            <p:nvPr/>
          </p:nvSpPr>
          <p:spPr>
            <a:xfrm rot="5422425">
              <a:off x="1443521" y="3052977"/>
              <a:ext cx="1233527" cy="1233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ṣḻiḑè">
              <a:extLst>
                <a:ext uri="{FF2B5EF4-FFF2-40B4-BE49-F238E27FC236}">
                  <a16:creationId xmlns:a16="http://schemas.microsoft.com/office/drawing/2014/main" id="{6FD5F6D4-8564-4058-A67A-D77D07D4E991}"/>
                </a:ext>
              </a:extLst>
            </p:cNvPr>
            <p:cNvSpPr/>
            <p:nvPr/>
          </p:nvSpPr>
          <p:spPr>
            <a:xfrm rot="5422425">
              <a:off x="1161325" y="2754098"/>
              <a:ext cx="1807542" cy="180754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35D0199-0D78-47D8-BA7B-46A0CDA6677A}"/>
                </a:ext>
              </a:extLst>
            </p:cNvPr>
            <p:cNvCxnSpPr/>
            <p:nvPr/>
          </p:nvCxnSpPr>
          <p:spPr>
            <a:xfrm>
              <a:off x="2048200" y="2103047"/>
              <a:ext cx="0" cy="6614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ṧḻíḋê">
              <a:extLst>
                <a:ext uri="{FF2B5EF4-FFF2-40B4-BE49-F238E27FC236}">
                  <a16:creationId xmlns:a16="http://schemas.microsoft.com/office/drawing/2014/main" id="{2D7C6BDE-B901-43C6-B397-C5535394EC90}"/>
                </a:ext>
              </a:extLst>
            </p:cNvPr>
            <p:cNvSpPr txBox="1"/>
            <p:nvPr/>
          </p:nvSpPr>
          <p:spPr>
            <a:xfrm>
              <a:off x="979929" y="1578482"/>
              <a:ext cx="2160712" cy="43703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b="1" dirty="0"/>
                <a:t>01 Keyword</a:t>
              </a:r>
              <a:endParaRPr lang="zh-CN" altLang="en-US" b="1" dirty="0"/>
            </a:p>
          </p:txBody>
        </p:sp>
        <p:sp>
          <p:nvSpPr>
            <p:cNvPr id="18" name="iṩḻíḓé">
              <a:extLst>
                <a:ext uri="{FF2B5EF4-FFF2-40B4-BE49-F238E27FC236}">
                  <a16:creationId xmlns:a16="http://schemas.microsoft.com/office/drawing/2014/main" id="{3BCBBC62-F402-4ED9-8DD3-ED7D368A4A36}"/>
                </a:ext>
              </a:extLst>
            </p:cNvPr>
            <p:cNvSpPr/>
            <p:nvPr/>
          </p:nvSpPr>
          <p:spPr>
            <a:xfrm>
              <a:off x="1746298" y="3393846"/>
              <a:ext cx="603803" cy="5832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7" y="81204"/>
                  </a:moveTo>
                  <a:lnTo>
                    <a:pt x="18407" y="81204"/>
                  </a:lnTo>
                  <a:cubicBezTo>
                    <a:pt x="10252" y="89638"/>
                    <a:pt x="16543" y="100240"/>
                    <a:pt x="4194" y="113253"/>
                  </a:cubicBezTo>
                  <a:cubicBezTo>
                    <a:pt x="0" y="119759"/>
                    <a:pt x="27029" y="117349"/>
                    <a:pt x="39378" y="104578"/>
                  </a:cubicBezTo>
                  <a:cubicBezTo>
                    <a:pt x="45436" y="98072"/>
                    <a:pt x="43339" y="89638"/>
                    <a:pt x="37281" y="83373"/>
                  </a:cubicBezTo>
                  <a:cubicBezTo>
                    <a:pt x="30757" y="76867"/>
                    <a:pt x="22601" y="76867"/>
                    <a:pt x="18407" y="81204"/>
                  </a:cubicBezTo>
                  <a:close/>
                  <a:moveTo>
                    <a:pt x="115572" y="4337"/>
                  </a:moveTo>
                  <a:lnTo>
                    <a:pt x="115572" y="4337"/>
                  </a:lnTo>
                  <a:cubicBezTo>
                    <a:pt x="111611" y="0"/>
                    <a:pt x="59883" y="40481"/>
                    <a:pt x="45436" y="55662"/>
                  </a:cubicBezTo>
                  <a:cubicBezTo>
                    <a:pt x="39378" y="64096"/>
                    <a:pt x="37281" y="68433"/>
                    <a:pt x="32854" y="70602"/>
                  </a:cubicBezTo>
                  <a:cubicBezTo>
                    <a:pt x="32854" y="72530"/>
                    <a:pt x="34951" y="72530"/>
                    <a:pt x="34951" y="72530"/>
                  </a:cubicBezTo>
                  <a:cubicBezTo>
                    <a:pt x="37281" y="74698"/>
                    <a:pt x="39378" y="74698"/>
                    <a:pt x="43339" y="79036"/>
                  </a:cubicBezTo>
                  <a:cubicBezTo>
                    <a:pt x="45436" y="81204"/>
                    <a:pt x="47533" y="83373"/>
                    <a:pt x="47533" y="85301"/>
                  </a:cubicBezTo>
                  <a:cubicBezTo>
                    <a:pt x="47533" y="87469"/>
                    <a:pt x="49631" y="87469"/>
                    <a:pt x="49631" y="87469"/>
                  </a:cubicBezTo>
                  <a:cubicBezTo>
                    <a:pt x="53592" y="85301"/>
                    <a:pt x="57786" y="81204"/>
                    <a:pt x="64077" y="74698"/>
                  </a:cubicBezTo>
                  <a:cubicBezTo>
                    <a:pt x="78291" y="59759"/>
                    <a:pt x="119766" y="8433"/>
                    <a:pt x="115572" y="4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$ļîdê">
              <a:extLst>
                <a:ext uri="{FF2B5EF4-FFF2-40B4-BE49-F238E27FC236}">
                  <a16:creationId xmlns:a16="http://schemas.microsoft.com/office/drawing/2014/main" id="{445DFBD4-1A28-4C96-850D-5CEEA7430E66}"/>
                </a:ext>
              </a:extLst>
            </p:cNvPr>
            <p:cNvSpPr/>
            <p:nvPr/>
          </p:nvSpPr>
          <p:spPr>
            <a:xfrm rot="11840417">
              <a:off x="4152257" y="2929383"/>
              <a:ext cx="1469296" cy="1469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ṧľïḑê">
              <a:extLst>
                <a:ext uri="{FF2B5EF4-FFF2-40B4-BE49-F238E27FC236}">
                  <a16:creationId xmlns:a16="http://schemas.microsoft.com/office/drawing/2014/main" id="{41584DB5-259B-4072-8EB2-39821F8D5E98}"/>
                </a:ext>
              </a:extLst>
            </p:cNvPr>
            <p:cNvSpPr/>
            <p:nvPr/>
          </p:nvSpPr>
          <p:spPr>
            <a:xfrm rot="5422425">
              <a:off x="4161876" y="2927844"/>
              <a:ext cx="1459678" cy="1460053"/>
            </a:xfrm>
            <a:prstGeom prst="pie">
              <a:avLst>
                <a:gd name="adj1" fmla="val 10766470"/>
                <a:gd name="adj2" fmla="val 375780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ṧľîḑe">
              <a:extLst>
                <a:ext uri="{FF2B5EF4-FFF2-40B4-BE49-F238E27FC236}">
                  <a16:creationId xmlns:a16="http://schemas.microsoft.com/office/drawing/2014/main" id="{AAD979A5-7648-4F04-BF7E-4B357FA41E45}"/>
                </a:ext>
              </a:extLst>
            </p:cNvPr>
            <p:cNvSpPr/>
            <p:nvPr/>
          </p:nvSpPr>
          <p:spPr>
            <a:xfrm rot="5422425">
              <a:off x="4270142" y="3052977"/>
              <a:ext cx="1233527" cy="1233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Sliḍê">
              <a:extLst>
                <a:ext uri="{FF2B5EF4-FFF2-40B4-BE49-F238E27FC236}">
                  <a16:creationId xmlns:a16="http://schemas.microsoft.com/office/drawing/2014/main" id="{686088AE-453B-488B-A03C-43D0E5A8221D}"/>
                </a:ext>
              </a:extLst>
            </p:cNvPr>
            <p:cNvSpPr/>
            <p:nvPr/>
          </p:nvSpPr>
          <p:spPr>
            <a:xfrm rot="5422425">
              <a:off x="3987945" y="2754098"/>
              <a:ext cx="1807542" cy="180754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D38DDCD0-AF55-44CC-8DA9-1DAAC49300C0}"/>
                </a:ext>
              </a:extLst>
            </p:cNvPr>
            <p:cNvCxnSpPr/>
            <p:nvPr/>
          </p:nvCxnSpPr>
          <p:spPr>
            <a:xfrm>
              <a:off x="4860706" y="2103047"/>
              <a:ext cx="0" cy="6614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ṣľíḑe">
              <a:extLst>
                <a:ext uri="{FF2B5EF4-FFF2-40B4-BE49-F238E27FC236}">
                  <a16:creationId xmlns:a16="http://schemas.microsoft.com/office/drawing/2014/main" id="{4959680D-97D5-4E29-8790-60AEA00F978A}"/>
                </a:ext>
              </a:extLst>
            </p:cNvPr>
            <p:cNvSpPr/>
            <p:nvPr/>
          </p:nvSpPr>
          <p:spPr>
            <a:xfrm>
              <a:off x="4537261" y="3379690"/>
              <a:ext cx="603410" cy="622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ṡļiďê">
              <a:extLst>
                <a:ext uri="{FF2B5EF4-FFF2-40B4-BE49-F238E27FC236}">
                  <a16:creationId xmlns:a16="http://schemas.microsoft.com/office/drawing/2014/main" id="{41307B1D-CA14-464E-83D0-7F2652E8B0C1}"/>
                </a:ext>
              </a:extLst>
            </p:cNvPr>
            <p:cNvSpPr/>
            <p:nvPr/>
          </p:nvSpPr>
          <p:spPr>
            <a:xfrm rot="11840417">
              <a:off x="6978877" y="2933790"/>
              <a:ext cx="1469296" cy="1469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ṧľïḑê">
              <a:extLst>
                <a:ext uri="{FF2B5EF4-FFF2-40B4-BE49-F238E27FC236}">
                  <a16:creationId xmlns:a16="http://schemas.microsoft.com/office/drawing/2014/main" id="{5CBC2418-9C20-4C75-A9EF-081DED69C62D}"/>
                </a:ext>
              </a:extLst>
            </p:cNvPr>
            <p:cNvSpPr/>
            <p:nvPr/>
          </p:nvSpPr>
          <p:spPr>
            <a:xfrm rot="5422425">
              <a:off x="6988497" y="2932250"/>
              <a:ext cx="1459678" cy="1460053"/>
            </a:xfrm>
            <a:prstGeom prst="pie">
              <a:avLst>
                <a:gd name="adj1" fmla="val 10766470"/>
                <a:gd name="adj2" fmla="val 87919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ṩ1ïďè">
              <a:extLst>
                <a:ext uri="{FF2B5EF4-FFF2-40B4-BE49-F238E27FC236}">
                  <a16:creationId xmlns:a16="http://schemas.microsoft.com/office/drawing/2014/main" id="{D7ED4415-484F-4D78-A0B9-79D9B9B555FD}"/>
                </a:ext>
              </a:extLst>
            </p:cNvPr>
            <p:cNvSpPr/>
            <p:nvPr/>
          </p:nvSpPr>
          <p:spPr>
            <a:xfrm rot="5422425">
              <a:off x="7096762" y="3057387"/>
              <a:ext cx="1233527" cy="1233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ṥḻïḓé">
              <a:extLst>
                <a:ext uri="{FF2B5EF4-FFF2-40B4-BE49-F238E27FC236}">
                  <a16:creationId xmlns:a16="http://schemas.microsoft.com/office/drawing/2014/main" id="{1B18F3DD-A1A3-41A3-96A6-D3AEF57041A7}"/>
                </a:ext>
              </a:extLst>
            </p:cNvPr>
            <p:cNvSpPr/>
            <p:nvPr/>
          </p:nvSpPr>
          <p:spPr>
            <a:xfrm rot="5422425">
              <a:off x="6814565" y="2758507"/>
              <a:ext cx="1807542" cy="180754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  <a:alpha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C5027A1-D758-4B54-BDE2-F77E3A272D49}"/>
                </a:ext>
              </a:extLst>
            </p:cNvPr>
            <p:cNvCxnSpPr/>
            <p:nvPr/>
          </p:nvCxnSpPr>
          <p:spPr>
            <a:xfrm>
              <a:off x="7700448" y="2103047"/>
              <a:ext cx="0" cy="6614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íşḻîḓé">
              <a:extLst>
                <a:ext uri="{FF2B5EF4-FFF2-40B4-BE49-F238E27FC236}">
                  <a16:creationId xmlns:a16="http://schemas.microsoft.com/office/drawing/2014/main" id="{5AF9C8B6-9AD6-4EC1-8A61-FF553A66E093}"/>
                </a:ext>
              </a:extLst>
            </p:cNvPr>
            <p:cNvSpPr/>
            <p:nvPr/>
          </p:nvSpPr>
          <p:spPr>
            <a:xfrm>
              <a:off x="7331005" y="3372562"/>
              <a:ext cx="695201" cy="625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$líde">
              <a:extLst>
                <a:ext uri="{FF2B5EF4-FFF2-40B4-BE49-F238E27FC236}">
                  <a16:creationId xmlns:a16="http://schemas.microsoft.com/office/drawing/2014/main" id="{9E190D36-55DE-4168-BEB6-6E3B1C75DFA3}"/>
                </a:ext>
              </a:extLst>
            </p:cNvPr>
            <p:cNvSpPr/>
            <p:nvPr/>
          </p:nvSpPr>
          <p:spPr>
            <a:xfrm rot="11840417">
              <a:off x="9805497" y="2929383"/>
              <a:ext cx="1469296" cy="14692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śḷîḍê">
              <a:extLst>
                <a:ext uri="{FF2B5EF4-FFF2-40B4-BE49-F238E27FC236}">
                  <a16:creationId xmlns:a16="http://schemas.microsoft.com/office/drawing/2014/main" id="{63417099-9955-46E3-A6C4-BBBFA93A14F1}"/>
                </a:ext>
              </a:extLst>
            </p:cNvPr>
            <p:cNvSpPr/>
            <p:nvPr/>
          </p:nvSpPr>
          <p:spPr>
            <a:xfrm rot="5422425">
              <a:off x="9815117" y="2927844"/>
              <a:ext cx="1459678" cy="1460053"/>
            </a:xfrm>
            <a:prstGeom prst="pie">
              <a:avLst>
                <a:gd name="adj1" fmla="val 10766470"/>
                <a:gd name="adj2" fmla="val 766269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ṧļídê">
              <a:extLst>
                <a:ext uri="{FF2B5EF4-FFF2-40B4-BE49-F238E27FC236}">
                  <a16:creationId xmlns:a16="http://schemas.microsoft.com/office/drawing/2014/main" id="{BEFDBC56-32D5-4F73-AE0A-1025C61874CE}"/>
                </a:ext>
              </a:extLst>
            </p:cNvPr>
            <p:cNvSpPr/>
            <p:nvPr/>
          </p:nvSpPr>
          <p:spPr>
            <a:xfrm rot="5422425">
              <a:off x="9923382" y="3052977"/>
              <a:ext cx="1233527" cy="1233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sļïďe">
              <a:extLst>
                <a:ext uri="{FF2B5EF4-FFF2-40B4-BE49-F238E27FC236}">
                  <a16:creationId xmlns:a16="http://schemas.microsoft.com/office/drawing/2014/main" id="{1D0C9DC6-B059-45DC-A452-7AC3BE7F178D}"/>
                </a:ext>
              </a:extLst>
            </p:cNvPr>
            <p:cNvSpPr/>
            <p:nvPr/>
          </p:nvSpPr>
          <p:spPr>
            <a:xfrm rot="5422425">
              <a:off x="9641185" y="2754098"/>
              <a:ext cx="1807542" cy="180754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5AAA56D-C916-4D95-9057-A2F73A671B76}"/>
                </a:ext>
              </a:extLst>
            </p:cNvPr>
            <p:cNvCxnSpPr/>
            <p:nvPr/>
          </p:nvCxnSpPr>
          <p:spPr>
            <a:xfrm>
              <a:off x="10541472" y="2086221"/>
              <a:ext cx="0" cy="6614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ṧḷïḑe">
              <a:extLst>
                <a:ext uri="{FF2B5EF4-FFF2-40B4-BE49-F238E27FC236}">
                  <a16:creationId xmlns:a16="http://schemas.microsoft.com/office/drawing/2014/main" id="{937D9F73-FF6F-4955-B737-750EC2C090F4}"/>
                </a:ext>
              </a:extLst>
            </p:cNvPr>
            <p:cNvSpPr/>
            <p:nvPr/>
          </p:nvSpPr>
          <p:spPr>
            <a:xfrm>
              <a:off x="10099509" y="3393845"/>
              <a:ext cx="743721" cy="6019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324" y="2895"/>
                  </a:moveTo>
                  <a:lnTo>
                    <a:pt x="115324" y="2895"/>
                  </a:lnTo>
                  <a:cubicBezTo>
                    <a:pt x="112727" y="2895"/>
                    <a:pt x="4675" y="51474"/>
                    <a:pt x="2337" y="51474"/>
                  </a:cubicBezTo>
                  <a:cubicBezTo>
                    <a:pt x="0" y="51474"/>
                    <a:pt x="0" y="54369"/>
                    <a:pt x="2337" y="54369"/>
                  </a:cubicBezTo>
                  <a:cubicBezTo>
                    <a:pt x="4675" y="56943"/>
                    <a:pt x="25454" y="68525"/>
                    <a:pt x="25454" y="68525"/>
                  </a:cubicBezTo>
                  <a:lnTo>
                    <a:pt x="25454" y="68525"/>
                  </a:lnTo>
                  <a:cubicBezTo>
                    <a:pt x="41558" y="73994"/>
                    <a:pt x="41558" y="73994"/>
                    <a:pt x="41558" y="73994"/>
                  </a:cubicBezTo>
                  <a:cubicBezTo>
                    <a:pt x="41558" y="73994"/>
                    <a:pt x="110389" y="11260"/>
                    <a:pt x="112727" y="11260"/>
                  </a:cubicBezTo>
                  <a:cubicBezTo>
                    <a:pt x="112727" y="8364"/>
                    <a:pt x="112727" y="11260"/>
                    <a:pt x="112727" y="11260"/>
                  </a:cubicBezTo>
                  <a:lnTo>
                    <a:pt x="62337" y="79785"/>
                  </a:lnTo>
                  <a:lnTo>
                    <a:pt x="62337" y="79785"/>
                  </a:lnTo>
                  <a:cubicBezTo>
                    <a:pt x="59999" y="82680"/>
                    <a:pt x="59999" y="82680"/>
                    <a:pt x="59999" y="82680"/>
                  </a:cubicBezTo>
                  <a:cubicBezTo>
                    <a:pt x="62337" y="85576"/>
                    <a:pt x="62337" y="85576"/>
                    <a:pt x="62337" y="85576"/>
                  </a:cubicBezTo>
                  <a:lnTo>
                    <a:pt x="62337" y="85576"/>
                  </a:lnTo>
                  <a:cubicBezTo>
                    <a:pt x="62337" y="85576"/>
                    <a:pt x="94285" y="105522"/>
                    <a:pt x="94285" y="108418"/>
                  </a:cubicBezTo>
                  <a:cubicBezTo>
                    <a:pt x="96623" y="108418"/>
                    <a:pt x="98961" y="108418"/>
                    <a:pt x="101298" y="105522"/>
                  </a:cubicBezTo>
                  <a:cubicBezTo>
                    <a:pt x="101298" y="102627"/>
                    <a:pt x="119740" y="8364"/>
                    <a:pt x="119740" y="5790"/>
                  </a:cubicBezTo>
                  <a:cubicBezTo>
                    <a:pt x="119740" y="2895"/>
                    <a:pt x="117662" y="0"/>
                    <a:pt x="115324" y="2895"/>
                  </a:cubicBezTo>
                  <a:close/>
                  <a:moveTo>
                    <a:pt x="41558" y="116782"/>
                  </a:moveTo>
                  <a:lnTo>
                    <a:pt x="41558" y="116782"/>
                  </a:lnTo>
                  <a:cubicBezTo>
                    <a:pt x="41558" y="119678"/>
                    <a:pt x="41558" y="119678"/>
                    <a:pt x="43896" y="119678"/>
                  </a:cubicBezTo>
                  <a:cubicBezTo>
                    <a:pt x="43896" y="116782"/>
                    <a:pt x="62337" y="99731"/>
                    <a:pt x="62337" y="99731"/>
                  </a:cubicBezTo>
                  <a:cubicBezTo>
                    <a:pt x="41558" y="85576"/>
                    <a:pt x="41558" y="85576"/>
                    <a:pt x="41558" y="85576"/>
                  </a:cubicBezTo>
                  <a:lnTo>
                    <a:pt x="41558" y="11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ṩ1ïḋ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85275" y="4983531"/>
              <a:ext cx="2668200" cy="7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8" name="îṧľïḑ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269832" y="4986626"/>
              <a:ext cx="2668200" cy="7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9" name="îşliḋê">
              <a:extLst>
                <a:ext uri="{FF2B5EF4-FFF2-40B4-BE49-F238E27FC236}">
                  <a16:creationId xmlns:a16="http://schemas.microsoft.com/office/drawing/2014/main" id="{D024343A-2CB4-425C-9ADB-9B50FB52BB8A}"/>
                </a:ext>
              </a:extLst>
            </p:cNvPr>
            <p:cNvSpPr txBox="1"/>
            <p:nvPr/>
          </p:nvSpPr>
          <p:spPr>
            <a:xfrm>
              <a:off x="3571918" y="5260112"/>
              <a:ext cx="1288769" cy="397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/>
              <a:r>
                <a:rPr lang="en-US" altLang="zh-CN" sz="1200" b="1" dirty="0"/>
                <a:t>Keyword</a:t>
              </a:r>
              <a:endParaRPr lang="zh-CN" altLang="en-US" sz="1200" b="1" dirty="0"/>
            </a:p>
          </p:txBody>
        </p:sp>
        <p:sp>
          <p:nvSpPr>
            <p:cNvPr id="40" name="işḻiďé">
              <a:extLst>
                <a:ext uri="{FF2B5EF4-FFF2-40B4-BE49-F238E27FC236}">
                  <a16:creationId xmlns:a16="http://schemas.microsoft.com/office/drawing/2014/main" id="{440FE6D9-BCD9-467A-A86D-D80F87612EB9}"/>
                </a:ext>
              </a:extLst>
            </p:cNvPr>
            <p:cNvSpPr txBox="1"/>
            <p:nvPr/>
          </p:nvSpPr>
          <p:spPr>
            <a:xfrm>
              <a:off x="3780331" y="1578482"/>
              <a:ext cx="2160712" cy="43703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b="1" dirty="0"/>
                <a:t>02 Keyword</a:t>
              </a:r>
              <a:endParaRPr lang="zh-CN" altLang="en-US" b="1" dirty="0"/>
            </a:p>
          </p:txBody>
        </p:sp>
        <p:sp>
          <p:nvSpPr>
            <p:cNvPr id="41" name="ïṣľidè">
              <a:extLst>
                <a:ext uri="{FF2B5EF4-FFF2-40B4-BE49-F238E27FC236}">
                  <a16:creationId xmlns:a16="http://schemas.microsoft.com/office/drawing/2014/main" id="{1AA72A35-3C34-434B-800D-BEA03D09528C}"/>
                </a:ext>
              </a:extLst>
            </p:cNvPr>
            <p:cNvSpPr txBox="1"/>
            <p:nvPr/>
          </p:nvSpPr>
          <p:spPr>
            <a:xfrm>
              <a:off x="6633169" y="1578482"/>
              <a:ext cx="2160712" cy="43703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b="1" dirty="0"/>
                <a:t>03 Keyword</a:t>
              </a:r>
              <a:endParaRPr lang="zh-CN" altLang="en-US" b="1" dirty="0"/>
            </a:p>
          </p:txBody>
        </p:sp>
        <p:sp>
          <p:nvSpPr>
            <p:cNvPr id="42" name="îṥḷïḑê">
              <a:extLst>
                <a:ext uri="{FF2B5EF4-FFF2-40B4-BE49-F238E27FC236}">
                  <a16:creationId xmlns:a16="http://schemas.microsoft.com/office/drawing/2014/main" id="{E390CCB4-0E9B-4ADA-8AC0-6B52823C8276}"/>
                </a:ext>
              </a:extLst>
            </p:cNvPr>
            <p:cNvSpPr txBox="1"/>
            <p:nvPr/>
          </p:nvSpPr>
          <p:spPr>
            <a:xfrm>
              <a:off x="9459789" y="1578482"/>
              <a:ext cx="2160712" cy="43703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b="1" dirty="0"/>
                <a:t>04 Keyword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37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7CA42-A319-4576-95E1-C5561F87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50F2A-C371-4FB2-A49C-4C64D1DE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4be97e93-164c-4fa6-a565-b19f7c8809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743C809-04A3-45BF-B8E6-9C0981733A1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2856" y="1508084"/>
            <a:ext cx="9988183" cy="4106833"/>
            <a:chOff x="1062856" y="1508084"/>
            <a:chExt cx="9988183" cy="4106833"/>
          </a:xfrm>
        </p:grpSpPr>
        <p:sp>
          <p:nvSpPr>
            <p:cNvPr id="6" name="îšḻïḓe">
              <a:extLst>
                <a:ext uri="{FF2B5EF4-FFF2-40B4-BE49-F238E27FC236}">
                  <a16:creationId xmlns:a16="http://schemas.microsoft.com/office/drawing/2014/main" id="{92A9862F-743F-458D-AD90-C2B34D079B36}"/>
                </a:ext>
              </a:extLst>
            </p:cNvPr>
            <p:cNvSpPr/>
            <p:nvPr/>
          </p:nvSpPr>
          <p:spPr>
            <a:xfrm flipH="1">
              <a:off x="1351158" y="1508084"/>
              <a:ext cx="5047063" cy="155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02" y="18081"/>
                  </a:moveTo>
                  <a:lnTo>
                    <a:pt x="6277" y="0"/>
                  </a:lnTo>
                  <a:lnTo>
                    <a:pt x="0" y="0"/>
                  </a:lnTo>
                  <a:lnTo>
                    <a:pt x="0" y="9546"/>
                  </a:lnTo>
                  <a:lnTo>
                    <a:pt x="6277" y="9546"/>
                  </a:lnTo>
                  <a:lnTo>
                    <a:pt x="14234" y="21498"/>
                  </a:lnTo>
                  <a:lnTo>
                    <a:pt x="14234" y="21600"/>
                  </a:lnTo>
                  <a:lnTo>
                    <a:pt x="21600" y="21600"/>
                  </a:lnTo>
                  <a:lnTo>
                    <a:pt x="21600" y="18081"/>
                  </a:lnTo>
                  <a:cubicBezTo>
                    <a:pt x="21600" y="18081"/>
                    <a:pt x="14302" y="18081"/>
                    <a:pt x="14302" y="180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ŝļïḑè">
              <a:extLst>
                <a:ext uri="{FF2B5EF4-FFF2-40B4-BE49-F238E27FC236}">
                  <a16:creationId xmlns:a16="http://schemas.microsoft.com/office/drawing/2014/main" id="{585CD45A-F913-4304-BFE4-EF44E5379BB6}"/>
                </a:ext>
              </a:extLst>
            </p:cNvPr>
            <p:cNvSpPr/>
            <p:nvPr/>
          </p:nvSpPr>
          <p:spPr>
            <a:xfrm flipH="1">
              <a:off x="1351158" y="2192014"/>
              <a:ext cx="5823187" cy="112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5" y="16721"/>
                  </a:moveTo>
                  <a:lnTo>
                    <a:pt x="8319" y="0"/>
                  </a:lnTo>
                  <a:lnTo>
                    <a:pt x="0" y="0"/>
                  </a:lnTo>
                  <a:lnTo>
                    <a:pt x="0" y="13239"/>
                  </a:lnTo>
                  <a:lnTo>
                    <a:pt x="8319" y="13239"/>
                  </a:lnTo>
                  <a:lnTo>
                    <a:pt x="15216" y="21529"/>
                  </a:lnTo>
                  <a:lnTo>
                    <a:pt x="15216" y="21600"/>
                  </a:lnTo>
                  <a:lnTo>
                    <a:pt x="21600" y="21600"/>
                  </a:lnTo>
                  <a:lnTo>
                    <a:pt x="21600" y="16721"/>
                  </a:lnTo>
                  <a:lnTo>
                    <a:pt x="15275" y="167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ŝḷiḓê">
              <a:extLst>
                <a:ext uri="{FF2B5EF4-FFF2-40B4-BE49-F238E27FC236}">
                  <a16:creationId xmlns:a16="http://schemas.microsoft.com/office/drawing/2014/main" id="{0DDE80CB-1348-4644-A1ED-B68832CDA09F}"/>
                </a:ext>
              </a:extLst>
            </p:cNvPr>
            <p:cNvSpPr/>
            <p:nvPr/>
          </p:nvSpPr>
          <p:spPr>
            <a:xfrm flipH="1">
              <a:off x="1351158" y="2875945"/>
              <a:ext cx="6599312" cy="68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19" y="13640"/>
                  </a:moveTo>
                  <a:lnTo>
                    <a:pt x="988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881" y="21600"/>
                  </a:lnTo>
                  <a:lnTo>
                    <a:pt x="15967" y="21600"/>
                  </a:lnTo>
                  <a:lnTo>
                    <a:pt x="16019" y="21600"/>
                  </a:lnTo>
                  <a:lnTo>
                    <a:pt x="21600" y="21600"/>
                  </a:lnTo>
                  <a:lnTo>
                    <a:pt x="21600" y="13640"/>
                  </a:lnTo>
                  <a:lnTo>
                    <a:pt x="16019" y="13640"/>
                  </a:lnTo>
                  <a:close/>
                </a:path>
              </a:pathLst>
            </a:custGeom>
            <a:solidFill>
              <a:schemeClr val="tx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íṧ1iḍè">
              <a:extLst>
                <a:ext uri="{FF2B5EF4-FFF2-40B4-BE49-F238E27FC236}">
                  <a16:creationId xmlns:a16="http://schemas.microsoft.com/office/drawing/2014/main" id="{C3E54016-466D-4E40-BB2F-65D9216BB930}"/>
                </a:ext>
              </a:extLst>
            </p:cNvPr>
            <p:cNvSpPr/>
            <p:nvPr/>
          </p:nvSpPr>
          <p:spPr>
            <a:xfrm flipH="1">
              <a:off x="1352854" y="3557991"/>
              <a:ext cx="7365736" cy="68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8" y="0"/>
                  </a:moveTo>
                  <a:lnTo>
                    <a:pt x="16581" y="0"/>
                  </a:lnTo>
                  <a:lnTo>
                    <a:pt x="1112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1129" y="21600"/>
                  </a:lnTo>
                  <a:lnTo>
                    <a:pt x="16628" y="7963"/>
                  </a:lnTo>
                  <a:lnTo>
                    <a:pt x="21600" y="7963"/>
                  </a:lnTo>
                  <a:lnTo>
                    <a:pt x="21600" y="0"/>
                  </a:lnTo>
                  <a:lnTo>
                    <a:pt x="16628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î$ľíḓè">
              <a:extLst>
                <a:ext uri="{FF2B5EF4-FFF2-40B4-BE49-F238E27FC236}">
                  <a16:creationId xmlns:a16="http://schemas.microsoft.com/office/drawing/2014/main" id="{89D4265D-3B9D-4050-9491-C117FC594625}"/>
                </a:ext>
              </a:extLst>
            </p:cNvPr>
            <p:cNvSpPr/>
            <p:nvPr/>
          </p:nvSpPr>
          <p:spPr>
            <a:xfrm flipH="1">
              <a:off x="1351158" y="3806148"/>
              <a:ext cx="5823187" cy="112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6" y="0"/>
                  </a:moveTo>
                  <a:lnTo>
                    <a:pt x="15216" y="71"/>
                  </a:lnTo>
                  <a:lnTo>
                    <a:pt x="8319" y="8359"/>
                  </a:lnTo>
                  <a:lnTo>
                    <a:pt x="0" y="8359"/>
                  </a:lnTo>
                  <a:lnTo>
                    <a:pt x="0" y="21600"/>
                  </a:lnTo>
                  <a:lnTo>
                    <a:pt x="8319" y="21600"/>
                  </a:lnTo>
                  <a:lnTo>
                    <a:pt x="15275" y="4879"/>
                  </a:lnTo>
                  <a:lnTo>
                    <a:pt x="21600" y="4879"/>
                  </a:lnTo>
                  <a:lnTo>
                    <a:pt x="21600" y="0"/>
                  </a:lnTo>
                  <a:lnTo>
                    <a:pt x="15216" y="0"/>
                  </a:lnTo>
                  <a:close/>
                </a:path>
              </a:pathLst>
            </a:custGeom>
            <a:solidFill>
              <a:schemeClr val="tx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işļïďe">
              <a:extLst>
                <a:ext uri="{FF2B5EF4-FFF2-40B4-BE49-F238E27FC236}">
                  <a16:creationId xmlns:a16="http://schemas.microsoft.com/office/drawing/2014/main" id="{540F616C-0A3D-491D-8CF0-424AC8436E3F}"/>
                </a:ext>
              </a:extLst>
            </p:cNvPr>
            <p:cNvSpPr/>
            <p:nvPr/>
          </p:nvSpPr>
          <p:spPr>
            <a:xfrm flipH="1">
              <a:off x="1351158" y="4057806"/>
              <a:ext cx="5047063" cy="155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4" y="0"/>
                  </a:moveTo>
                  <a:lnTo>
                    <a:pt x="14234" y="102"/>
                  </a:lnTo>
                  <a:lnTo>
                    <a:pt x="6277" y="12055"/>
                  </a:lnTo>
                  <a:lnTo>
                    <a:pt x="0" y="12055"/>
                  </a:lnTo>
                  <a:lnTo>
                    <a:pt x="0" y="21600"/>
                  </a:lnTo>
                  <a:lnTo>
                    <a:pt x="6277" y="21600"/>
                  </a:lnTo>
                  <a:lnTo>
                    <a:pt x="14302" y="3517"/>
                  </a:lnTo>
                  <a:lnTo>
                    <a:pt x="21600" y="3517"/>
                  </a:lnTo>
                  <a:lnTo>
                    <a:pt x="21600" y="0"/>
                  </a:lnTo>
                  <a:cubicBezTo>
                    <a:pt x="21600" y="0"/>
                    <a:pt x="14234" y="0"/>
                    <a:pt x="1423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íśḷîḋê">
              <a:extLst>
                <a:ext uri="{FF2B5EF4-FFF2-40B4-BE49-F238E27FC236}">
                  <a16:creationId xmlns:a16="http://schemas.microsoft.com/office/drawing/2014/main" id="{211FB60B-E2CB-43BB-BA48-97B4B9F4C709}"/>
                </a:ext>
              </a:extLst>
            </p:cNvPr>
            <p:cNvSpPr/>
            <p:nvPr/>
          </p:nvSpPr>
          <p:spPr>
            <a:xfrm>
              <a:off x="1062856" y="2093948"/>
              <a:ext cx="2935104" cy="293510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ïṡļidé">
              <a:extLst>
                <a:ext uri="{FF2B5EF4-FFF2-40B4-BE49-F238E27FC236}">
                  <a16:creationId xmlns:a16="http://schemas.microsoft.com/office/drawing/2014/main" id="{1CB8D4D6-6D6D-439E-9213-6BA42EE1FC31}"/>
                </a:ext>
              </a:extLst>
            </p:cNvPr>
            <p:cNvSpPr/>
            <p:nvPr/>
          </p:nvSpPr>
          <p:spPr>
            <a:xfrm>
              <a:off x="1062856" y="3347582"/>
              <a:ext cx="2935104" cy="427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14" name="íṥlídé">
              <a:extLst>
                <a:ext uri="{FF2B5EF4-FFF2-40B4-BE49-F238E27FC236}">
                  <a16:creationId xmlns:a16="http://schemas.microsoft.com/office/drawing/2014/main" id="{997020E8-FC0E-4862-9731-4F410BAE7E83}"/>
                </a:ext>
              </a:extLst>
            </p:cNvPr>
            <p:cNvSpPr/>
            <p:nvPr/>
          </p:nvSpPr>
          <p:spPr>
            <a:xfrm>
              <a:off x="5091433" y="1611647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5" name="íṥľîḋè">
              <a:extLst>
                <a:ext uri="{FF2B5EF4-FFF2-40B4-BE49-F238E27FC236}">
                  <a16:creationId xmlns:a16="http://schemas.microsoft.com/office/drawing/2014/main" id="{904CD791-AEA0-4727-B459-4F3889911048}"/>
                </a:ext>
              </a:extLst>
            </p:cNvPr>
            <p:cNvSpPr/>
            <p:nvPr/>
          </p:nvSpPr>
          <p:spPr>
            <a:xfrm>
              <a:off x="5091433" y="2295216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6" name="îš1iḓé">
              <a:extLst>
                <a:ext uri="{FF2B5EF4-FFF2-40B4-BE49-F238E27FC236}">
                  <a16:creationId xmlns:a16="http://schemas.microsoft.com/office/drawing/2014/main" id="{4B0C7502-D326-44DC-AF30-F59015211575}"/>
                </a:ext>
              </a:extLst>
            </p:cNvPr>
            <p:cNvSpPr/>
            <p:nvPr/>
          </p:nvSpPr>
          <p:spPr>
            <a:xfrm>
              <a:off x="5091433" y="2970698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7" name="ïSḻîďè">
              <a:extLst>
                <a:ext uri="{FF2B5EF4-FFF2-40B4-BE49-F238E27FC236}">
                  <a16:creationId xmlns:a16="http://schemas.microsoft.com/office/drawing/2014/main" id="{AE45CDAA-4257-45C2-9026-1D44CFFEA0C8}"/>
                </a:ext>
              </a:extLst>
            </p:cNvPr>
            <p:cNvSpPr/>
            <p:nvPr/>
          </p:nvSpPr>
          <p:spPr>
            <a:xfrm>
              <a:off x="5091433" y="3645515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8" name="íšļiḋe">
              <a:extLst>
                <a:ext uri="{FF2B5EF4-FFF2-40B4-BE49-F238E27FC236}">
                  <a16:creationId xmlns:a16="http://schemas.microsoft.com/office/drawing/2014/main" id="{7CC994DB-A2AC-44F3-91BC-BC41B01ADE04}"/>
                </a:ext>
              </a:extLst>
            </p:cNvPr>
            <p:cNvSpPr/>
            <p:nvPr/>
          </p:nvSpPr>
          <p:spPr>
            <a:xfrm>
              <a:off x="5091433" y="4358523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9" name="îṩ1îďe">
              <a:extLst>
                <a:ext uri="{FF2B5EF4-FFF2-40B4-BE49-F238E27FC236}">
                  <a16:creationId xmlns:a16="http://schemas.microsoft.com/office/drawing/2014/main" id="{4F6619C8-E759-403A-BD04-422F7005FF98}"/>
                </a:ext>
              </a:extLst>
            </p:cNvPr>
            <p:cNvSpPr/>
            <p:nvPr/>
          </p:nvSpPr>
          <p:spPr>
            <a:xfrm>
              <a:off x="5091433" y="5033706"/>
              <a:ext cx="384846" cy="4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r>
                <a:rPr lang="en-US" altLang="zh-CN" sz="2250" b="1">
                  <a:solidFill>
                    <a:schemeClr val="bg1"/>
                  </a:solidFill>
                </a:rPr>
                <a:t>06</a:t>
              </a:r>
            </a:p>
          </p:txBody>
        </p:sp>
        <p:grpSp>
          <p:nvGrpSpPr>
            <p:cNvPr id="20" name="íŝ1îḓe">
              <a:extLst>
                <a:ext uri="{FF2B5EF4-FFF2-40B4-BE49-F238E27FC236}">
                  <a16:creationId xmlns:a16="http://schemas.microsoft.com/office/drawing/2014/main" id="{4A07250B-B514-4C29-BA54-D6DA4BFE542F}"/>
                </a:ext>
              </a:extLst>
            </p:cNvPr>
            <p:cNvGrpSpPr/>
            <p:nvPr/>
          </p:nvGrpSpPr>
          <p:grpSpPr>
            <a:xfrm>
              <a:off x="6053732" y="1514358"/>
              <a:ext cx="681752" cy="681752"/>
              <a:chOff x="6053732" y="1514358"/>
              <a:chExt cx="681752" cy="681752"/>
            </a:xfrm>
          </p:grpSpPr>
          <p:sp>
            <p:nvSpPr>
              <p:cNvPr id="42" name="iṧḻiḍè">
                <a:extLst>
                  <a:ext uri="{FF2B5EF4-FFF2-40B4-BE49-F238E27FC236}">
                    <a16:creationId xmlns:a16="http://schemas.microsoft.com/office/drawing/2014/main" id="{D80A5101-2511-4901-BF08-C81D8AC82BDC}"/>
                  </a:ext>
                </a:extLst>
              </p:cNvPr>
              <p:cNvSpPr/>
              <p:nvPr/>
            </p:nvSpPr>
            <p:spPr>
              <a:xfrm>
                <a:off x="6053732" y="1514358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îṧḻíďè">
                <a:extLst>
                  <a:ext uri="{FF2B5EF4-FFF2-40B4-BE49-F238E27FC236}">
                    <a16:creationId xmlns:a16="http://schemas.microsoft.com/office/drawing/2014/main" id="{7D79D225-E778-4EBF-8054-89AF417102F0}"/>
                  </a:ext>
                </a:extLst>
              </p:cNvPr>
              <p:cNvSpPr/>
              <p:nvPr/>
            </p:nvSpPr>
            <p:spPr>
              <a:xfrm>
                <a:off x="6258724" y="1661114"/>
                <a:ext cx="271768" cy="388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276" extrusionOk="0">
                    <a:moveTo>
                      <a:pt x="1877" y="21023"/>
                    </a:moveTo>
                    <a:cubicBezTo>
                      <a:pt x="2335" y="19958"/>
                      <a:pt x="3030" y="18458"/>
                      <a:pt x="3960" y="16288"/>
                    </a:cubicBezTo>
                    <a:cubicBezTo>
                      <a:pt x="8011" y="15823"/>
                      <a:pt x="9689" y="16658"/>
                      <a:pt x="12261" y="13325"/>
                    </a:cubicBezTo>
                    <a:cubicBezTo>
                      <a:pt x="10172" y="13789"/>
                      <a:pt x="7654" y="12465"/>
                      <a:pt x="7789" y="11892"/>
                    </a:cubicBezTo>
                    <a:cubicBezTo>
                      <a:pt x="7924" y="11318"/>
                      <a:pt x="13647" y="12306"/>
                      <a:pt x="17393" y="8447"/>
                    </a:cubicBezTo>
                    <a:cubicBezTo>
                      <a:pt x="12670" y="9202"/>
                      <a:pt x="11160" y="7540"/>
                      <a:pt x="11769" y="7289"/>
                    </a:cubicBezTo>
                    <a:cubicBezTo>
                      <a:pt x="13175" y="6708"/>
                      <a:pt x="17348" y="7048"/>
                      <a:pt x="19572" y="5477"/>
                    </a:cubicBezTo>
                    <a:cubicBezTo>
                      <a:pt x="20719" y="4669"/>
                      <a:pt x="21256" y="2702"/>
                      <a:pt x="20789" y="2000"/>
                    </a:cubicBezTo>
                    <a:cubicBezTo>
                      <a:pt x="20229" y="1153"/>
                      <a:pt x="16813" y="-111"/>
                      <a:pt x="14931" y="7"/>
                    </a:cubicBezTo>
                    <a:cubicBezTo>
                      <a:pt x="13047" y="126"/>
                      <a:pt x="10093" y="5208"/>
                      <a:pt x="9217" y="5168"/>
                    </a:cubicBezTo>
                    <a:cubicBezTo>
                      <a:pt x="8341" y="5128"/>
                      <a:pt x="8166" y="2892"/>
                      <a:pt x="9694" y="813"/>
                    </a:cubicBezTo>
                    <a:cubicBezTo>
                      <a:pt x="8081" y="1330"/>
                      <a:pt x="5127" y="2940"/>
                      <a:pt x="4200" y="4315"/>
                    </a:cubicBezTo>
                    <a:cubicBezTo>
                      <a:pt x="2475" y="6874"/>
                      <a:pt x="4362" y="12744"/>
                      <a:pt x="3757" y="12953"/>
                    </a:cubicBezTo>
                    <a:cubicBezTo>
                      <a:pt x="3151" y="13163"/>
                      <a:pt x="1114" y="10259"/>
                      <a:pt x="505" y="8944"/>
                    </a:cubicBezTo>
                    <a:cubicBezTo>
                      <a:pt x="-324" y="10961"/>
                      <a:pt x="-344" y="12982"/>
                      <a:pt x="2082" y="15667"/>
                    </a:cubicBezTo>
                    <a:cubicBezTo>
                      <a:pt x="1167" y="17429"/>
                      <a:pt x="667" y="19457"/>
                      <a:pt x="592" y="20487"/>
                    </a:cubicBezTo>
                    <a:cubicBezTo>
                      <a:pt x="557" y="21312"/>
                      <a:pt x="1675" y="21489"/>
                      <a:pt x="1877" y="210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1" name="ïṥľîḓé">
              <a:extLst>
                <a:ext uri="{FF2B5EF4-FFF2-40B4-BE49-F238E27FC236}">
                  <a16:creationId xmlns:a16="http://schemas.microsoft.com/office/drawing/2014/main" id="{635AA947-7D25-40E9-95A6-E0D1DEBA152D}"/>
                </a:ext>
              </a:extLst>
            </p:cNvPr>
            <p:cNvGrpSpPr/>
            <p:nvPr/>
          </p:nvGrpSpPr>
          <p:grpSpPr>
            <a:xfrm>
              <a:off x="6808236" y="2193829"/>
              <a:ext cx="681752" cy="681752"/>
              <a:chOff x="6808236" y="2193829"/>
              <a:chExt cx="681752" cy="681752"/>
            </a:xfrm>
          </p:grpSpPr>
          <p:sp>
            <p:nvSpPr>
              <p:cNvPr id="40" name="ïṥḷïde">
                <a:extLst>
                  <a:ext uri="{FF2B5EF4-FFF2-40B4-BE49-F238E27FC236}">
                    <a16:creationId xmlns:a16="http://schemas.microsoft.com/office/drawing/2014/main" id="{737D631E-08E3-402F-8FBB-7E651B33BC60}"/>
                  </a:ext>
                </a:extLst>
              </p:cNvPr>
              <p:cNvSpPr/>
              <p:nvPr/>
            </p:nvSpPr>
            <p:spPr>
              <a:xfrm>
                <a:off x="6808236" y="2193829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ïṧḷïde">
                <a:extLst>
                  <a:ext uri="{FF2B5EF4-FFF2-40B4-BE49-F238E27FC236}">
                    <a16:creationId xmlns:a16="http://schemas.microsoft.com/office/drawing/2014/main" id="{12ECC506-E397-43CB-B43C-9D8C3F47538F}"/>
                  </a:ext>
                </a:extLst>
              </p:cNvPr>
              <p:cNvSpPr/>
              <p:nvPr/>
            </p:nvSpPr>
            <p:spPr>
              <a:xfrm>
                <a:off x="6974053" y="2367255"/>
                <a:ext cx="350118" cy="350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5497"/>
                    </a:moveTo>
                    <a:cubicBezTo>
                      <a:pt x="8207" y="15497"/>
                      <a:pt x="6104" y="13394"/>
                      <a:pt x="6104" y="10801"/>
                    </a:cubicBezTo>
                    <a:cubicBezTo>
                      <a:pt x="6104" y="8206"/>
                      <a:pt x="8207" y="6103"/>
                      <a:pt x="10800" y="6103"/>
                    </a:cubicBezTo>
                    <a:cubicBezTo>
                      <a:pt x="13395" y="6103"/>
                      <a:pt x="15497" y="8206"/>
                      <a:pt x="15497" y="10801"/>
                    </a:cubicBezTo>
                    <a:cubicBezTo>
                      <a:pt x="15497" y="13394"/>
                      <a:pt x="13395" y="15497"/>
                      <a:pt x="10800" y="15497"/>
                    </a:cubicBezTo>
                    <a:close/>
                    <a:moveTo>
                      <a:pt x="19522" y="10801"/>
                    </a:moveTo>
                    <a:cubicBezTo>
                      <a:pt x="19522" y="9454"/>
                      <a:pt x="20352" y="8390"/>
                      <a:pt x="21600" y="7659"/>
                    </a:cubicBezTo>
                    <a:cubicBezTo>
                      <a:pt x="21376" y="6908"/>
                      <a:pt x="21077" y="6187"/>
                      <a:pt x="20711" y="5509"/>
                    </a:cubicBezTo>
                    <a:cubicBezTo>
                      <a:pt x="19310" y="5876"/>
                      <a:pt x="18177" y="5328"/>
                      <a:pt x="17225" y="4375"/>
                    </a:cubicBezTo>
                    <a:cubicBezTo>
                      <a:pt x="16273" y="3423"/>
                      <a:pt x="15982" y="2288"/>
                      <a:pt x="16347" y="889"/>
                    </a:cubicBezTo>
                    <a:cubicBezTo>
                      <a:pt x="15671" y="522"/>
                      <a:pt x="14951" y="224"/>
                      <a:pt x="14198" y="0"/>
                    </a:cubicBezTo>
                    <a:cubicBezTo>
                      <a:pt x="13467" y="1248"/>
                      <a:pt x="12147" y="2078"/>
                      <a:pt x="10800" y="2078"/>
                    </a:cubicBezTo>
                    <a:cubicBezTo>
                      <a:pt x="9453" y="2078"/>
                      <a:pt x="8134" y="1248"/>
                      <a:pt x="7403" y="0"/>
                    </a:cubicBezTo>
                    <a:cubicBezTo>
                      <a:pt x="6651" y="224"/>
                      <a:pt x="5931" y="522"/>
                      <a:pt x="5253" y="889"/>
                    </a:cubicBezTo>
                    <a:cubicBezTo>
                      <a:pt x="5620" y="2288"/>
                      <a:pt x="5329" y="3422"/>
                      <a:pt x="4375" y="4375"/>
                    </a:cubicBezTo>
                    <a:cubicBezTo>
                      <a:pt x="3423" y="5328"/>
                      <a:pt x="2290" y="5876"/>
                      <a:pt x="890" y="5510"/>
                    </a:cubicBezTo>
                    <a:cubicBezTo>
                      <a:pt x="523" y="6187"/>
                      <a:pt x="224" y="6908"/>
                      <a:pt x="0" y="7659"/>
                    </a:cubicBezTo>
                    <a:cubicBezTo>
                      <a:pt x="1249" y="8390"/>
                      <a:pt x="2078" y="9454"/>
                      <a:pt x="2078" y="10801"/>
                    </a:cubicBezTo>
                    <a:cubicBezTo>
                      <a:pt x="2078" y="12146"/>
                      <a:pt x="1249" y="13467"/>
                      <a:pt x="0" y="14198"/>
                    </a:cubicBezTo>
                    <a:cubicBezTo>
                      <a:pt x="224" y="14950"/>
                      <a:pt x="523" y="15670"/>
                      <a:pt x="890" y="16348"/>
                    </a:cubicBezTo>
                    <a:cubicBezTo>
                      <a:pt x="2290" y="15981"/>
                      <a:pt x="3423" y="16272"/>
                      <a:pt x="4375" y="17226"/>
                    </a:cubicBezTo>
                    <a:cubicBezTo>
                      <a:pt x="5327" y="18178"/>
                      <a:pt x="5620" y="19312"/>
                      <a:pt x="5253" y="20711"/>
                    </a:cubicBezTo>
                    <a:cubicBezTo>
                      <a:pt x="5931" y="21078"/>
                      <a:pt x="6651" y="21377"/>
                      <a:pt x="7403" y="21600"/>
                    </a:cubicBezTo>
                    <a:cubicBezTo>
                      <a:pt x="8134" y="20352"/>
                      <a:pt x="9453" y="19524"/>
                      <a:pt x="10800" y="19524"/>
                    </a:cubicBezTo>
                    <a:cubicBezTo>
                      <a:pt x="12147" y="19524"/>
                      <a:pt x="13467" y="20352"/>
                      <a:pt x="14198" y="21600"/>
                    </a:cubicBezTo>
                    <a:cubicBezTo>
                      <a:pt x="14951" y="21376"/>
                      <a:pt x="15671" y="21078"/>
                      <a:pt x="16349" y="20711"/>
                    </a:cubicBezTo>
                    <a:cubicBezTo>
                      <a:pt x="15982" y="19312"/>
                      <a:pt x="16273" y="18178"/>
                      <a:pt x="17225" y="17226"/>
                    </a:cubicBezTo>
                    <a:cubicBezTo>
                      <a:pt x="18177" y="16272"/>
                      <a:pt x="19310" y="15724"/>
                      <a:pt x="20711" y="16091"/>
                    </a:cubicBezTo>
                    <a:cubicBezTo>
                      <a:pt x="21077" y="15413"/>
                      <a:pt x="21376" y="14693"/>
                      <a:pt x="21600" y="13941"/>
                    </a:cubicBezTo>
                    <a:cubicBezTo>
                      <a:pt x="20352" y="13210"/>
                      <a:pt x="19522" y="12146"/>
                      <a:pt x="19522" y="1080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2" name="ïṣļïḑè">
              <a:extLst>
                <a:ext uri="{FF2B5EF4-FFF2-40B4-BE49-F238E27FC236}">
                  <a16:creationId xmlns:a16="http://schemas.microsoft.com/office/drawing/2014/main" id="{A57445BA-5491-4398-B2DF-938C2F6A287E}"/>
                </a:ext>
              </a:extLst>
            </p:cNvPr>
            <p:cNvGrpSpPr/>
            <p:nvPr/>
          </p:nvGrpSpPr>
          <p:grpSpPr>
            <a:xfrm>
              <a:off x="7594673" y="2881638"/>
              <a:ext cx="681752" cy="681752"/>
              <a:chOff x="7594673" y="2881638"/>
              <a:chExt cx="681752" cy="681752"/>
            </a:xfrm>
          </p:grpSpPr>
          <p:sp>
            <p:nvSpPr>
              <p:cNvPr id="38" name="iṡlíďê">
                <a:extLst>
                  <a:ext uri="{FF2B5EF4-FFF2-40B4-BE49-F238E27FC236}">
                    <a16:creationId xmlns:a16="http://schemas.microsoft.com/office/drawing/2014/main" id="{B28A5412-028E-4605-BD65-FF5317649D62}"/>
                  </a:ext>
                </a:extLst>
              </p:cNvPr>
              <p:cNvSpPr/>
              <p:nvPr/>
            </p:nvSpPr>
            <p:spPr>
              <a:xfrm>
                <a:off x="7594673" y="2881638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íşḻïdê">
                <a:extLst>
                  <a:ext uri="{FF2B5EF4-FFF2-40B4-BE49-F238E27FC236}">
                    <a16:creationId xmlns:a16="http://schemas.microsoft.com/office/drawing/2014/main" id="{343515DB-F000-4C47-8BAA-C0AE002D8642}"/>
                  </a:ext>
                </a:extLst>
              </p:cNvPr>
              <p:cNvSpPr/>
              <p:nvPr/>
            </p:nvSpPr>
            <p:spPr>
              <a:xfrm>
                <a:off x="7757261" y="3047468"/>
                <a:ext cx="356575" cy="35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41" y="491"/>
                    </a:moveTo>
                    <a:cubicBezTo>
                      <a:pt x="16241" y="164"/>
                      <a:pt x="16078" y="0"/>
                      <a:pt x="15753" y="0"/>
                    </a:cubicBezTo>
                    <a:cubicBezTo>
                      <a:pt x="5847" y="0"/>
                      <a:pt x="5847" y="0"/>
                      <a:pt x="5847" y="0"/>
                    </a:cubicBezTo>
                    <a:cubicBezTo>
                      <a:pt x="5522" y="0"/>
                      <a:pt x="5359" y="164"/>
                      <a:pt x="5359" y="491"/>
                    </a:cubicBezTo>
                    <a:cubicBezTo>
                      <a:pt x="5359" y="5400"/>
                      <a:pt x="5359" y="5400"/>
                      <a:pt x="5359" y="5400"/>
                    </a:cubicBezTo>
                    <a:cubicBezTo>
                      <a:pt x="16241" y="5400"/>
                      <a:pt x="16241" y="5400"/>
                      <a:pt x="16241" y="5400"/>
                    </a:cubicBezTo>
                    <a:lnTo>
                      <a:pt x="16241" y="491"/>
                    </a:lnTo>
                    <a:close/>
                    <a:moveTo>
                      <a:pt x="16403" y="16691"/>
                    </a:moveTo>
                    <a:cubicBezTo>
                      <a:pt x="16241" y="16527"/>
                      <a:pt x="16078" y="16364"/>
                      <a:pt x="15916" y="16364"/>
                    </a:cubicBezTo>
                    <a:cubicBezTo>
                      <a:pt x="5684" y="16364"/>
                      <a:pt x="5684" y="16364"/>
                      <a:pt x="5684" y="16364"/>
                    </a:cubicBezTo>
                    <a:cubicBezTo>
                      <a:pt x="5522" y="16364"/>
                      <a:pt x="5359" y="16527"/>
                      <a:pt x="5197" y="16691"/>
                    </a:cubicBezTo>
                    <a:cubicBezTo>
                      <a:pt x="3573" y="21109"/>
                      <a:pt x="3573" y="21109"/>
                      <a:pt x="3573" y="21109"/>
                    </a:cubicBezTo>
                    <a:cubicBezTo>
                      <a:pt x="3573" y="21273"/>
                      <a:pt x="3573" y="21273"/>
                      <a:pt x="3735" y="21436"/>
                    </a:cubicBezTo>
                    <a:cubicBezTo>
                      <a:pt x="3735" y="21600"/>
                      <a:pt x="3898" y="21600"/>
                      <a:pt x="4060" y="21600"/>
                    </a:cubicBezTo>
                    <a:cubicBezTo>
                      <a:pt x="17540" y="21600"/>
                      <a:pt x="17540" y="21600"/>
                      <a:pt x="17540" y="21600"/>
                    </a:cubicBezTo>
                    <a:cubicBezTo>
                      <a:pt x="17702" y="21600"/>
                      <a:pt x="17865" y="21600"/>
                      <a:pt x="17865" y="21436"/>
                    </a:cubicBezTo>
                    <a:cubicBezTo>
                      <a:pt x="18027" y="21273"/>
                      <a:pt x="18027" y="21273"/>
                      <a:pt x="18027" y="21109"/>
                    </a:cubicBezTo>
                    <a:lnTo>
                      <a:pt x="16403" y="16691"/>
                    </a:lnTo>
                    <a:close/>
                    <a:moveTo>
                      <a:pt x="4872" y="9164"/>
                    </a:moveTo>
                    <a:cubicBezTo>
                      <a:pt x="4872" y="10964"/>
                      <a:pt x="4872" y="10964"/>
                      <a:pt x="4872" y="10964"/>
                    </a:cubicBezTo>
                    <a:cubicBezTo>
                      <a:pt x="16565" y="10964"/>
                      <a:pt x="16565" y="10964"/>
                      <a:pt x="16565" y="10964"/>
                    </a:cubicBezTo>
                    <a:cubicBezTo>
                      <a:pt x="16565" y="9164"/>
                      <a:pt x="16565" y="9164"/>
                      <a:pt x="16565" y="9164"/>
                    </a:cubicBezTo>
                    <a:cubicBezTo>
                      <a:pt x="16565" y="9164"/>
                      <a:pt x="15266" y="6545"/>
                      <a:pt x="15266" y="6545"/>
                    </a:cubicBezTo>
                    <a:cubicBezTo>
                      <a:pt x="6334" y="6545"/>
                      <a:pt x="6334" y="6545"/>
                      <a:pt x="6334" y="6545"/>
                    </a:cubicBezTo>
                    <a:cubicBezTo>
                      <a:pt x="6334" y="6545"/>
                      <a:pt x="4872" y="9164"/>
                      <a:pt x="4872" y="9164"/>
                    </a:cubicBezTo>
                    <a:close/>
                    <a:moveTo>
                      <a:pt x="10719" y="8345"/>
                    </a:moveTo>
                    <a:cubicBezTo>
                      <a:pt x="11693" y="8345"/>
                      <a:pt x="12505" y="8673"/>
                      <a:pt x="12505" y="9164"/>
                    </a:cubicBezTo>
                    <a:cubicBezTo>
                      <a:pt x="12505" y="9655"/>
                      <a:pt x="11693" y="10145"/>
                      <a:pt x="10719" y="10145"/>
                    </a:cubicBezTo>
                    <a:cubicBezTo>
                      <a:pt x="9907" y="10145"/>
                      <a:pt x="9095" y="9655"/>
                      <a:pt x="9095" y="9164"/>
                    </a:cubicBezTo>
                    <a:cubicBezTo>
                      <a:pt x="9095" y="8673"/>
                      <a:pt x="9907" y="8345"/>
                      <a:pt x="10719" y="8345"/>
                    </a:cubicBezTo>
                    <a:close/>
                    <a:moveTo>
                      <a:pt x="19326" y="6545"/>
                    </a:moveTo>
                    <a:cubicBezTo>
                      <a:pt x="16403" y="6545"/>
                      <a:pt x="16403" y="6545"/>
                      <a:pt x="16403" y="6545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702" y="8836"/>
                      <a:pt x="17702" y="8836"/>
                      <a:pt x="17702" y="9000"/>
                    </a:cubicBezTo>
                    <a:cubicBezTo>
                      <a:pt x="17702" y="9000"/>
                      <a:pt x="17702" y="11455"/>
                      <a:pt x="17702" y="11455"/>
                    </a:cubicBezTo>
                    <a:cubicBezTo>
                      <a:pt x="17702" y="11782"/>
                      <a:pt x="17540" y="11945"/>
                      <a:pt x="17215" y="11945"/>
                    </a:cubicBezTo>
                    <a:cubicBezTo>
                      <a:pt x="4385" y="11945"/>
                      <a:pt x="4385" y="11945"/>
                      <a:pt x="4385" y="11945"/>
                    </a:cubicBezTo>
                    <a:cubicBezTo>
                      <a:pt x="4060" y="11945"/>
                      <a:pt x="3898" y="11782"/>
                      <a:pt x="3898" y="11455"/>
                    </a:cubicBezTo>
                    <a:cubicBezTo>
                      <a:pt x="3898" y="11455"/>
                      <a:pt x="3898" y="9164"/>
                      <a:pt x="3898" y="9000"/>
                    </a:cubicBezTo>
                    <a:cubicBezTo>
                      <a:pt x="3898" y="8836"/>
                      <a:pt x="3898" y="8836"/>
                      <a:pt x="4060" y="8836"/>
                    </a:cubicBezTo>
                    <a:cubicBezTo>
                      <a:pt x="5197" y="6545"/>
                      <a:pt x="5197" y="6545"/>
                      <a:pt x="5197" y="6545"/>
                    </a:cubicBezTo>
                    <a:cubicBezTo>
                      <a:pt x="2274" y="6545"/>
                      <a:pt x="2274" y="6545"/>
                      <a:pt x="2274" y="6545"/>
                    </a:cubicBezTo>
                    <a:cubicBezTo>
                      <a:pt x="974" y="6545"/>
                      <a:pt x="0" y="7691"/>
                      <a:pt x="0" y="8836"/>
                    </a:cubicBezTo>
                    <a:cubicBezTo>
                      <a:pt x="0" y="16527"/>
                      <a:pt x="0" y="16527"/>
                      <a:pt x="0" y="16527"/>
                    </a:cubicBezTo>
                    <a:cubicBezTo>
                      <a:pt x="0" y="17836"/>
                      <a:pt x="974" y="18818"/>
                      <a:pt x="2274" y="18818"/>
                    </a:cubicBezTo>
                    <a:cubicBezTo>
                      <a:pt x="3086" y="18818"/>
                      <a:pt x="3086" y="18818"/>
                      <a:pt x="3086" y="18818"/>
                    </a:cubicBezTo>
                    <a:cubicBezTo>
                      <a:pt x="4060" y="16200"/>
                      <a:pt x="4060" y="16200"/>
                      <a:pt x="4060" y="16200"/>
                    </a:cubicBezTo>
                    <a:cubicBezTo>
                      <a:pt x="4223" y="15545"/>
                      <a:pt x="5035" y="15055"/>
                      <a:pt x="5684" y="15055"/>
                    </a:cubicBezTo>
                    <a:cubicBezTo>
                      <a:pt x="15916" y="15055"/>
                      <a:pt x="15916" y="15055"/>
                      <a:pt x="15916" y="15055"/>
                    </a:cubicBezTo>
                    <a:cubicBezTo>
                      <a:pt x="16565" y="15055"/>
                      <a:pt x="17377" y="15545"/>
                      <a:pt x="17540" y="16200"/>
                    </a:cubicBezTo>
                    <a:cubicBezTo>
                      <a:pt x="18514" y="18818"/>
                      <a:pt x="18514" y="18818"/>
                      <a:pt x="18514" y="18818"/>
                    </a:cubicBezTo>
                    <a:cubicBezTo>
                      <a:pt x="19326" y="18818"/>
                      <a:pt x="19326" y="18818"/>
                      <a:pt x="19326" y="18818"/>
                    </a:cubicBezTo>
                    <a:cubicBezTo>
                      <a:pt x="20626" y="18818"/>
                      <a:pt x="21600" y="17836"/>
                      <a:pt x="21600" y="16527"/>
                    </a:cubicBezTo>
                    <a:cubicBezTo>
                      <a:pt x="21600" y="8836"/>
                      <a:pt x="21600" y="8836"/>
                      <a:pt x="21600" y="8836"/>
                    </a:cubicBezTo>
                    <a:cubicBezTo>
                      <a:pt x="21600" y="7691"/>
                      <a:pt x="20626" y="6545"/>
                      <a:pt x="19326" y="6545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3" name="íşḻiḍe">
              <a:extLst>
                <a:ext uri="{FF2B5EF4-FFF2-40B4-BE49-F238E27FC236}">
                  <a16:creationId xmlns:a16="http://schemas.microsoft.com/office/drawing/2014/main" id="{559B4E95-EEBC-4FAB-A3AE-FBF73E532C84}"/>
                </a:ext>
              </a:extLst>
            </p:cNvPr>
            <p:cNvGrpSpPr/>
            <p:nvPr/>
          </p:nvGrpSpPr>
          <p:grpSpPr>
            <a:xfrm>
              <a:off x="8363541" y="3566942"/>
              <a:ext cx="681752" cy="681752"/>
              <a:chOff x="8363541" y="3566942"/>
              <a:chExt cx="681752" cy="681752"/>
            </a:xfrm>
          </p:grpSpPr>
          <p:sp>
            <p:nvSpPr>
              <p:cNvPr id="36" name="îşļîďe">
                <a:extLst>
                  <a:ext uri="{FF2B5EF4-FFF2-40B4-BE49-F238E27FC236}">
                    <a16:creationId xmlns:a16="http://schemas.microsoft.com/office/drawing/2014/main" id="{AC164E61-D963-407A-B31D-4C357F991A78}"/>
                  </a:ext>
                </a:extLst>
              </p:cNvPr>
              <p:cNvSpPr/>
              <p:nvPr/>
            </p:nvSpPr>
            <p:spPr>
              <a:xfrm>
                <a:off x="8363541" y="3566942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íş1idê">
                <a:extLst>
                  <a:ext uri="{FF2B5EF4-FFF2-40B4-BE49-F238E27FC236}">
                    <a16:creationId xmlns:a16="http://schemas.microsoft.com/office/drawing/2014/main" id="{69EF72B4-843F-4E3B-AAAE-7DC3046DC356}"/>
                  </a:ext>
                </a:extLst>
              </p:cNvPr>
              <p:cNvSpPr/>
              <p:nvPr/>
            </p:nvSpPr>
            <p:spPr>
              <a:xfrm>
                <a:off x="8591330" y="3696042"/>
                <a:ext cx="226176" cy="41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7" y="3476"/>
                    </a:moveTo>
                    <a:cubicBezTo>
                      <a:pt x="16335" y="5612"/>
                      <a:pt x="16335" y="5612"/>
                      <a:pt x="16335" y="5612"/>
                    </a:cubicBezTo>
                    <a:cubicBezTo>
                      <a:pt x="14486" y="4583"/>
                      <a:pt x="12660" y="4068"/>
                      <a:pt x="10835" y="4068"/>
                    </a:cubicBezTo>
                    <a:cubicBezTo>
                      <a:pt x="9782" y="4068"/>
                      <a:pt x="8916" y="4222"/>
                      <a:pt x="8237" y="4531"/>
                    </a:cubicBezTo>
                    <a:cubicBezTo>
                      <a:pt x="7582" y="4827"/>
                      <a:pt x="7231" y="5188"/>
                      <a:pt x="7231" y="5587"/>
                    </a:cubicBezTo>
                    <a:cubicBezTo>
                      <a:pt x="7231" y="5921"/>
                      <a:pt x="7535" y="6256"/>
                      <a:pt x="8120" y="6591"/>
                    </a:cubicBezTo>
                    <a:cubicBezTo>
                      <a:pt x="8706" y="6938"/>
                      <a:pt x="9876" y="7299"/>
                      <a:pt x="11631" y="7685"/>
                    </a:cubicBezTo>
                    <a:cubicBezTo>
                      <a:pt x="14743" y="8380"/>
                      <a:pt x="16873" y="8972"/>
                      <a:pt x="18020" y="9461"/>
                    </a:cubicBezTo>
                    <a:cubicBezTo>
                      <a:pt x="19166" y="9950"/>
                      <a:pt x="20055" y="10530"/>
                      <a:pt x="20687" y="11225"/>
                    </a:cubicBezTo>
                    <a:cubicBezTo>
                      <a:pt x="21296" y="11907"/>
                      <a:pt x="21600" y="12679"/>
                      <a:pt x="21600" y="13529"/>
                    </a:cubicBezTo>
                    <a:cubicBezTo>
                      <a:pt x="21600" y="14379"/>
                      <a:pt x="21272" y="15177"/>
                      <a:pt x="20617" y="15897"/>
                    </a:cubicBezTo>
                    <a:cubicBezTo>
                      <a:pt x="19962" y="16618"/>
                      <a:pt x="19096" y="17198"/>
                      <a:pt x="18066" y="17622"/>
                    </a:cubicBezTo>
                    <a:cubicBezTo>
                      <a:pt x="17037" y="18034"/>
                      <a:pt x="15539" y="18356"/>
                      <a:pt x="13573" y="18575"/>
                    </a:cubicBezTo>
                    <a:cubicBezTo>
                      <a:pt x="13573" y="21600"/>
                      <a:pt x="13573" y="21600"/>
                      <a:pt x="13573" y="21600"/>
                    </a:cubicBezTo>
                    <a:cubicBezTo>
                      <a:pt x="9618" y="21600"/>
                      <a:pt x="9618" y="21600"/>
                      <a:pt x="9618" y="21600"/>
                    </a:cubicBezTo>
                    <a:cubicBezTo>
                      <a:pt x="9618" y="18652"/>
                      <a:pt x="9618" y="18652"/>
                      <a:pt x="9618" y="18652"/>
                    </a:cubicBezTo>
                    <a:cubicBezTo>
                      <a:pt x="7793" y="18536"/>
                      <a:pt x="6225" y="18292"/>
                      <a:pt x="4938" y="17906"/>
                    </a:cubicBezTo>
                    <a:cubicBezTo>
                      <a:pt x="3159" y="17378"/>
                      <a:pt x="1521" y="16670"/>
                      <a:pt x="0" y="15795"/>
                    </a:cubicBezTo>
                    <a:cubicBezTo>
                      <a:pt x="4002" y="13593"/>
                      <a:pt x="4002" y="13593"/>
                      <a:pt x="4002" y="13593"/>
                    </a:cubicBezTo>
                    <a:cubicBezTo>
                      <a:pt x="6576" y="15061"/>
                      <a:pt x="9057" y="15795"/>
                      <a:pt x="11444" y="15795"/>
                    </a:cubicBezTo>
                    <a:cubicBezTo>
                      <a:pt x="12684" y="15795"/>
                      <a:pt x="13714" y="15563"/>
                      <a:pt x="14603" y="15112"/>
                    </a:cubicBezTo>
                    <a:cubicBezTo>
                      <a:pt x="15469" y="14649"/>
                      <a:pt x="15913" y="14121"/>
                      <a:pt x="15913" y="13503"/>
                    </a:cubicBezTo>
                    <a:cubicBezTo>
                      <a:pt x="15913" y="12975"/>
                      <a:pt x="15633" y="12525"/>
                      <a:pt x="15071" y="12126"/>
                    </a:cubicBezTo>
                    <a:cubicBezTo>
                      <a:pt x="14509" y="11740"/>
                      <a:pt x="13386" y="11341"/>
                      <a:pt x="11748" y="10929"/>
                    </a:cubicBezTo>
                    <a:cubicBezTo>
                      <a:pt x="8401" y="10105"/>
                      <a:pt x="6155" y="9436"/>
                      <a:pt x="4961" y="8946"/>
                    </a:cubicBezTo>
                    <a:cubicBezTo>
                      <a:pt x="3791" y="8470"/>
                      <a:pt x="2902" y="7917"/>
                      <a:pt x="2317" y="7312"/>
                    </a:cubicBezTo>
                    <a:cubicBezTo>
                      <a:pt x="1732" y="6707"/>
                      <a:pt x="1451" y="6063"/>
                      <a:pt x="1451" y="5368"/>
                    </a:cubicBezTo>
                    <a:cubicBezTo>
                      <a:pt x="1451" y="4235"/>
                      <a:pt x="2223" y="3257"/>
                      <a:pt x="3768" y="2446"/>
                    </a:cubicBezTo>
                    <a:cubicBezTo>
                      <a:pt x="5312" y="1635"/>
                      <a:pt x="7255" y="1197"/>
                      <a:pt x="9618" y="1133"/>
                    </a:cubicBezTo>
                    <a:cubicBezTo>
                      <a:pt x="9618" y="0"/>
                      <a:pt x="9618" y="0"/>
                      <a:pt x="9618" y="0"/>
                    </a:cubicBezTo>
                    <a:cubicBezTo>
                      <a:pt x="13573" y="0"/>
                      <a:pt x="13573" y="0"/>
                      <a:pt x="13573" y="0"/>
                    </a:cubicBezTo>
                    <a:cubicBezTo>
                      <a:pt x="13573" y="1287"/>
                      <a:pt x="13573" y="1287"/>
                      <a:pt x="13573" y="1287"/>
                    </a:cubicBezTo>
                    <a:cubicBezTo>
                      <a:pt x="14954" y="1455"/>
                      <a:pt x="16101" y="1686"/>
                      <a:pt x="17037" y="1982"/>
                    </a:cubicBezTo>
                    <a:cubicBezTo>
                      <a:pt x="17996" y="2278"/>
                      <a:pt x="19119" y="2780"/>
                      <a:pt x="20407" y="3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" name="iSľiḋè">
              <a:extLst>
                <a:ext uri="{FF2B5EF4-FFF2-40B4-BE49-F238E27FC236}">
                  <a16:creationId xmlns:a16="http://schemas.microsoft.com/office/drawing/2014/main" id="{90FA1010-4821-4082-9103-AEA29A6D6076}"/>
                </a:ext>
              </a:extLst>
            </p:cNvPr>
            <p:cNvGrpSpPr/>
            <p:nvPr/>
          </p:nvGrpSpPr>
          <p:grpSpPr>
            <a:xfrm>
              <a:off x="6053732" y="4933165"/>
              <a:ext cx="681752" cy="681752"/>
              <a:chOff x="6053732" y="4933165"/>
              <a:chExt cx="681752" cy="681752"/>
            </a:xfrm>
          </p:grpSpPr>
          <p:sp>
            <p:nvSpPr>
              <p:cNvPr id="34" name="íŝľiḓe">
                <a:extLst>
                  <a:ext uri="{FF2B5EF4-FFF2-40B4-BE49-F238E27FC236}">
                    <a16:creationId xmlns:a16="http://schemas.microsoft.com/office/drawing/2014/main" id="{CD4D089A-A6BA-420B-B398-6961A759737A}"/>
                  </a:ext>
                </a:extLst>
              </p:cNvPr>
              <p:cNvSpPr/>
              <p:nvPr/>
            </p:nvSpPr>
            <p:spPr>
              <a:xfrm>
                <a:off x="6053732" y="4933165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íṡḷïďe">
                <a:extLst>
                  <a:ext uri="{FF2B5EF4-FFF2-40B4-BE49-F238E27FC236}">
                    <a16:creationId xmlns:a16="http://schemas.microsoft.com/office/drawing/2014/main" id="{478C3687-CFB0-4DC2-B97C-E90CC1B9A85A}"/>
                  </a:ext>
                </a:extLst>
              </p:cNvPr>
              <p:cNvSpPr/>
              <p:nvPr/>
            </p:nvSpPr>
            <p:spPr>
              <a:xfrm>
                <a:off x="6226562" y="5078264"/>
                <a:ext cx="336092" cy="350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1387" extrusionOk="0">
                    <a:moveTo>
                      <a:pt x="15651" y="10439"/>
                    </a:moveTo>
                    <a:cubicBezTo>
                      <a:pt x="14876" y="10985"/>
                      <a:pt x="13809" y="10794"/>
                      <a:pt x="13267" y="10015"/>
                    </a:cubicBezTo>
                    <a:cubicBezTo>
                      <a:pt x="12724" y="9235"/>
                      <a:pt x="12913" y="8160"/>
                      <a:pt x="13688" y="7614"/>
                    </a:cubicBezTo>
                    <a:cubicBezTo>
                      <a:pt x="14302" y="7180"/>
                      <a:pt x="15100" y="7212"/>
                      <a:pt x="15674" y="7633"/>
                    </a:cubicBezTo>
                    <a:cubicBezTo>
                      <a:pt x="15386" y="7808"/>
                      <a:pt x="15187" y="7909"/>
                      <a:pt x="15149" y="7927"/>
                    </a:cubicBezTo>
                    <a:cubicBezTo>
                      <a:pt x="14829" y="8080"/>
                      <a:pt x="14692" y="8465"/>
                      <a:pt x="14842" y="8787"/>
                    </a:cubicBezTo>
                    <a:cubicBezTo>
                      <a:pt x="14952" y="9021"/>
                      <a:pt x="15183" y="9159"/>
                      <a:pt x="15425" y="9159"/>
                    </a:cubicBezTo>
                    <a:cubicBezTo>
                      <a:pt x="15515" y="9159"/>
                      <a:pt x="15608" y="9138"/>
                      <a:pt x="15698" y="9096"/>
                    </a:cubicBezTo>
                    <a:cubicBezTo>
                      <a:pt x="15903" y="8999"/>
                      <a:pt x="16125" y="8881"/>
                      <a:pt x="16356" y="8743"/>
                    </a:cubicBezTo>
                    <a:cubicBezTo>
                      <a:pt x="16460" y="9377"/>
                      <a:pt x="16209" y="10045"/>
                      <a:pt x="15651" y="10439"/>
                    </a:cubicBezTo>
                    <a:close/>
                    <a:moveTo>
                      <a:pt x="20298" y="434"/>
                    </a:moveTo>
                    <a:cubicBezTo>
                      <a:pt x="20181" y="97"/>
                      <a:pt x="19814" y="-81"/>
                      <a:pt x="19481" y="36"/>
                    </a:cubicBezTo>
                    <a:cubicBezTo>
                      <a:pt x="19146" y="153"/>
                      <a:pt x="18970" y="523"/>
                      <a:pt x="19086" y="859"/>
                    </a:cubicBezTo>
                    <a:cubicBezTo>
                      <a:pt x="20075" y="3715"/>
                      <a:pt x="18112" y="5846"/>
                      <a:pt x="16617" y="6988"/>
                    </a:cubicBezTo>
                    <a:lnTo>
                      <a:pt x="16012" y="6118"/>
                    </a:lnTo>
                    <a:cubicBezTo>
                      <a:pt x="15810" y="5827"/>
                      <a:pt x="15355" y="5583"/>
                      <a:pt x="15003" y="5578"/>
                    </a:cubicBezTo>
                    <a:lnTo>
                      <a:pt x="11612" y="5594"/>
                    </a:lnTo>
                    <a:cubicBezTo>
                      <a:pt x="11260" y="5588"/>
                      <a:pt x="10735" y="5751"/>
                      <a:pt x="10445" y="5955"/>
                    </a:cubicBezTo>
                    <a:lnTo>
                      <a:pt x="457" y="13000"/>
                    </a:lnTo>
                    <a:cubicBezTo>
                      <a:pt x="-27" y="13341"/>
                      <a:pt x="-145" y="14013"/>
                      <a:pt x="194" y="14500"/>
                    </a:cubicBezTo>
                    <a:lnTo>
                      <a:pt x="4734" y="21032"/>
                    </a:lnTo>
                    <a:cubicBezTo>
                      <a:pt x="5073" y="21519"/>
                      <a:pt x="5618" y="21461"/>
                      <a:pt x="6101" y="21120"/>
                    </a:cubicBezTo>
                    <a:lnTo>
                      <a:pt x="16090" y="14075"/>
                    </a:lnTo>
                    <a:cubicBezTo>
                      <a:pt x="16378" y="13870"/>
                      <a:pt x="16709" y="13429"/>
                      <a:pt x="16826" y="13093"/>
                    </a:cubicBezTo>
                    <a:lnTo>
                      <a:pt x="17888" y="9729"/>
                    </a:lnTo>
                    <a:cubicBezTo>
                      <a:pt x="18003" y="9393"/>
                      <a:pt x="17932" y="8880"/>
                      <a:pt x="17730" y="8589"/>
                    </a:cubicBezTo>
                    <a:lnTo>
                      <a:pt x="17361" y="8058"/>
                    </a:lnTo>
                    <a:cubicBezTo>
                      <a:pt x="19371" y="6513"/>
                      <a:pt x="21455" y="3778"/>
                      <a:pt x="20298" y="43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5" name="îśḷîḑê">
              <a:extLst>
                <a:ext uri="{FF2B5EF4-FFF2-40B4-BE49-F238E27FC236}">
                  <a16:creationId xmlns:a16="http://schemas.microsoft.com/office/drawing/2014/main" id="{E450FAC0-D72A-4AF9-A896-2DC11B882663}"/>
                </a:ext>
              </a:extLst>
            </p:cNvPr>
            <p:cNvGrpSpPr/>
            <p:nvPr/>
          </p:nvGrpSpPr>
          <p:grpSpPr>
            <a:xfrm>
              <a:off x="6808236" y="4266822"/>
              <a:ext cx="681752" cy="681752"/>
              <a:chOff x="6808236" y="4245490"/>
              <a:chExt cx="681752" cy="681752"/>
            </a:xfrm>
          </p:grpSpPr>
          <p:sp>
            <p:nvSpPr>
              <p:cNvPr id="32" name="iṡḻiďê">
                <a:extLst>
                  <a:ext uri="{FF2B5EF4-FFF2-40B4-BE49-F238E27FC236}">
                    <a16:creationId xmlns:a16="http://schemas.microsoft.com/office/drawing/2014/main" id="{E84A3E12-E390-4D6B-8679-3769F94E49A0}"/>
                  </a:ext>
                </a:extLst>
              </p:cNvPr>
              <p:cNvSpPr/>
              <p:nvPr/>
            </p:nvSpPr>
            <p:spPr>
              <a:xfrm>
                <a:off x="6808236" y="4245490"/>
                <a:ext cx="681752" cy="68175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íSľïḋe">
                <a:extLst>
                  <a:ext uri="{FF2B5EF4-FFF2-40B4-BE49-F238E27FC236}">
                    <a16:creationId xmlns:a16="http://schemas.microsoft.com/office/drawing/2014/main" id="{DB1C8A1C-37DE-45A2-926F-E8C6EE59F4EF}"/>
                  </a:ext>
                </a:extLst>
              </p:cNvPr>
              <p:cNvSpPr/>
              <p:nvPr/>
            </p:nvSpPr>
            <p:spPr>
              <a:xfrm>
                <a:off x="6996612" y="4410872"/>
                <a:ext cx="359723" cy="33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78" y="21600"/>
                    </a:moveTo>
                    <a:lnTo>
                      <a:pt x="7938" y="21600"/>
                    </a:lnTo>
                    <a:lnTo>
                      <a:pt x="12785" y="12409"/>
                    </a:lnTo>
                    <a:lnTo>
                      <a:pt x="18360" y="12409"/>
                    </a:lnTo>
                    <a:cubicBezTo>
                      <a:pt x="18360" y="12409"/>
                      <a:pt x="21600" y="12409"/>
                      <a:pt x="21600" y="10800"/>
                    </a:cubicBezTo>
                    <a:cubicBezTo>
                      <a:pt x="21600" y="9191"/>
                      <a:pt x="18360" y="9191"/>
                      <a:pt x="18360" y="9191"/>
                    </a:cubicBezTo>
                    <a:lnTo>
                      <a:pt x="12785" y="9191"/>
                    </a:lnTo>
                    <a:lnTo>
                      <a:pt x="7938" y="0"/>
                    </a:lnTo>
                    <a:lnTo>
                      <a:pt x="5778" y="0"/>
                    </a:lnTo>
                    <a:lnTo>
                      <a:pt x="8465" y="9191"/>
                    </a:lnTo>
                    <a:lnTo>
                      <a:pt x="4591" y="9191"/>
                    </a:lnTo>
                    <a:lnTo>
                      <a:pt x="2160" y="6893"/>
                    </a:lnTo>
                    <a:lnTo>
                      <a:pt x="0" y="6893"/>
                    </a:lnTo>
                    <a:lnTo>
                      <a:pt x="1728" y="10800"/>
                    </a:lnTo>
                    <a:lnTo>
                      <a:pt x="0" y="14707"/>
                    </a:lnTo>
                    <a:lnTo>
                      <a:pt x="2160" y="14707"/>
                    </a:lnTo>
                    <a:lnTo>
                      <a:pt x="4591" y="12409"/>
                    </a:lnTo>
                    <a:lnTo>
                      <a:pt x="8465" y="12409"/>
                    </a:lnTo>
                    <a:cubicBezTo>
                      <a:pt x="8465" y="12409"/>
                      <a:pt x="5778" y="21600"/>
                      <a:pt x="5778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6" name="íśḷîḋe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6735484" y="1634331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7" name="işlíďe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7489989" y="2313802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8" name="íślïḑé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8276425" y="3001611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9" name="išḻíḍé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9045293" y="3686915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30" name="iś1iḑe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7489989" y="4386795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1" name="íṥľiḑè">
              <a:extLst>
                <a:ext uri="{FF2B5EF4-FFF2-40B4-BE49-F238E27FC236}">
                  <a16:creationId xmlns:a16="http://schemas.microsoft.com/office/drawing/2014/main" id="{DDED9EBF-EFC1-4162-A9D9-0EFDB5B3B830}"/>
                </a:ext>
              </a:extLst>
            </p:cNvPr>
            <p:cNvSpPr txBox="1"/>
            <p:nvPr/>
          </p:nvSpPr>
          <p:spPr bwMode="auto">
            <a:xfrm>
              <a:off x="6735484" y="5053138"/>
              <a:ext cx="2005746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9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0ADFB-C62B-49CD-ACFB-174E679E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2D4BFB-AA27-4B65-8C8E-BBB51714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5" name="4a88d47e-fe0c-4395-b478-33dabb5c71d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257E2E7-B47A-4E1E-8784-D2156E4065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3393" y="2002055"/>
            <a:ext cx="10852096" cy="3203765"/>
            <a:chOff x="683393" y="2002055"/>
            <a:chExt cx="10852096" cy="3203765"/>
          </a:xfrm>
        </p:grpSpPr>
        <p:sp>
          <p:nvSpPr>
            <p:cNvPr id="6" name="îŝľíďe">
              <a:extLst>
                <a:ext uri="{FF2B5EF4-FFF2-40B4-BE49-F238E27FC236}">
                  <a16:creationId xmlns:a16="http://schemas.microsoft.com/office/drawing/2014/main" id="{AC4EDC0A-2F35-4BC4-9CE5-8A435C2A7441}"/>
                </a:ext>
              </a:extLst>
            </p:cNvPr>
            <p:cNvSpPr/>
            <p:nvPr/>
          </p:nvSpPr>
          <p:spPr bwMode="auto">
            <a:xfrm flipH="1">
              <a:off x="683394" y="2002055"/>
              <a:ext cx="2190299" cy="866443"/>
            </a:xfrm>
            <a:custGeom>
              <a:avLst/>
              <a:gdLst>
                <a:gd name="T0" fmla="*/ 1976438 w 21600"/>
                <a:gd name="T1" fmla="*/ 781844 h 21600"/>
                <a:gd name="T2" fmla="*/ 1976438 w 21600"/>
                <a:gd name="T3" fmla="*/ 781844 h 21600"/>
                <a:gd name="T4" fmla="*/ 1976438 w 21600"/>
                <a:gd name="T5" fmla="*/ 781844 h 21600"/>
                <a:gd name="T6" fmla="*/ 1976438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8188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îšļiḋê">
              <a:extLst>
                <a:ext uri="{FF2B5EF4-FFF2-40B4-BE49-F238E27FC236}">
                  <a16:creationId xmlns:a16="http://schemas.microsoft.com/office/drawing/2014/main" id="{A2998D3F-2BD7-40AB-BF66-4509B22366FD}"/>
                </a:ext>
              </a:extLst>
            </p:cNvPr>
            <p:cNvSpPr/>
            <p:nvPr/>
          </p:nvSpPr>
          <p:spPr bwMode="auto">
            <a:xfrm>
              <a:off x="2104009" y="2002055"/>
              <a:ext cx="769684" cy="866443"/>
            </a:xfrm>
            <a:custGeom>
              <a:avLst/>
              <a:gdLst>
                <a:gd name="T0" fmla="*/ 694532 w 21600"/>
                <a:gd name="T1" fmla="*/ 781844 h 21600"/>
                <a:gd name="T2" fmla="*/ 694532 w 21600"/>
                <a:gd name="T3" fmla="*/ 781844 h 21600"/>
                <a:gd name="T4" fmla="*/ 694532 w 21600"/>
                <a:gd name="T5" fmla="*/ 781844 h 21600"/>
                <a:gd name="T6" fmla="*/ 694532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8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sļïḓé">
              <a:extLst>
                <a:ext uri="{FF2B5EF4-FFF2-40B4-BE49-F238E27FC236}">
                  <a16:creationId xmlns:a16="http://schemas.microsoft.com/office/drawing/2014/main" id="{38217E59-2DBE-4ABB-885E-C18C9B06A69A}"/>
                </a:ext>
              </a:extLst>
            </p:cNvPr>
            <p:cNvSpPr/>
            <p:nvPr/>
          </p:nvSpPr>
          <p:spPr bwMode="auto">
            <a:xfrm>
              <a:off x="683393" y="3061139"/>
              <a:ext cx="2103214" cy="13910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defTabSz="309531">
                <a:lnSpc>
                  <a:spcPct val="120000"/>
                </a:lnSpc>
                <a:defRPr/>
              </a:pPr>
              <a:endParaRPr lang="zh-CN" altLang="en-US" sz="900" dirty="0">
                <a:solidFill>
                  <a:srgbClr val="4D4E4C"/>
                </a:solidFill>
              </a:endParaRPr>
            </a:p>
          </p:txBody>
        </p:sp>
        <p:sp>
          <p:nvSpPr>
            <p:cNvPr id="9" name="işļîďé">
              <a:extLst>
                <a:ext uri="{FF2B5EF4-FFF2-40B4-BE49-F238E27FC236}">
                  <a16:creationId xmlns:a16="http://schemas.microsoft.com/office/drawing/2014/main" id="{5E55CE37-D73E-41D4-99BB-F1D753C18BCD}"/>
                </a:ext>
              </a:extLst>
            </p:cNvPr>
            <p:cNvSpPr/>
            <p:nvPr/>
          </p:nvSpPr>
          <p:spPr bwMode="auto">
            <a:xfrm>
              <a:off x="865479" y="2435716"/>
              <a:ext cx="1121539" cy="2955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</a:rPr>
                <a:t>Text here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ïṩḷïḍê">
              <a:extLst>
                <a:ext uri="{FF2B5EF4-FFF2-40B4-BE49-F238E27FC236}">
                  <a16:creationId xmlns:a16="http://schemas.microsoft.com/office/drawing/2014/main" id="{6197CDAB-62A2-48BB-9F63-BB46E8416D16}"/>
                </a:ext>
              </a:extLst>
            </p:cNvPr>
            <p:cNvSpPr/>
            <p:nvPr/>
          </p:nvSpPr>
          <p:spPr bwMode="auto">
            <a:xfrm flipH="1">
              <a:off x="3573005" y="2002055"/>
              <a:ext cx="2190299" cy="866443"/>
            </a:xfrm>
            <a:custGeom>
              <a:avLst/>
              <a:gdLst>
                <a:gd name="T0" fmla="*/ 1976438 w 21600"/>
                <a:gd name="T1" fmla="*/ 781844 h 21600"/>
                <a:gd name="T2" fmla="*/ 1976438 w 21600"/>
                <a:gd name="T3" fmla="*/ 781844 h 21600"/>
                <a:gd name="T4" fmla="*/ 1976438 w 21600"/>
                <a:gd name="T5" fmla="*/ 781844 h 21600"/>
                <a:gd name="T6" fmla="*/ 1976438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8188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ïšľíḍé">
              <a:extLst>
                <a:ext uri="{FF2B5EF4-FFF2-40B4-BE49-F238E27FC236}">
                  <a16:creationId xmlns:a16="http://schemas.microsoft.com/office/drawing/2014/main" id="{5BDB61EF-BCC9-4651-84FC-C437AB374D43}"/>
                </a:ext>
              </a:extLst>
            </p:cNvPr>
            <p:cNvSpPr/>
            <p:nvPr/>
          </p:nvSpPr>
          <p:spPr bwMode="auto">
            <a:xfrm>
              <a:off x="4993621" y="2002055"/>
              <a:ext cx="769683" cy="866443"/>
            </a:xfrm>
            <a:custGeom>
              <a:avLst/>
              <a:gdLst>
                <a:gd name="T0" fmla="*/ 694531 w 21600"/>
                <a:gd name="T1" fmla="*/ 781844 h 21600"/>
                <a:gd name="T2" fmla="*/ 694531 w 21600"/>
                <a:gd name="T3" fmla="*/ 781844 h 21600"/>
                <a:gd name="T4" fmla="*/ 694531 w 21600"/>
                <a:gd name="T5" fmla="*/ 781844 h 21600"/>
                <a:gd name="T6" fmla="*/ 694531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8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îš1îḍe">
              <a:extLst>
                <a:ext uri="{FF2B5EF4-FFF2-40B4-BE49-F238E27FC236}">
                  <a16:creationId xmlns:a16="http://schemas.microsoft.com/office/drawing/2014/main" id="{B6D942EA-3EEA-44F4-9CB4-D1D64F791280}"/>
                </a:ext>
              </a:extLst>
            </p:cNvPr>
            <p:cNvSpPr/>
            <p:nvPr/>
          </p:nvSpPr>
          <p:spPr bwMode="auto">
            <a:xfrm>
              <a:off x="3755090" y="2435716"/>
              <a:ext cx="1121538" cy="2955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</a:rPr>
                <a:t>Text here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ïşľíḋê">
              <a:extLst>
                <a:ext uri="{FF2B5EF4-FFF2-40B4-BE49-F238E27FC236}">
                  <a16:creationId xmlns:a16="http://schemas.microsoft.com/office/drawing/2014/main" id="{1E9CFC72-D5A8-4284-92A9-4B8E97F9215A}"/>
                </a:ext>
              </a:extLst>
            </p:cNvPr>
            <p:cNvSpPr/>
            <p:nvPr/>
          </p:nvSpPr>
          <p:spPr bwMode="auto">
            <a:xfrm flipH="1">
              <a:off x="6462616" y="2002055"/>
              <a:ext cx="2190299" cy="866443"/>
            </a:xfrm>
            <a:custGeom>
              <a:avLst/>
              <a:gdLst>
                <a:gd name="T0" fmla="*/ 1976438 w 21600"/>
                <a:gd name="T1" fmla="*/ 781844 h 21600"/>
                <a:gd name="T2" fmla="*/ 1976438 w 21600"/>
                <a:gd name="T3" fmla="*/ 781844 h 21600"/>
                <a:gd name="T4" fmla="*/ 1976438 w 21600"/>
                <a:gd name="T5" fmla="*/ 781844 h 21600"/>
                <a:gd name="T6" fmla="*/ 1976438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8188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ïŝḷiḓé">
              <a:extLst>
                <a:ext uri="{FF2B5EF4-FFF2-40B4-BE49-F238E27FC236}">
                  <a16:creationId xmlns:a16="http://schemas.microsoft.com/office/drawing/2014/main" id="{DE9728A8-BB3B-4CF4-B0BC-AFA2B73A088C}"/>
                </a:ext>
              </a:extLst>
            </p:cNvPr>
            <p:cNvSpPr/>
            <p:nvPr/>
          </p:nvSpPr>
          <p:spPr bwMode="auto">
            <a:xfrm>
              <a:off x="7883231" y="2002055"/>
              <a:ext cx="769684" cy="866443"/>
            </a:xfrm>
            <a:custGeom>
              <a:avLst/>
              <a:gdLst>
                <a:gd name="T0" fmla="*/ 694532 w 21600"/>
                <a:gd name="T1" fmla="*/ 781844 h 21600"/>
                <a:gd name="T2" fmla="*/ 694532 w 21600"/>
                <a:gd name="T3" fmla="*/ 781844 h 21600"/>
                <a:gd name="T4" fmla="*/ 694532 w 21600"/>
                <a:gd name="T5" fmla="*/ 781844 h 21600"/>
                <a:gd name="T6" fmla="*/ 694532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8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ísḷîḍè">
              <a:extLst>
                <a:ext uri="{FF2B5EF4-FFF2-40B4-BE49-F238E27FC236}">
                  <a16:creationId xmlns:a16="http://schemas.microsoft.com/office/drawing/2014/main" id="{9176B56A-44D0-46B4-ABA8-205185C8B522}"/>
                </a:ext>
              </a:extLst>
            </p:cNvPr>
            <p:cNvSpPr/>
            <p:nvPr/>
          </p:nvSpPr>
          <p:spPr bwMode="auto">
            <a:xfrm>
              <a:off x="6644700" y="2435716"/>
              <a:ext cx="1121539" cy="2955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</a:rPr>
                <a:t>Text here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íṥľîdè">
              <a:extLst>
                <a:ext uri="{FF2B5EF4-FFF2-40B4-BE49-F238E27FC236}">
                  <a16:creationId xmlns:a16="http://schemas.microsoft.com/office/drawing/2014/main" id="{D769F236-5DE4-445D-8ABE-6745B2F637BC}"/>
                </a:ext>
              </a:extLst>
            </p:cNvPr>
            <p:cNvSpPr/>
            <p:nvPr/>
          </p:nvSpPr>
          <p:spPr bwMode="auto">
            <a:xfrm flipH="1">
              <a:off x="9345190" y="2002055"/>
              <a:ext cx="2190299" cy="866443"/>
            </a:xfrm>
            <a:custGeom>
              <a:avLst/>
              <a:gdLst>
                <a:gd name="T0" fmla="*/ 1976438 w 21600"/>
                <a:gd name="T1" fmla="*/ 781844 h 21600"/>
                <a:gd name="T2" fmla="*/ 1976438 w 21600"/>
                <a:gd name="T3" fmla="*/ 781844 h 21600"/>
                <a:gd name="T4" fmla="*/ 1976438 w 21600"/>
                <a:gd name="T5" fmla="*/ 781844 h 21600"/>
                <a:gd name="T6" fmla="*/ 1976438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8188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îṥḷïḋê">
              <a:extLst>
                <a:ext uri="{FF2B5EF4-FFF2-40B4-BE49-F238E27FC236}">
                  <a16:creationId xmlns:a16="http://schemas.microsoft.com/office/drawing/2014/main" id="{B31DB965-DCDA-4F45-B7C5-C15F175BE51C}"/>
                </a:ext>
              </a:extLst>
            </p:cNvPr>
            <p:cNvSpPr/>
            <p:nvPr/>
          </p:nvSpPr>
          <p:spPr bwMode="auto">
            <a:xfrm>
              <a:off x="10765805" y="2002055"/>
              <a:ext cx="769683" cy="866443"/>
            </a:xfrm>
            <a:custGeom>
              <a:avLst/>
              <a:gdLst>
                <a:gd name="T0" fmla="*/ 694531 w 21600"/>
                <a:gd name="T1" fmla="*/ 781844 h 21600"/>
                <a:gd name="T2" fmla="*/ 694531 w 21600"/>
                <a:gd name="T3" fmla="*/ 781844 h 21600"/>
                <a:gd name="T4" fmla="*/ 694531 w 21600"/>
                <a:gd name="T5" fmla="*/ 781844 h 21600"/>
                <a:gd name="T6" fmla="*/ 694531 w 21600"/>
                <a:gd name="T7" fmla="*/ 781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8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" name="îṩľîḑê">
              <a:extLst>
                <a:ext uri="{FF2B5EF4-FFF2-40B4-BE49-F238E27FC236}">
                  <a16:creationId xmlns:a16="http://schemas.microsoft.com/office/drawing/2014/main" id="{19B068E9-BF18-4E84-A2FC-F5E59E5B23A8}"/>
                </a:ext>
              </a:extLst>
            </p:cNvPr>
            <p:cNvSpPr/>
            <p:nvPr/>
          </p:nvSpPr>
          <p:spPr bwMode="auto">
            <a:xfrm>
              <a:off x="9527275" y="2435716"/>
              <a:ext cx="1121538" cy="2955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</a:rPr>
                <a:t>Text here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íṩlïdé">
              <a:extLst>
                <a:ext uri="{FF2B5EF4-FFF2-40B4-BE49-F238E27FC236}">
                  <a16:creationId xmlns:a16="http://schemas.microsoft.com/office/drawing/2014/main" id="{F4BC1ED0-7521-488C-B33F-7FA86FF7C2E0}"/>
                </a:ext>
              </a:extLst>
            </p:cNvPr>
            <p:cNvSpPr/>
            <p:nvPr/>
          </p:nvSpPr>
          <p:spPr bwMode="auto">
            <a:xfrm>
              <a:off x="3573005" y="4155406"/>
              <a:ext cx="2190299" cy="4435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defRPr/>
              </a:pPr>
              <a:r>
                <a:rPr lang="en-US" altLang="zh-CN" b="1" dirty="0"/>
                <a:t>... ￥ | 20 %</a:t>
              </a:r>
            </a:p>
          </p:txBody>
        </p:sp>
        <p:sp>
          <p:nvSpPr>
            <p:cNvPr id="20" name="işlîďè">
              <a:extLst>
                <a:ext uri="{FF2B5EF4-FFF2-40B4-BE49-F238E27FC236}">
                  <a16:creationId xmlns:a16="http://schemas.microsoft.com/office/drawing/2014/main" id="{4F439988-3651-4F1E-8B7E-200D613DDB1A}"/>
                </a:ext>
              </a:extLst>
            </p:cNvPr>
            <p:cNvSpPr/>
            <p:nvPr/>
          </p:nvSpPr>
          <p:spPr bwMode="auto">
            <a:xfrm>
              <a:off x="6462616" y="4155406"/>
              <a:ext cx="2190299" cy="4435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chemeClr val="accent1"/>
                  </a:solidFill>
                </a:rPr>
                <a:t>... ￥ | 30 %</a:t>
              </a:r>
            </a:p>
          </p:txBody>
        </p:sp>
        <p:sp>
          <p:nvSpPr>
            <p:cNvPr id="21" name="îṧľîdê">
              <a:extLst>
                <a:ext uri="{FF2B5EF4-FFF2-40B4-BE49-F238E27FC236}">
                  <a16:creationId xmlns:a16="http://schemas.microsoft.com/office/drawing/2014/main" id="{78CD5CD7-CD3F-4906-97C3-0CC0F6C326F1}"/>
                </a:ext>
              </a:extLst>
            </p:cNvPr>
            <p:cNvSpPr/>
            <p:nvPr/>
          </p:nvSpPr>
          <p:spPr bwMode="auto">
            <a:xfrm>
              <a:off x="9345188" y="4155406"/>
              <a:ext cx="2190299" cy="4435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defRPr/>
              </a:pPr>
              <a:r>
                <a:rPr lang="en-US" altLang="zh-CN" b="1" dirty="0"/>
                <a:t>... ￥ | 20 %</a:t>
              </a:r>
            </a:p>
          </p:txBody>
        </p:sp>
        <p:sp>
          <p:nvSpPr>
            <p:cNvPr id="22" name="îṡḻïďé">
              <a:extLst>
                <a:ext uri="{FF2B5EF4-FFF2-40B4-BE49-F238E27FC236}">
                  <a16:creationId xmlns:a16="http://schemas.microsoft.com/office/drawing/2014/main" id="{EC610FE9-6891-4FBF-9797-6F76CC128BF5}"/>
                </a:ext>
              </a:extLst>
            </p:cNvPr>
            <p:cNvSpPr/>
            <p:nvPr/>
          </p:nvSpPr>
          <p:spPr bwMode="auto">
            <a:xfrm>
              <a:off x="2340631" y="2343356"/>
              <a:ext cx="296438" cy="293798"/>
            </a:xfrm>
            <a:custGeom>
              <a:avLst/>
              <a:gdLst>
                <a:gd name="T0" fmla="*/ 267494 w 21600"/>
                <a:gd name="T1" fmla="*/ 265113 h 21600"/>
                <a:gd name="T2" fmla="*/ 267494 w 21600"/>
                <a:gd name="T3" fmla="*/ 265113 h 21600"/>
                <a:gd name="T4" fmla="*/ 267494 w 21600"/>
                <a:gd name="T5" fmla="*/ 265113 h 21600"/>
                <a:gd name="T6" fmla="*/ 267494 w 21600"/>
                <a:gd name="T7" fmla="*/ 2651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821" y="21405"/>
                  </a:moveTo>
                  <a:cubicBezTo>
                    <a:pt x="9821" y="16015"/>
                    <a:pt x="5524" y="11401"/>
                    <a:pt x="153" y="11401"/>
                  </a:cubicBezTo>
                  <a:lnTo>
                    <a:pt x="153" y="7717"/>
                  </a:lnTo>
                  <a:cubicBezTo>
                    <a:pt x="7251" y="7717"/>
                    <a:pt x="13658" y="12796"/>
                    <a:pt x="13658" y="21405"/>
                  </a:cubicBezTo>
                  <a:cubicBezTo>
                    <a:pt x="13658" y="21405"/>
                    <a:pt x="9821" y="21405"/>
                    <a:pt x="9821" y="21405"/>
                  </a:cubicBezTo>
                  <a:close/>
                  <a:moveTo>
                    <a:pt x="17417" y="21405"/>
                  </a:moveTo>
                  <a:cubicBezTo>
                    <a:pt x="17417" y="12098"/>
                    <a:pt x="9399" y="3994"/>
                    <a:pt x="153" y="3994"/>
                  </a:cubicBezTo>
                  <a:lnTo>
                    <a:pt x="153" y="0"/>
                  </a:lnTo>
                  <a:cubicBezTo>
                    <a:pt x="11509" y="0"/>
                    <a:pt x="21600" y="8725"/>
                    <a:pt x="21600" y="21405"/>
                  </a:cubicBezTo>
                  <a:cubicBezTo>
                    <a:pt x="21600" y="21405"/>
                    <a:pt x="17417" y="21405"/>
                    <a:pt x="17417" y="21405"/>
                  </a:cubicBezTo>
                  <a:close/>
                  <a:moveTo>
                    <a:pt x="2801" y="21599"/>
                  </a:moveTo>
                  <a:cubicBezTo>
                    <a:pt x="1266" y="21599"/>
                    <a:pt x="0" y="20359"/>
                    <a:pt x="0" y="18769"/>
                  </a:cubicBezTo>
                  <a:cubicBezTo>
                    <a:pt x="0" y="17217"/>
                    <a:pt x="1266" y="15937"/>
                    <a:pt x="2801" y="15937"/>
                  </a:cubicBezTo>
                  <a:cubicBezTo>
                    <a:pt x="4335" y="15937"/>
                    <a:pt x="5640" y="17217"/>
                    <a:pt x="5640" y="18769"/>
                  </a:cubicBezTo>
                  <a:cubicBezTo>
                    <a:pt x="5640" y="20359"/>
                    <a:pt x="4335" y="21599"/>
                    <a:pt x="2801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išľïḍe">
              <a:extLst>
                <a:ext uri="{FF2B5EF4-FFF2-40B4-BE49-F238E27FC236}">
                  <a16:creationId xmlns:a16="http://schemas.microsoft.com/office/drawing/2014/main" id="{4E1F9767-48E1-48A8-BC8C-1CF1CB129702}"/>
                </a:ext>
              </a:extLst>
            </p:cNvPr>
            <p:cNvSpPr/>
            <p:nvPr/>
          </p:nvSpPr>
          <p:spPr bwMode="auto">
            <a:xfrm>
              <a:off x="5235520" y="2333679"/>
              <a:ext cx="285883" cy="313151"/>
            </a:xfrm>
            <a:custGeom>
              <a:avLst/>
              <a:gdLst>
                <a:gd name="T0" fmla="*/ 257969 w 21600"/>
                <a:gd name="T1" fmla="*/ 282575 h 21600"/>
                <a:gd name="T2" fmla="*/ 257969 w 21600"/>
                <a:gd name="T3" fmla="*/ 282575 h 21600"/>
                <a:gd name="T4" fmla="*/ 257969 w 21600"/>
                <a:gd name="T5" fmla="*/ 282575 h 21600"/>
                <a:gd name="T6" fmla="*/ 257969 w 21600"/>
                <a:gd name="T7" fmla="*/ 282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15882" y="21599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  <a:moveTo>
                    <a:pt x="13658" y="21599"/>
                  </a:moveTo>
                  <a:lnTo>
                    <a:pt x="7941" y="21599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599"/>
                    <a:pt x="13658" y="21599"/>
                  </a:cubicBezTo>
                  <a:close/>
                  <a:moveTo>
                    <a:pt x="5717" y="21599"/>
                  </a:moveTo>
                  <a:lnTo>
                    <a:pt x="0" y="21599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599"/>
                    <a:pt x="5717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iŝľïḍê">
              <a:extLst>
                <a:ext uri="{FF2B5EF4-FFF2-40B4-BE49-F238E27FC236}">
                  <a16:creationId xmlns:a16="http://schemas.microsoft.com/office/drawing/2014/main" id="{E59B680A-2D1A-454F-9191-7E633389C23E}"/>
                </a:ext>
              </a:extLst>
            </p:cNvPr>
            <p:cNvSpPr/>
            <p:nvPr/>
          </p:nvSpPr>
          <p:spPr bwMode="auto">
            <a:xfrm>
              <a:off x="8119853" y="2343354"/>
              <a:ext cx="322828" cy="323707"/>
            </a:xfrm>
            <a:custGeom>
              <a:avLst/>
              <a:gdLst>
                <a:gd name="T0" fmla="*/ 291306 w 21600"/>
                <a:gd name="T1" fmla="*/ 292100 h 21600"/>
                <a:gd name="T2" fmla="*/ 291306 w 21600"/>
                <a:gd name="T3" fmla="*/ 292100 h 21600"/>
                <a:gd name="T4" fmla="*/ 291306 w 21600"/>
                <a:gd name="T5" fmla="*/ 292100 h 21600"/>
                <a:gd name="T6" fmla="*/ 291306 w 21600"/>
                <a:gd name="T7" fmla="*/ 2921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7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7"/>
                  </a:cubicBezTo>
                  <a:cubicBezTo>
                    <a:pt x="21599" y="9427"/>
                    <a:pt x="12277" y="9427"/>
                    <a:pt x="12277" y="9427"/>
                  </a:cubicBezTo>
                  <a:close/>
                  <a:moveTo>
                    <a:pt x="18680" y="12382"/>
                  </a:moveTo>
                  <a:cubicBezTo>
                    <a:pt x="18680" y="12312"/>
                    <a:pt x="18680" y="12276"/>
                    <a:pt x="18680" y="12276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6"/>
                  </a:cubicBezTo>
                  <a:cubicBezTo>
                    <a:pt x="0" y="7105"/>
                    <a:pt x="4151" y="2919"/>
                    <a:pt x="9322" y="2919"/>
                  </a:cubicBezTo>
                  <a:lnTo>
                    <a:pt x="9322" y="12382"/>
                  </a:lnTo>
                  <a:cubicBezTo>
                    <a:pt x="9322" y="12382"/>
                    <a:pt x="18680" y="12382"/>
                    <a:pt x="18680" y="12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íŝľîḍe">
              <a:extLst>
                <a:ext uri="{FF2B5EF4-FFF2-40B4-BE49-F238E27FC236}">
                  <a16:creationId xmlns:a16="http://schemas.microsoft.com/office/drawing/2014/main" id="{A6957294-2AC6-4238-8B92-D04858100C09}"/>
                </a:ext>
              </a:extLst>
            </p:cNvPr>
            <p:cNvSpPr/>
            <p:nvPr/>
          </p:nvSpPr>
          <p:spPr bwMode="auto">
            <a:xfrm>
              <a:off x="11013864" y="2346874"/>
              <a:ext cx="299956" cy="320188"/>
            </a:xfrm>
            <a:custGeom>
              <a:avLst/>
              <a:gdLst>
                <a:gd name="T0" fmla="*/ 270669 w 21600"/>
                <a:gd name="T1" fmla="*/ 288925 h 21600"/>
                <a:gd name="T2" fmla="*/ 270669 w 21600"/>
                <a:gd name="T3" fmla="*/ 288925 h 21600"/>
                <a:gd name="T4" fmla="*/ 270669 w 21600"/>
                <a:gd name="T5" fmla="*/ 288925 h 21600"/>
                <a:gd name="T6" fmla="*/ 270669 w 21600"/>
                <a:gd name="T7" fmla="*/ 2889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1"/>
                    <a:pt x="12489" y="16413"/>
                  </a:cubicBezTo>
                  <a:cubicBezTo>
                    <a:pt x="12489" y="17408"/>
                    <a:pt x="11730" y="18189"/>
                    <a:pt x="10781" y="18189"/>
                  </a:cubicBezTo>
                  <a:cubicBezTo>
                    <a:pt x="9831" y="18189"/>
                    <a:pt x="9072" y="17408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4" y="15525"/>
                    <a:pt x="13779" y="15170"/>
                    <a:pt x="10781" y="15170"/>
                  </a:cubicBezTo>
                  <a:cubicBezTo>
                    <a:pt x="7820" y="15170"/>
                    <a:pt x="3757" y="15525"/>
                    <a:pt x="2201" y="17265"/>
                  </a:cubicBezTo>
                  <a:cubicBezTo>
                    <a:pt x="3757" y="19006"/>
                    <a:pt x="7820" y="19433"/>
                    <a:pt x="10781" y="19397"/>
                  </a:cubicBezTo>
                  <a:cubicBezTo>
                    <a:pt x="13779" y="19397"/>
                    <a:pt x="17804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5" y="21600"/>
                    <a:pt x="10781" y="21600"/>
                  </a:cubicBezTo>
                  <a:cubicBezTo>
                    <a:pt x="6756" y="21600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8" y="9841"/>
                    <a:pt x="3188" y="6536"/>
                    <a:pt x="5200" y="3908"/>
                  </a:cubicBezTo>
                  <a:cubicBezTo>
                    <a:pt x="6111" y="2735"/>
                    <a:pt x="7175" y="1989"/>
                    <a:pt x="8882" y="1634"/>
                  </a:cubicBezTo>
                  <a:cubicBezTo>
                    <a:pt x="8959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8"/>
                  </a:cubicBezTo>
                  <a:cubicBezTo>
                    <a:pt x="18372" y="6536"/>
                    <a:pt x="17424" y="9841"/>
                    <a:pt x="21106" y="16910"/>
                  </a:cubicBezTo>
                  <a:cubicBezTo>
                    <a:pt x="21409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2D9EDBE-E837-40A2-A7A4-AA552492A53C}"/>
                </a:ext>
              </a:extLst>
            </p:cNvPr>
            <p:cNvCxnSpPr/>
            <p:nvPr/>
          </p:nvCxnSpPr>
          <p:spPr>
            <a:xfrm>
              <a:off x="3186004" y="2963185"/>
              <a:ext cx="0" cy="224263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E0361D0-B6FE-4281-A2D2-AA8136206A68}"/>
                </a:ext>
              </a:extLst>
            </p:cNvPr>
            <p:cNvCxnSpPr/>
            <p:nvPr/>
          </p:nvCxnSpPr>
          <p:spPr>
            <a:xfrm>
              <a:off x="6109442" y="2963185"/>
              <a:ext cx="0" cy="224263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A6A1B17-CE2A-4E22-A75C-07FA09D29D88}"/>
                </a:ext>
              </a:extLst>
            </p:cNvPr>
            <p:cNvCxnSpPr/>
            <p:nvPr/>
          </p:nvCxnSpPr>
          <p:spPr>
            <a:xfrm>
              <a:off x="9032877" y="2963185"/>
              <a:ext cx="0" cy="224263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šļíḋé">
              <a:extLst>
                <a:ext uri="{FF2B5EF4-FFF2-40B4-BE49-F238E27FC236}">
                  <a16:creationId xmlns:a16="http://schemas.microsoft.com/office/drawing/2014/main" id="{FDD9D9DA-F83B-485A-B497-8B0DF55BF7E3}"/>
                </a:ext>
              </a:extLst>
            </p:cNvPr>
            <p:cNvSpPr/>
            <p:nvPr/>
          </p:nvSpPr>
          <p:spPr bwMode="auto">
            <a:xfrm>
              <a:off x="700307" y="4155405"/>
              <a:ext cx="2190299" cy="4435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/>
                  </a:solidFill>
                </a:rPr>
                <a:t>... ￥ | 30 %</a:t>
              </a:r>
            </a:p>
          </p:txBody>
        </p:sp>
        <p:sp>
          <p:nvSpPr>
            <p:cNvPr id="30" name="íşlíď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83393" y="2951740"/>
              <a:ext cx="2224126" cy="61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1" name="iṡļíḑ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98766" y="2992350"/>
              <a:ext cx="2344788" cy="61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2" name="í$ļïḍ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267942" y="2992163"/>
              <a:ext cx="2267545" cy="61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3" name="ïşľíḍ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3579756" y="2995659"/>
              <a:ext cx="2344788" cy="61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7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B68F3-B728-4A84-8715-D9653F55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B9C4DF-CBFA-4917-A9F4-762646B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02acd89e-7e3d-4bbd-933c-a9cf6aad2d1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83710CB-A70D-4967-BBDD-019192E20CE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5532" y="1359000"/>
            <a:ext cx="10695468" cy="4770000"/>
            <a:chOff x="755532" y="1359000"/>
            <a:chExt cx="10695468" cy="47700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7505650-3BC0-4B0B-A989-D6B31BA84336}"/>
                </a:ext>
              </a:extLst>
            </p:cNvPr>
            <p:cNvCxnSpPr>
              <a:cxnSpLocks/>
              <a:stCxn id="7" idx="0"/>
              <a:endCxn id="15" idx="0"/>
            </p:cNvCxnSpPr>
            <p:nvPr/>
          </p:nvCxnSpPr>
          <p:spPr>
            <a:xfrm>
              <a:off x="2116178" y="3465569"/>
              <a:ext cx="795964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ŝ1iḍê">
              <a:extLst>
                <a:ext uri="{FF2B5EF4-FFF2-40B4-BE49-F238E27FC236}">
                  <a16:creationId xmlns:a16="http://schemas.microsoft.com/office/drawing/2014/main" id="{C04F8F03-CA67-4C74-90A1-1AF79760CDCF}"/>
                </a:ext>
              </a:extLst>
            </p:cNvPr>
            <p:cNvSpPr/>
            <p:nvPr/>
          </p:nvSpPr>
          <p:spPr>
            <a:xfrm>
              <a:off x="1984223" y="3333750"/>
              <a:ext cx="263910" cy="26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 w="114300">
              <a:solidFill>
                <a:schemeClr val="bg1"/>
              </a:solidFill>
              <a:round/>
            </a:ln>
          </p:spPr>
          <p:txBody>
            <a:bodyPr lIns="0" tIns="0" rIns="0" bIns="0" anchor="ctr"/>
            <a:lstStyle/>
            <a:p>
              <a:pPr marL="40639" marR="40639" lvl="0" algn="l" defTabSz="9144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200"/>
            </a:p>
          </p:txBody>
        </p:sp>
        <p:sp>
          <p:nvSpPr>
            <p:cNvPr id="8" name="išḻîḋé">
              <a:extLst>
                <a:ext uri="{FF2B5EF4-FFF2-40B4-BE49-F238E27FC236}">
                  <a16:creationId xmlns:a16="http://schemas.microsoft.com/office/drawing/2014/main" id="{C60BAC6F-1A43-420A-AC71-E40296784DC4}"/>
                </a:ext>
              </a:extLst>
            </p:cNvPr>
            <p:cNvSpPr txBox="1"/>
            <p:nvPr/>
          </p:nvSpPr>
          <p:spPr>
            <a:xfrm>
              <a:off x="1315654" y="3653483"/>
              <a:ext cx="1601050" cy="36933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2016</a:t>
              </a:r>
              <a:endParaRPr lang="zh-CN" altLang="en-US" sz="1400" b="1" dirty="0"/>
            </a:p>
          </p:txBody>
        </p:sp>
        <p:sp>
          <p:nvSpPr>
            <p:cNvPr id="9" name="îŝļïḋe">
              <a:extLst>
                <a:ext uri="{FF2B5EF4-FFF2-40B4-BE49-F238E27FC236}">
                  <a16:creationId xmlns:a16="http://schemas.microsoft.com/office/drawing/2014/main" id="{478B40A1-66E0-4C5A-9C14-5BF6211F628B}"/>
                </a:ext>
              </a:extLst>
            </p:cNvPr>
            <p:cNvSpPr/>
            <p:nvPr/>
          </p:nvSpPr>
          <p:spPr>
            <a:xfrm>
              <a:off x="3974133" y="3333750"/>
              <a:ext cx="263910" cy="26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14300">
              <a:solidFill>
                <a:schemeClr val="bg1"/>
              </a:solidFill>
              <a:round/>
            </a:ln>
          </p:spPr>
          <p:txBody>
            <a:bodyPr lIns="0" tIns="0" rIns="0" bIns="0" anchor="ctr"/>
            <a:lstStyle/>
            <a:p>
              <a:pPr marL="40639" marR="40639" lvl="0" algn="l" defTabSz="9144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200"/>
            </a:p>
          </p:txBody>
        </p:sp>
        <p:sp>
          <p:nvSpPr>
            <p:cNvPr id="10" name="ïṡḷiḋé">
              <a:extLst>
                <a:ext uri="{FF2B5EF4-FFF2-40B4-BE49-F238E27FC236}">
                  <a16:creationId xmlns:a16="http://schemas.microsoft.com/office/drawing/2014/main" id="{10A89BD6-D6D4-4FF7-AA64-0A8601C44141}"/>
                </a:ext>
              </a:extLst>
            </p:cNvPr>
            <p:cNvSpPr txBox="1"/>
            <p:nvPr/>
          </p:nvSpPr>
          <p:spPr>
            <a:xfrm>
              <a:off x="3305565" y="3653483"/>
              <a:ext cx="1601050" cy="36933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2017</a:t>
              </a:r>
              <a:endParaRPr lang="zh-CN" altLang="en-US" sz="1400" b="1" dirty="0"/>
            </a:p>
          </p:txBody>
        </p:sp>
        <p:sp>
          <p:nvSpPr>
            <p:cNvPr id="11" name="îsļïde">
              <a:extLst>
                <a:ext uri="{FF2B5EF4-FFF2-40B4-BE49-F238E27FC236}">
                  <a16:creationId xmlns:a16="http://schemas.microsoft.com/office/drawing/2014/main" id="{39F2C79C-C2C9-4B8E-A71F-8287EF1F7DD8}"/>
                </a:ext>
              </a:extLst>
            </p:cNvPr>
            <p:cNvSpPr/>
            <p:nvPr/>
          </p:nvSpPr>
          <p:spPr>
            <a:xfrm>
              <a:off x="5964043" y="3333750"/>
              <a:ext cx="263910" cy="26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/>
            </a:solidFill>
            <a:ln w="114300">
              <a:solidFill>
                <a:schemeClr val="bg1"/>
              </a:solidFill>
              <a:round/>
            </a:ln>
          </p:spPr>
          <p:txBody>
            <a:bodyPr lIns="0" tIns="0" rIns="0" bIns="0" anchor="ctr"/>
            <a:lstStyle/>
            <a:p>
              <a:pPr marL="40639" marR="40639" lvl="0" algn="l" defTabSz="9144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200"/>
            </a:p>
          </p:txBody>
        </p:sp>
        <p:sp>
          <p:nvSpPr>
            <p:cNvPr id="12" name="íślïḑé">
              <a:extLst>
                <a:ext uri="{FF2B5EF4-FFF2-40B4-BE49-F238E27FC236}">
                  <a16:creationId xmlns:a16="http://schemas.microsoft.com/office/drawing/2014/main" id="{C4BEBB27-0325-47D7-BA80-281C83373E8A}"/>
                </a:ext>
              </a:extLst>
            </p:cNvPr>
            <p:cNvSpPr txBox="1"/>
            <p:nvPr/>
          </p:nvSpPr>
          <p:spPr>
            <a:xfrm>
              <a:off x="5295476" y="3653483"/>
              <a:ext cx="1601050" cy="36933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2018</a:t>
              </a:r>
              <a:endParaRPr lang="zh-CN" altLang="en-US" sz="1400" b="1" dirty="0"/>
            </a:p>
          </p:txBody>
        </p:sp>
        <p:sp>
          <p:nvSpPr>
            <p:cNvPr id="13" name="îšļïḍe">
              <a:extLst>
                <a:ext uri="{FF2B5EF4-FFF2-40B4-BE49-F238E27FC236}">
                  <a16:creationId xmlns:a16="http://schemas.microsoft.com/office/drawing/2014/main" id="{7D7C59D7-C84C-4578-B9AE-29D0A3D97A32}"/>
                </a:ext>
              </a:extLst>
            </p:cNvPr>
            <p:cNvSpPr/>
            <p:nvPr/>
          </p:nvSpPr>
          <p:spPr>
            <a:xfrm>
              <a:off x="7953953" y="3333750"/>
              <a:ext cx="263910" cy="26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14300">
              <a:solidFill>
                <a:schemeClr val="bg1"/>
              </a:solidFill>
              <a:round/>
            </a:ln>
          </p:spPr>
          <p:txBody>
            <a:bodyPr lIns="0" tIns="0" rIns="0" bIns="0" anchor="ctr"/>
            <a:lstStyle/>
            <a:p>
              <a:pPr marL="40639" marR="40639" lvl="0" algn="l" defTabSz="9144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200"/>
            </a:p>
          </p:txBody>
        </p:sp>
        <p:sp>
          <p:nvSpPr>
            <p:cNvPr id="14" name="işľîḓé">
              <a:extLst>
                <a:ext uri="{FF2B5EF4-FFF2-40B4-BE49-F238E27FC236}">
                  <a16:creationId xmlns:a16="http://schemas.microsoft.com/office/drawing/2014/main" id="{F0700DCA-DC64-406B-A938-DBCFC80E31D3}"/>
                </a:ext>
              </a:extLst>
            </p:cNvPr>
            <p:cNvSpPr txBox="1"/>
            <p:nvPr/>
          </p:nvSpPr>
          <p:spPr>
            <a:xfrm>
              <a:off x="7285387" y="3653483"/>
              <a:ext cx="1601050" cy="36933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2019</a:t>
              </a:r>
              <a:endParaRPr lang="zh-CN" altLang="en-US" sz="1400" b="1" dirty="0"/>
            </a:p>
          </p:txBody>
        </p:sp>
        <p:sp>
          <p:nvSpPr>
            <p:cNvPr id="15" name="îslíḑê">
              <a:extLst>
                <a:ext uri="{FF2B5EF4-FFF2-40B4-BE49-F238E27FC236}">
                  <a16:creationId xmlns:a16="http://schemas.microsoft.com/office/drawing/2014/main" id="{915C12FC-E562-425B-9F3E-F6B640C9913A}"/>
                </a:ext>
              </a:extLst>
            </p:cNvPr>
            <p:cNvSpPr/>
            <p:nvPr/>
          </p:nvSpPr>
          <p:spPr>
            <a:xfrm>
              <a:off x="9943865" y="3333750"/>
              <a:ext cx="263910" cy="26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/>
            </a:solidFill>
            <a:ln w="114300">
              <a:solidFill>
                <a:schemeClr val="bg1"/>
              </a:solidFill>
              <a:round/>
            </a:ln>
          </p:spPr>
          <p:txBody>
            <a:bodyPr lIns="0" tIns="0" rIns="0" bIns="0" anchor="ctr"/>
            <a:lstStyle/>
            <a:p>
              <a:pPr marL="40639" marR="40639" lvl="0" algn="l" defTabSz="9144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 sz="1200"/>
            </a:p>
          </p:txBody>
        </p:sp>
        <p:sp>
          <p:nvSpPr>
            <p:cNvPr id="16" name="íśľíḍè">
              <a:extLst>
                <a:ext uri="{FF2B5EF4-FFF2-40B4-BE49-F238E27FC236}">
                  <a16:creationId xmlns:a16="http://schemas.microsoft.com/office/drawing/2014/main" id="{FC7B4E17-9D42-423D-A14D-77B10818611C}"/>
                </a:ext>
              </a:extLst>
            </p:cNvPr>
            <p:cNvSpPr txBox="1"/>
            <p:nvPr/>
          </p:nvSpPr>
          <p:spPr>
            <a:xfrm>
              <a:off x="9275296" y="3653483"/>
              <a:ext cx="1601050" cy="36933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2020</a:t>
              </a:r>
              <a:endParaRPr lang="zh-CN" altLang="en-US" sz="1400" b="1" dirty="0"/>
            </a:p>
          </p:txBody>
        </p:sp>
        <p:sp>
          <p:nvSpPr>
            <p:cNvPr id="17" name="isḷïḋê">
              <a:extLst>
                <a:ext uri="{FF2B5EF4-FFF2-40B4-BE49-F238E27FC236}">
                  <a16:creationId xmlns:a16="http://schemas.microsoft.com/office/drawing/2014/main" id="{85253635-3964-4CF5-8407-BCC0C3195440}"/>
                </a:ext>
              </a:extLst>
            </p:cNvPr>
            <p:cNvSpPr txBox="1"/>
            <p:nvPr/>
          </p:nvSpPr>
          <p:spPr>
            <a:xfrm>
              <a:off x="755532" y="5243077"/>
              <a:ext cx="3064666" cy="8310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  <a:endParaRPr lang="zh-CN" altLang="en-US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…..</a:t>
              </a:r>
              <a:endParaRPr lang="zh-CN" altLang="en-US" sz="1100" dirty="0"/>
            </a:p>
          </p:txBody>
        </p:sp>
        <p:sp>
          <p:nvSpPr>
            <p:cNvPr id="18" name="íš1ïḍè">
              <a:extLst>
                <a:ext uri="{FF2B5EF4-FFF2-40B4-BE49-F238E27FC236}">
                  <a16:creationId xmlns:a16="http://schemas.microsoft.com/office/drawing/2014/main" id="{A12A3826-08F5-48DC-AAFD-6A416F2B8C2F}"/>
                </a:ext>
              </a:extLst>
            </p:cNvPr>
            <p:cNvSpPr txBox="1"/>
            <p:nvPr/>
          </p:nvSpPr>
          <p:spPr>
            <a:xfrm>
              <a:off x="755532" y="4913986"/>
              <a:ext cx="3064666" cy="30777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9" name="îsḻïďè">
              <a:extLst>
                <a:ext uri="{FF2B5EF4-FFF2-40B4-BE49-F238E27FC236}">
                  <a16:creationId xmlns:a16="http://schemas.microsoft.com/office/drawing/2014/main" id="{65360824-4C52-456B-A2C9-A09D821A2C10}"/>
                </a:ext>
              </a:extLst>
            </p:cNvPr>
            <p:cNvSpPr/>
            <p:nvPr/>
          </p:nvSpPr>
          <p:spPr bwMode="auto">
            <a:xfrm>
              <a:off x="850815" y="4548625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A31C89-39DE-4F21-87A3-C573D9EBDC2F}"/>
                </a:ext>
              </a:extLst>
            </p:cNvPr>
            <p:cNvCxnSpPr>
              <a:cxnSpLocks/>
            </p:cNvCxnSpPr>
            <p:nvPr/>
          </p:nvCxnSpPr>
          <p:spPr>
            <a:xfrm>
              <a:off x="3319074" y="4725000"/>
              <a:ext cx="0" cy="140360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31FD789-1C7C-4B6A-963A-D6FCED3E1445}"/>
                </a:ext>
              </a:extLst>
            </p:cNvPr>
            <p:cNvCxnSpPr>
              <a:cxnSpLocks/>
            </p:cNvCxnSpPr>
            <p:nvPr/>
          </p:nvCxnSpPr>
          <p:spPr>
            <a:xfrm>
              <a:off x="7285387" y="4725000"/>
              <a:ext cx="0" cy="1404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íšľïḍe">
              <a:extLst>
                <a:ext uri="{FF2B5EF4-FFF2-40B4-BE49-F238E27FC236}">
                  <a16:creationId xmlns:a16="http://schemas.microsoft.com/office/drawing/2014/main" id="{5D33E0F6-F80E-4312-8CA4-3CBC8187A611}"/>
                </a:ext>
              </a:extLst>
            </p:cNvPr>
            <p:cNvSpPr txBox="1"/>
            <p:nvPr/>
          </p:nvSpPr>
          <p:spPr>
            <a:xfrm>
              <a:off x="4570933" y="5258875"/>
              <a:ext cx="3064666" cy="83294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  <a:endParaRPr lang="zh-CN" altLang="en-US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…..</a:t>
              </a:r>
              <a:endParaRPr lang="zh-CN" altLang="en-US" sz="1100" dirty="0"/>
            </a:p>
          </p:txBody>
        </p:sp>
        <p:sp>
          <p:nvSpPr>
            <p:cNvPr id="23" name="ïšḷíḍè">
              <a:extLst>
                <a:ext uri="{FF2B5EF4-FFF2-40B4-BE49-F238E27FC236}">
                  <a16:creationId xmlns:a16="http://schemas.microsoft.com/office/drawing/2014/main" id="{E2BD8C0D-978C-48D7-8C39-0DB7FE66AA65}"/>
                </a:ext>
              </a:extLst>
            </p:cNvPr>
            <p:cNvSpPr txBox="1"/>
            <p:nvPr/>
          </p:nvSpPr>
          <p:spPr>
            <a:xfrm>
              <a:off x="4570933" y="4929785"/>
              <a:ext cx="3064666" cy="30777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Text here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i$ľiḑè">
              <a:extLst>
                <a:ext uri="{FF2B5EF4-FFF2-40B4-BE49-F238E27FC236}">
                  <a16:creationId xmlns:a16="http://schemas.microsoft.com/office/drawing/2014/main" id="{711881F9-035A-41F4-A6E0-0BE52FF1FBDA}"/>
                </a:ext>
              </a:extLst>
            </p:cNvPr>
            <p:cNvSpPr/>
            <p:nvPr/>
          </p:nvSpPr>
          <p:spPr bwMode="auto">
            <a:xfrm>
              <a:off x="4666216" y="4548625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" name="íśḷîḍê">
              <a:extLst>
                <a:ext uri="{FF2B5EF4-FFF2-40B4-BE49-F238E27FC236}">
                  <a16:creationId xmlns:a16="http://schemas.microsoft.com/office/drawing/2014/main" id="{39F2026C-3B5D-4F6A-A630-9DBAB0694908}"/>
                </a:ext>
              </a:extLst>
            </p:cNvPr>
            <p:cNvSpPr txBox="1"/>
            <p:nvPr/>
          </p:nvSpPr>
          <p:spPr>
            <a:xfrm>
              <a:off x="8386334" y="5250313"/>
              <a:ext cx="3064666" cy="83294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  <a:endParaRPr lang="zh-CN" altLang="en-US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…..</a:t>
              </a:r>
              <a:endParaRPr lang="zh-CN" altLang="en-US" sz="1100" dirty="0"/>
            </a:p>
          </p:txBody>
        </p:sp>
        <p:sp>
          <p:nvSpPr>
            <p:cNvPr id="26" name="îṣḷïḓè">
              <a:extLst>
                <a:ext uri="{FF2B5EF4-FFF2-40B4-BE49-F238E27FC236}">
                  <a16:creationId xmlns:a16="http://schemas.microsoft.com/office/drawing/2014/main" id="{A28A4A34-F4DB-4639-BA98-5B57C47D1658}"/>
                </a:ext>
              </a:extLst>
            </p:cNvPr>
            <p:cNvSpPr txBox="1"/>
            <p:nvPr/>
          </p:nvSpPr>
          <p:spPr>
            <a:xfrm>
              <a:off x="8386334" y="4921223"/>
              <a:ext cx="3064666" cy="30777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27" name="ïṥlidé">
              <a:extLst>
                <a:ext uri="{FF2B5EF4-FFF2-40B4-BE49-F238E27FC236}">
                  <a16:creationId xmlns:a16="http://schemas.microsoft.com/office/drawing/2014/main" id="{9B4A13B2-502F-43A8-8112-2847215F12E9}"/>
                </a:ext>
              </a:extLst>
            </p:cNvPr>
            <p:cNvSpPr/>
            <p:nvPr/>
          </p:nvSpPr>
          <p:spPr bwMode="auto">
            <a:xfrm>
              <a:off x="8481617" y="4548625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28" name="ïśḷîdè">
              <a:extLst>
                <a:ext uri="{FF2B5EF4-FFF2-40B4-BE49-F238E27FC236}">
                  <a16:creationId xmlns:a16="http://schemas.microsoft.com/office/drawing/2014/main" id="{37AE52F7-29F5-4DBF-BEE8-BB92D9CDD463}"/>
                </a:ext>
              </a:extLst>
            </p:cNvPr>
            <p:cNvSpPr txBox="1"/>
            <p:nvPr/>
          </p:nvSpPr>
          <p:spPr>
            <a:xfrm>
              <a:off x="2573755" y="2053452"/>
              <a:ext cx="3064666" cy="8310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  <a:endParaRPr lang="zh-CN" altLang="en-US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…..</a:t>
              </a:r>
              <a:endParaRPr lang="zh-CN" altLang="en-US" sz="1100" dirty="0"/>
            </a:p>
          </p:txBody>
        </p:sp>
        <p:sp>
          <p:nvSpPr>
            <p:cNvPr id="29" name="išľïḓe">
              <a:extLst>
                <a:ext uri="{FF2B5EF4-FFF2-40B4-BE49-F238E27FC236}">
                  <a16:creationId xmlns:a16="http://schemas.microsoft.com/office/drawing/2014/main" id="{A4F63A93-EAF4-48E4-9B3B-166B15FF3099}"/>
                </a:ext>
              </a:extLst>
            </p:cNvPr>
            <p:cNvSpPr txBox="1"/>
            <p:nvPr/>
          </p:nvSpPr>
          <p:spPr>
            <a:xfrm>
              <a:off x="2573755" y="1724361"/>
              <a:ext cx="3064666" cy="30777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30" name="ïṥļíḍé">
              <a:extLst>
                <a:ext uri="{FF2B5EF4-FFF2-40B4-BE49-F238E27FC236}">
                  <a16:creationId xmlns:a16="http://schemas.microsoft.com/office/drawing/2014/main" id="{DDD21758-16A3-4028-BD40-449CC34A01E2}"/>
                </a:ext>
              </a:extLst>
            </p:cNvPr>
            <p:cNvSpPr/>
            <p:nvPr/>
          </p:nvSpPr>
          <p:spPr bwMode="auto">
            <a:xfrm>
              <a:off x="2669038" y="1359000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0F882FD-769B-40EE-AE31-F08B43BCF3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5476" y="1486074"/>
              <a:ext cx="0" cy="140360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îŝļîḍê">
              <a:extLst>
                <a:ext uri="{FF2B5EF4-FFF2-40B4-BE49-F238E27FC236}">
                  <a16:creationId xmlns:a16="http://schemas.microsoft.com/office/drawing/2014/main" id="{B4209F8D-1F58-415A-B3C6-A842BFE4C05F}"/>
                </a:ext>
              </a:extLst>
            </p:cNvPr>
            <p:cNvSpPr txBox="1"/>
            <p:nvPr/>
          </p:nvSpPr>
          <p:spPr>
            <a:xfrm>
              <a:off x="6553575" y="2056733"/>
              <a:ext cx="3064666" cy="83294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  <a:endParaRPr lang="zh-CN" altLang="en-US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…..</a:t>
              </a:r>
              <a:endParaRPr lang="zh-CN" altLang="en-US" sz="1100" dirty="0"/>
            </a:p>
          </p:txBody>
        </p:sp>
        <p:sp>
          <p:nvSpPr>
            <p:cNvPr id="33" name="íš1iḑê">
              <a:extLst>
                <a:ext uri="{FF2B5EF4-FFF2-40B4-BE49-F238E27FC236}">
                  <a16:creationId xmlns:a16="http://schemas.microsoft.com/office/drawing/2014/main" id="{45B20B8B-2142-47F6-8DF6-E97F51D67AB3}"/>
                </a:ext>
              </a:extLst>
            </p:cNvPr>
            <p:cNvSpPr txBox="1"/>
            <p:nvPr/>
          </p:nvSpPr>
          <p:spPr>
            <a:xfrm>
              <a:off x="6553575" y="1727643"/>
              <a:ext cx="3064666" cy="30777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Text here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ïs1ïḋè">
              <a:extLst>
                <a:ext uri="{FF2B5EF4-FFF2-40B4-BE49-F238E27FC236}">
                  <a16:creationId xmlns:a16="http://schemas.microsoft.com/office/drawing/2014/main" id="{A5EF7997-E730-4D5C-ADE8-67B309786E59}"/>
                </a:ext>
              </a:extLst>
            </p:cNvPr>
            <p:cNvSpPr/>
            <p:nvPr/>
          </p:nvSpPr>
          <p:spPr bwMode="auto">
            <a:xfrm>
              <a:off x="6648858" y="1359000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62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A175B-C01E-4D12-965E-C32DD5DC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0524B1-03C8-4668-B53B-99198B2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fef4cd65-c352-45a5-94f9-448379a1ec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013BD3C-5195-4ADF-BF64-6A2C23D53B5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6000" y="1844824"/>
            <a:ext cx="10540053" cy="3684010"/>
            <a:chOff x="786000" y="1844824"/>
            <a:chExt cx="10540053" cy="3684010"/>
          </a:xfrm>
        </p:grpSpPr>
        <p:grpSp>
          <p:nvGrpSpPr>
            <p:cNvPr id="6" name="îšlîḋè">
              <a:extLst>
                <a:ext uri="{FF2B5EF4-FFF2-40B4-BE49-F238E27FC236}">
                  <a16:creationId xmlns:a16="http://schemas.microsoft.com/office/drawing/2014/main" id="{F771110C-6858-4D6C-93EA-4E3C4966367E}"/>
                </a:ext>
              </a:extLst>
            </p:cNvPr>
            <p:cNvGrpSpPr/>
            <p:nvPr/>
          </p:nvGrpSpPr>
          <p:grpSpPr>
            <a:xfrm>
              <a:off x="4247928" y="1844824"/>
              <a:ext cx="3614925" cy="3614942"/>
              <a:chOff x="4328186" y="1844824"/>
              <a:chExt cx="3614925" cy="3614942"/>
            </a:xfrm>
          </p:grpSpPr>
          <p:grpSp>
            <p:nvGrpSpPr>
              <p:cNvPr id="15" name="iṡ1iḋé">
                <a:extLst>
                  <a:ext uri="{FF2B5EF4-FFF2-40B4-BE49-F238E27FC236}">
                    <a16:creationId xmlns:a16="http://schemas.microsoft.com/office/drawing/2014/main" id="{8E026856-881C-430F-8CAC-42685059C3F5}"/>
                  </a:ext>
                </a:extLst>
              </p:cNvPr>
              <p:cNvGrpSpPr/>
              <p:nvPr/>
            </p:nvGrpSpPr>
            <p:grpSpPr>
              <a:xfrm>
                <a:off x="4921470" y="2438108"/>
                <a:ext cx="2425871" cy="2425873"/>
                <a:chOff x="0" y="103804"/>
                <a:chExt cx="4125494" cy="4125494"/>
              </a:xfrm>
            </p:grpSpPr>
            <p:sp>
              <p:nvSpPr>
                <p:cNvPr id="21" name="ïṣḷíďê">
                  <a:extLst>
                    <a:ext uri="{FF2B5EF4-FFF2-40B4-BE49-F238E27FC236}">
                      <a16:creationId xmlns:a16="http://schemas.microsoft.com/office/drawing/2014/main" id="{0F858B1C-068E-4449-805E-4B30C0437FBF}"/>
                    </a:ext>
                  </a:extLst>
                </p:cNvPr>
                <p:cNvSpPr/>
                <p:nvPr/>
              </p:nvSpPr>
              <p:spPr>
                <a:xfrm>
                  <a:off x="0" y="103804"/>
                  <a:ext cx="4125494" cy="4125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íş1iḋe">
                  <a:extLst>
                    <a:ext uri="{FF2B5EF4-FFF2-40B4-BE49-F238E27FC236}">
                      <a16:creationId xmlns:a16="http://schemas.microsoft.com/office/drawing/2014/main" id="{5108D3FD-63A0-448B-8195-4A5651362E17}"/>
                    </a:ext>
                  </a:extLst>
                </p:cNvPr>
                <p:cNvSpPr/>
                <p:nvPr/>
              </p:nvSpPr>
              <p:spPr>
                <a:xfrm>
                  <a:off x="1804159" y="1711601"/>
                  <a:ext cx="475529" cy="914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5" h="21600" extrusionOk="0">
                      <a:moveTo>
                        <a:pt x="13265" y="19105"/>
                      </a:moveTo>
                      <a:lnTo>
                        <a:pt x="13265" y="21214"/>
                      </a:lnTo>
                      <a:cubicBezTo>
                        <a:pt x="13265" y="21431"/>
                        <a:pt x="12941" y="21600"/>
                        <a:pt x="12525" y="21600"/>
                      </a:cubicBezTo>
                      <a:lnTo>
                        <a:pt x="9407" y="21600"/>
                      </a:lnTo>
                      <a:cubicBezTo>
                        <a:pt x="9014" y="21600"/>
                        <a:pt x="8667" y="21431"/>
                        <a:pt x="8667" y="21214"/>
                      </a:cubicBezTo>
                      <a:lnTo>
                        <a:pt x="8667" y="19105"/>
                      </a:lnTo>
                      <a:cubicBezTo>
                        <a:pt x="3262" y="18707"/>
                        <a:pt x="305" y="17020"/>
                        <a:pt x="189" y="16947"/>
                      </a:cubicBezTo>
                      <a:cubicBezTo>
                        <a:pt x="-42" y="16803"/>
                        <a:pt x="-65" y="16598"/>
                        <a:pt x="143" y="16453"/>
                      </a:cubicBezTo>
                      <a:lnTo>
                        <a:pt x="2522" y="14826"/>
                      </a:lnTo>
                      <a:cubicBezTo>
                        <a:pt x="2638" y="14742"/>
                        <a:pt x="2846" y="14693"/>
                        <a:pt x="3054" y="14681"/>
                      </a:cubicBezTo>
                      <a:cubicBezTo>
                        <a:pt x="3262" y="14669"/>
                        <a:pt x="3470" y="14705"/>
                        <a:pt x="3608" y="14790"/>
                      </a:cubicBezTo>
                      <a:cubicBezTo>
                        <a:pt x="3654" y="14802"/>
                        <a:pt x="6889" y="16417"/>
                        <a:pt x="10978" y="16417"/>
                      </a:cubicBezTo>
                      <a:cubicBezTo>
                        <a:pt x="13242" y="16417"/>
                        <a:pt x="15690" y="15790"/>
                        <a:pt x="15690" y="14428"/>
                      </a:cubicBezTo>
                      <a:cubicBezTo>
                        <a:pt x="15690" y="13271"/>
                        <a:pt x="12964" y="12704"/>
                        <a:pt x="9846" y="12054"/>
                      </a:cubicBezTo>
                      <a:cubicBezTo>
                        <a:pt x="5687" y="11198"/>
                        <a:pt x="513" y="10113"/>
                        <a:pt x="513" y="7087"/>
                      </a:cubicBezTo>
                      <a:cubicBezTo>
                        <a:pt x="513" y="4870"/>
                        <a:pt x="3839" y="3037"/>
                        <a:pt x="8667" y="2555"/>
                      </a:cubicBezTo>
                      <a:lnTo>
                        <a:pt x="8667" y="386"/>
                      </a:lnTo>
                      <a:cubicBezTo>
                        <a:pt x="8667" y="169"/>
                        <a:pt x="9014" y="0"/>
                        <a:pt x="9407" y="0"/>
                      </a:cubicBezTo>
                      <a:lnTo>
                        <a:pt x="12525" y="0"/>
                      </a:lnTo>
                      <a:cubicBezTo>
                        <a:pt x="12941" y="0"/>
                        <a:pt x="13265" y="169"/>
                        <a:pt x="13265" y="386"/>
                      </a:cubicBezTo>
                      <a:lnTo>
                        <a:pt x="13265" y="2507"/>
                      </a:lnTo>
                      <a:cubicBezTo>
                        <a:pt x="17954" y="2784"/>
                        <a:pt x="20449" y="4110"/>
                        <a:pt x="20542" y="4158"/>
                      </a:cubicBezTo>
                      <a:cubicBezTo>
                        <a:pt x="20773" y="4291"/>
                        <a:pt x="20819" y="4472"/>
                        <a:pt x="20657" y="4617"/>
                      </a:cubicBezTo>
                      <a:lnTo>
                        <a:pt x="18786" y="6376"/>
                      </a:lnTo>
                      <a:cubicBezTo>
                        <a:pt x="18670" y="6485"/>
                        <a:pt x="18486" y="6557"/>
                        <a:pt x="18255" y="6569"/>
                      </a:cubicBezTo>
                      <a:cubicBezTo>
                        <a:pt x="18024" y="6593"/>
                        <a:pt x="17816" y="6557"/>
                        <a:pt x="17631" y="6485"/>
                      </a:cubicBezTo>
                      <a:cubicBezTo>
                        <a:pt x="17608" y="6473"/>
                        <a:pt x="14812" y="5183"/>
                        <a:pt x="11347" y="5183"/>
                      </a:cubicBezTo>
                      <a:cubicBezTo>
                        <a:pt x="8413" y="5183"/>
                        <a:pt x="6380" y="5942"/>
                        <a:pt x="6380" y="7039"/>
                      </a:cubicBezTo>
                      <a:cubicBezTo>
                        <a:pt x="6380" y="8317"/>
                        <a:pt x="9199" y="8883"/>
                        <a:pt x="12479" y="9546"/>
                      </a:cubicBezTo>
                      <a:cubicBezTo>
                        <a:pt x="16730" y="10402"/>
                        <a:pt x="21535" y="11379"/>
                        <a:pt x="21535" y="14283"/>
                      </a:cubicBezTo>
                      <a:cubicBezTo>
                        <a:pt x="21535" y="16742"/>
                        <a:pt x="18162" y="18683"/>
                        <a:pt x="13265" y="191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îṡliḍe">
                <a:extLst>
                  <a:ext uri="{FF2B5EF4-FFF2-40B4-BE49-F238E27FC236}">
                    <a16:creationId xmlns:a16="http://schemas.microsoft.com/office/drawing/2014/main" id="{90F253F0-9C31-4DC2-8391-939FC71468CF}"/>
                  </a:ext>
                </a:extLst>
              </p:cNvPr>
              <p:cNvSpPr/>
              <p:nvPr/>
            </p:nvSpPr>
            <p:spPr>
              <a:xfrm>
                <a:off x="6136977" y="1844824"/>
                <a:ext cx="1806134" cy="1806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6" y="21567"/>
                    </a:moveTo>
                    <a:cubicBezTo>
                      <a:pt x="18436" y="21578"/>
                      <a:pt x="18435" y="21589"/>
                      <a:pt x="18435" y="21600"/>
                    </a:cubicBezTo>
                    <a:lnTo>
                      <a:pt x="21600" y="21600"/>
                    </a:lnTo>
                    <a:cubicBezTo>
                      <a:pt x="21600" y="17665"/>
                      <a:pt x="20548" y="13976"/>
                      <a:pt x="18709" y="10799"/>
                    </a:cubicBezTo>
                    <a:cubicBezTo>
                      <a:pt x="17761" y="9160"/>
                      <a:pt x="16603" y="7657"/>
                      <a:pt x="15274" y="6327"/>
                    </a:cubicBezTo>
                    <a:cubicBezTo>
                      <a:pt x="11364" y="2418"/>
                      <a:pt x="5965" y="0"/>
                      <a:pt x="0" y="0"/>
                    </a:cubicBezTo>
                    <a:lnTo>
                      <a:pt x="0" y="3064"/>
                    </a:lnTo>
                    <a:cubicBezTo>
                      <a:pt x="10188" y="3101"/>
                      <a:pt x="18436" y="11370"/>
                      <a:pt x="18436" y="215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şḻiḓê">
                <a:extLst>
                  <a:ext uri="{FF2B5EF4-FFF2-40B4-BE49-F238E27FC236}">
                    <a16:creationId xmlns:a16="http://schemas.microsoft.com/office/drawing/2014/main" id="{EFED1936-B395-4904-BE98-9007C3E18104}"/>
                  </a:ext>
                </a:extLst>
              </p:cNvPr>
              <p:cNvSpPr/>
              <p:nvPr/>
            </p:nvSpPr>
            <p:spPr>
              <a:xfrm>
                <a:off x="6136977" y="3653617"/>
                <a:ext cx="1806134" cy="180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5" y="0"/>
                    </a:moveTo>
                    <a:cubicBezTo>
                      <a:pt x="18417" y="10181"/>
                      <a:pt x="10177" y="18432"/>
                      <a:pt x="0" y="18469"/>
                    </a:cubicBezTo>
                    <a:lnTo>
                      <a:pt x="0" y="21600"/>
                    </a:lnTo>
                    <a:cubicBezTo>
                      <a:pt x="5965" y="21600"/>
                      <a:pt x="11364" y="19182"/>
                      <a:pt x="15274" y="15274"/>
                    </a:cubicBezTo>
                    <a:cubicBezTo>
                      <a:pt x="16603" y="13944"/>
                      <a:pt x="17761" y="12441"/>
                      <a:pt x="18709" y="10802"/>
                    </a:cubicBezTo>
                    <a:cubicBezTo>
                      <a:pt x="20548" y="7624"/>
                      <a:pt x="21600" y="3935"/>
                      <a:pt x="21600" y="0"/>
                    </a:cubicBezTo>
                    <a:cubicBezTo>
                      <a:pt x="21600" y="0"/>
                      <a:pt x="18435" y="0"/>
                      <a:pt x="18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šḷiḑé">
                <a:extLst>
                  <a:ext uri="{FF2B5EF4-FFF2-40B4-BE49-F238E27FC236}">
                    <a16:creationId xmlns:a16="http://schemas.microsoft.com/office/drawing/2014/main" id="{88D85333-6500-4B66-B07F-65FF635B47FD}"/>
                  </a:ext>
                </a:extLst>
              </p:cNvPr>
              <p:cNvSpPr/>
              <p:nvPr/>
            </p:nvSpPr>
            <p:spPr>
              <a:xfrm>
                <a:off x="4328186" y="3653617"/>
                <a:ext cx="1806149" cy="180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2" y="18470"/>
                    </a:moveTo>
                    <a:cubicBezTo>
                      <a:pt x="11325" y="18470"/>
                      <a:pt x="3048" y="10204"/>
                      <a:pt x="3030" y="0"/>
                    </a:cubicBezTo>
                    <a:lnTo>
                      <a:pt x="0" y="0"/>
                    </a:lnTo>
                    <a:cubicBezTo>
                      <a:pt x="0" y="3935"/>
                      <a:pt x="1052" y="7624"/>
                      <a:pt x="2891" y="10802"/>
                    </a:cubicBezTo>
                    <a:cubicBezTo>
                      <a:pt x="3839" y="12441"/>
                      <a:pt x="4997" y="13944"/>
                      <a:pt x="6326" y="15274"/>
                    </a:cubicBezTo>
                    <a:cubicBezTo>
                      <a:pt x="10235" y="19182"/>
                      <a:pt x="15635" y="21600"/>
                      <a:pt x="21600" y="21600"/>
                    </a:cubicBezTo>
                    <a:lnTo>
                      <a:pt x="21600" y="18469"/>
                    </a:lnTo>
                    <a:cubicBezTo>
                      <a:pt x="21577" y="18469"/>
                      <a:pt x="21555" y="18470"/>
                      <a:pt x="21532" y="18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ŝḷiḋè">
                <a:extLst>
                  <a:ext uri="{FF2B5EF4-FFF2-40B4-BE49-F238E27FC236}">
                    <a16:creationId xmlns:a16="http://schemas.microsoft.com/office/drawing/2014/main" id="{B287479C-2368-4385-991B-574020AFF092}"/>
                  </a:ext>
                </a:extLst>
              </p:cNvPr>
              <p:cNvSpPr/>
              <p:nvPr/>
            </p:nvSpPr>
            <p:spPr>
              <a:xfrm>
                <a:off x="4328186" y="1844824"/>
                <a:ext cx="1806149" cy="1806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30" y="21567"/>
                    </a:moveTo>
                    <a:cubicBezTo>
                      <a:pt x="3030" y="11347"/>
                      <a:pt x="11313" y="3063"/>
                      <a:pt x="21532" y="3063"/>
                    </a:cubicBezTo>
                    <a:cubicBezTo>
                      <a:pt x="21555" y="3063"/>
                      <a:pt x="21577" y="3064"/>
                      <a:pt x="21600" y="3064"/>
                    </a:cubicBezTo>
                    <a:lnTo>
                      <a:pt x="21600" y="0"/>
                    </a:lnTo>
                    <a:cubicBezTo>
                      <a:pt x="15635" y="0"/>
                      <a:pt x="10235" y="2418"/>
                      <a:pt x="6326" y="6327"/>
                    </a:cubicBezTo>
                    <a:cubicBezTo>
                      <a:pt x="4997" y="7657"/>
                      <a:pt x="3839" y="9160"/>
                      <a:pt x="2891" y="10799"/>
                    </a:cubicBezTo>
                    <a:cubicBezTo>
                      <a:pt x="1052" y="13976"/>
                      <a:pt x="0" y="17665"/>
                      <a:pt x="0" y="21600"/>
                    </a:cubicBezTo>
                    <a:lnTo>
                      <a:pt x="3030" y="21600"/>
                    </a:lnTo>
                    <a:cubicBezTo>
                      <a:pt x="3030" y="21589"/>
                      <a:pt x="3030" y="21578"/>
                      <a:pt x="3030" y="21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$ḷíḓé">
                <a:extLst>
                  <a:ext uri="{FF2B5EF4-FFF2-40B4-BE49-F238E27FC236}">
                    <a16:creationId xmlns:a16="http://schemas.microsoft.com/office/drawing/2014/main" id="{D3558D6E-5A86-4332-BDDC-2864B6BEEFDE}"/>
                  </a:ext>
                </a:extLst>
              </p:cNvPr>
              <p:cNvSpPr/>
              <p:nvPr/>
            </p:nvSpPr>
            <p:spPr>
              <a:xfrm>
                <a:off x="4489157" y="2007046"/>
                <a:ext cx="3290497" cy="329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26" y="19265"/>
                    </a:moveTo>
                    <a:lnTo>
                      <a:pt x="11926" y="14174"/>
                    </a:lnTo>
                    <a:lnTo>
                      <a:pt x="9676" y="14174"/>
                    </a:lnTo>
                    <a:lnTo>
                      <a:pt x="9676" y="19265"/>
                    </a:lnTo>
                    <a:cubicBezTo>
                      <a:pt x="5855" y="18763"/>
                      <a:pt x="2836" y="15745"/>
                      <a:pt x="2333" y="11924"/>
                    </a:cubicBezTo>
                    <a:lnTo>
                      <a:pt x="7426" y="11924"/>
                    </a:lnTo>
                    <a:lnTo>
                      <a:pt x="7426" y="9675"/>
                    </a:lnTo>
                    <a:lnTo>
                      <a:pt x="2333" y="9675"/>
                    </a:lnTo>
                    <a:cubicBezTo>
                      <a:pt x="2836" y="5854"/>
                      <a:pt x="5855" y="2836"/>
                      <a:pt x="9676" y="2334"/>
                    </a:cubicBezTo>
                    <a:lnTo>
                      <a:pt x="9676" y="7424"/>
                    </a:lnTo>
                    <a:lnTo>
                      <a:pt x="11926" y="7424"/>
                    </a:lnTo>
                    <a:lnTo>
                      <a:pt x="11926" y="2334"/>
                    </a:lnTo>
                    <a:cubicBezTo>
                      <a:pt x="15744" y="2837"/>
                      <a:pt x="18763" y="5855"/>
                      <a:pt x="19266" y="9675"/>
                    </a:cubicBezTo>
                    <a:lnTo>
                      <a:pt x="14175" y="9675"/>
                    </a:lnTo>
                    <a:lnTo>
                      <a:pt x="14175" y="11924"/>
                    </a:lnTo>
                    <a:lnTo>
                      <a:pt x="19266" y="11924"/>
                    </a:lnTo>
                    <a:cubicBezTo>
                      <a:pt x="18763" y="15742"/>
                      <a:pt x="15744" y="18762"/>
                      <a:pt x="11926" y="19265"/>
                    </a:cubicBezTo>
                    <a:close/>
                    <a:moveTo>
                      <a:pt x="10801" y="0"/>
                    </a:moveTo>
                    <a:cubicBezTo>
                      <a:pt x="4835" y="0"/>
                      <a:pt x="0" y="4835"/>
                      <a:pt x="0" y="10799"/>
                    </a:cubicBezTo>
                    <a:cubicBezTo>
                      <a:pt x="0" y="16765"/>
                      <a:pt x="4835" y="21600"/>
                      <a:pt x="10801" y="21600"/>
                    </a:cubicBezTo>
                    <a:cubicBezTo>
                      <a:pt x="16764" y="21600"/>
                      <a:pt x="21600" y="16765"/>
                      <a:pt x="21600" y="10799"/>
                    </a:cubicBezTo>
                    <a:cubicBezTo>
                      <a:pt x="21600" y="4835"/>
                      <a:pt x="16764" y="0"/>
                      <a:pt x="10801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ṩḷîdè">
              <a:extLst>
                <a:ext uri="{FF2B5EF4-FFF2-40B4-BE49-F238E27FC236}">
                  <a16:creationId xmlns:a16="http://schemas.microsoft.com/office/drawing/2014/main" id="{569006D4-1520-4518-BC9D-08E9845010BF}"/>
                </a:ext>
              </a:extLst>
            </p:cNvPr>
            <p:cNvSpPr txBox="1"/>
            <p:nvPr/>
          </p:nvSpPr>
          <p:spPr>
            <a:xfrm>
              <a:off x="7862853" y="2235756"/>
              <a:ext cx="3463200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8" name="îṡḷíḓe">
              <a:extLst>
                <a:ext uri="{FF2B5EF4-FFF2-40B4-BE49-F238E27FC236}">
                  <a16:creationId xmlns:a16="http://schemas.microsoft.com/office/drawing/2014/main" id="{B2C2C637-52AD-4231-A8AE-71F85E11CFE4}"/>
                </a:ext>
              </a:extLst>
            </p:cNvPr>
            <p:cNvSpPr txBox="1"/>
            <p:nvPr/>
          </p:nvSpPr>
          <p:spPr>
            <a:xfrm>
              <a:off x="7862853" y="2601138"/>
              <a:ext cx="3463200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9" name="iṥḷïde">
              <a:extLst>
                <a:ext uri="{FF2B5EF4-FFF2-40B4-BE49-F238E27FC236}">
                  <a16:creationId xmlns:a16="http://schemas.microsoft.com/office/drawing/2014/main" id="{6A694D2B-8CF7-46F5-AF15-AD09D7E76C9D}"/>
                </a:ext>
              </a:extLst>
            </p:cNvPr>
            <p:cNvSpPr txBox="1"/>
            <p:nvPr/>
          </p:nvSpPr>
          <p:spPr>
            <a:xfrm>
              <a:off x="7862853" y="4286324"/>
              <a:ext cx="3463200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0" name="iṡľíḍé">
              <a:extLst>
                <a:ext uri="{FF2B5EF4-FFF2-40B4-BE49-F238E27FC236}">
                  <a16:creationId xmlns:a16="http://schemas.microsoft.com/office/drawing/2014/main" id="{0DA39887-EE04-441E-8F25-164F195E0985}"/>
                </a:ext>
              </a:extLst>
            </p:cNvPr>
            <p:cNvSpPr txBox="1"/>
            <p:nvPr/>
          </p:nvSpPr>
          <p:spPr>
            <a:xfrm>
              <a:off x="7862853" y="4651706"/>
              <a:ext cx="3463200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1" name="íṡlïḍe">
              <a:extLst>
                <a:ext uri="{FF2B5EF4-FFF2-40B4-BE49-F238E27FC236}">
                  <a16:creationId xmlns:a16="http://schemas.microsoft.com/office/drawing/2014/main" id="{1B7B3AEE-B9F1-4316-83C0-807A8F6BC488}"/>
                </a:ext>
              </a:extLst>
            </p:cNvPr>
            <p:cNvSpPr txBox="1"/>
            <p:nvPr/>
          </p:nvSpPr>
          <p:spPr>
            <a:xfrm>
              <a:off x="786000" y="2235756"/>
              <a:ext cx="3461928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2" name="íS1íḍè">
              <a:extLst>
                <a:ext uri="{FF2B5EF4-FFF2-40B4-BE49-F238E27FC236}">
                  <a16:creationId xmlns:a16="http://schemas.microsoft.com/office/drawing/2014/main" id="{EAB6B21D-E0FE-4D37-95D7-276DDD4F0BBD}"/>
                </a:ext>
              </a:extLst>
            </p:cNvPr>
            <p:cNvSpPr txBox="1"/>
            <p:nvPr/>
          </p:nvSpPr>
          <p:spPr>
            <a:xfrm>
              <a:off x="786000" y="2601138"/>
              <a:ext cx="3461928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3" name="iṧḷíḋe">
              <a:extLst>
                <a:ext uri="{FF2B5EF4-FFF2-40B4-BE49-F238E27FC236}">
                  <a16:creationId xmlns:a16="http://schemas.microsoft.com/office/drawing/2014/main" id="{F7E0F564-F149-497F-9DD6-602BF6DEBF1D}"/>
                </a:ext>
              </a:extLst>
            </p:cNvPr>
            <p:cNvSpPr txBox="1"/>
            <p:nvPr/>
          </p:nvSpPr>
          <p:spPr>
            <a:xfrm>
              <a:off x="786000" y="4286324"/>
              <a:ext cx="3461928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4" name="ïṡḻîďé">
              <a:extLst>
                <a:ext uri="{FF2B5EF4-FFF2-40B4-BE49-F238E27FC236}">
                  <a16:creationId xmlns:a16="http://schemas.microsoft.com/office/drawing/2014/main" id="{E195FB28-F86F-4177-A38C-1B40A78BEDFB}"/>
                </a:ext>
              </a:extLst>
            </p:cNvPr>
            <p:cNvSpPr txBox="1"/>
            <p:nvPr/>
          </p:nvSpPr>
          <p:spPr>
            <a:xfrm>
              <a:off x="786000" y="4651706"/>
              <a:ext cx="3461928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1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22CB1-2580-446B-B963-43C7F51C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E3C29D-5FC8-4D7D-8A43-9C135FC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713767e3-dc35-40d0-8e00-b7b14660c0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FE2096B-12BA-43F8-97C8-7DB572B989C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3292" y="1718066"/>
            <a:ext cx="10852716" cy="3828267"/>
            <a:chOff x="663292" y="1718071"/>
            <a:chExt cx="10852716" cy="3828267"/>
          </a:xfrm>
        </p:grpSpPr>
        <p:sp>
          <p:nvSpPr>
            <p:cNvPr id="6" name="íšlídê">
              <a:extLst>
                <a:ext uri="{FF2B5EF4-FFF2-40B4-BE49-F238E27FC236}">
                  <a16:creationId xmlns:a16="http://schemas.microsoft.com/office/drawing/2014/main" id="{5A492455-7B18-490C-8DC7-457A0F3828FE}"/>
                </a:ext>
              </a:extLst>
            </p:cNvPr>
            <p:cNvSpPr/>
            <p:nvPr/>
          </p:nvSpPr>
          <p:spPr>
            <a:xfrm rot="5400000" flipV="1">
              <a:off x="4153171" y="3409135"/>
              <a:ext cx="130727" cy="130727"/>
            </a:xfrm>
            <a:prstGeom prst="ellips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CD3E71F-D8D2-4B55-8BBB-88A1FB279935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2503662" y="3474202"/>
              <a:ext cx="1649509" cy="297"/>
            </a:xfrm>
            <a:prstGeom prst="lin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ïṩlïḍê">
              <a:extLst>
                <a:ext uri="{FF2B5EF4-FFF2-40B4-BE49-F238E27FC236}">
                  <a16:creationId xmlns:a16="http://schemas.microsoft.com/office/drawing/2014/main" id="{959308A6-DA64-40EA-82CC-5829F4B36A0C}"/>
                </a:ext>
              </a:extLst>
            </p:cNvPr>
            <p:cNvSpPr/>
            <p:nvPr/>
          </p:nvSpPr>
          <p:spPr>
            <a:xfrm rot="16200000">
              <a:off x="1695921" y="3078803"/>
              <a:ext cx="791389" cy="79139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íSlíḋê">
              <a:extLst>
                <a:ext uri="{FF2B5EF4-FFF2-40B4-BE49-F238E27FC236}">
                  <a16:creationId xmlns:a16="http://schemas.microsoft.com/office/drawing/2014/main" id="{CBF22FDB-6661-49B0-9A53-EF7747C93EE5}"/>
                </a:ext>
              </a:extLst>
            </p:cNvPr>
            <p:cNvSpPr/>
            <p:nvPr/>
          </p:nvSpPr>
          <p:spPr>
            <a:xfrm rot="10800000" flipV="1">
              <a:off x="1745663" y="3128266"/>
              <a:ext cx="692468" cy="69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E52226D-84E5-49BE-A1AA-2AE59067F256}"/>
                </a:ext>
              </a:extLst>
            </p:cNvPr>
            <p:cNvCxnSpPr>
              <a:stCxn id="18" idx="0"/>
            </p:cNvCxnSpPr>
            <p:nvPr/>
          </p:nvCxnSpPr>
          <p:spPr>
            <a:xfrm rot="16200000" flipV="1">
              <a:off x="5993530" y="2649298"/>
              <a:ext cx="297" cy="1649509"/>
            </a:xfrm>
            <a:prstGeom prst="lin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ïṧlíďe">
              <a:extLst>
                <a:ext uri="{FF2B5EF4-FFF2-40B4-BE49-F238E27FC236}">
                  <a16:creationId xmlns:a16="http://schemas.microsoft.com/office/drawing/2014/main" id="{8ED17E26-9EBE-4FC2-9784-E20151837FC7}"/>
                </a:ext>
              </a:extLst>
            </p:cNvPr>
            <p:cNvSpPr/>
            <p:nvPr/>
          </p:nvSpPr>
          <p:spPr>
            <a:xfrm rot="16200000">
              <a:off x="4361182" y="3078505"/>
              <a:ext cx="791389" cy="79139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ísľide">
              <a:extLst>
                <a:ext uri="{FF2B5EF4-FFF2-40B4-BE49-F238E27FC236}">
                  <a16:creationId xmlns:a16="http://schemas.microsoft.com/office/drawing/2014/main" id="{9DB9B347-0DE7-4E04-AEB0-1409E12F54DB}"/>
                </a:ext>
              </a:extLst>
            </p:cNvPr>
            <p:cNvSpPr/>
            <p:nvPr/>
          </p:nvSpPr>
          <p:spPr>
            <a:xfrm rot="10800000" flipV="1">
              <a:off x="4410925" y="3127969"/>
              <a:ext cx="692468" cy="692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CFDA9E6-6877-4D66-979C-DCCE08A2AAE2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8658793" y="2649297"/>
              <a:ext cx="297" cy="1649509"/>
            </a:xfrm>
            <a:prstGeom prst="lin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ïṥḻídê">
              <a:extLst>
                <a:ext uri="{FF2B5EF4-FFF2-40B4-BE49-F238E27FC236}">
                  <a16:creationId xmlns:a16="http://schemas.microsoft.com/office/drawing/2014/main" id="{64D856C0-4C6C-4DFC-B29D-948BDB62F988}"/>
                </a:ext>
              </a:extLst>
            </p:cNvPr>
            <p:cNvSpPr/>
            <p:nvPr/>
          </p:nvSpPr>
          <p:spPr>
            <a:xfrm rot="16200000">
              <a:off x="7026446" y="3078504"/>
              <a:ext cx="791389" cy="79139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işḷïḓè">
              <a:extLst>
                <a:ext uri="{FF2B5EF4-FFF2-40B4-BE49-F238E27FC236}">
                  <a16:creationId xmlns:a16="http://schemas.microsoft.com/office/drawing/2014/main" id="{59607443-6C23-4F86-ADCA-8C6B110690C3}"/>
                </a:ext>
              </a:extLst>
            </p:cNvPr>
            <p:cNvSpPr/>
            <p:nvPr/>
          </p:nvSpPr>
          <p:spPr>
            <a:xfrm rot="10800000" flipV="1">
              <a:off x="7076188" y="3127968"/>
              <a:ext cx="692468" cy="69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íSļíḋê">
              <a:extLst>
                <a:ext uri="{FF2B5EF4-FFF2-40B4-BE49-F238E27FC236}">
                  <a16:creationId xmlns:a16="http://schemas.microsoft.com/office/drawing/2014/main" id="{DBBFEF93-0523-4A2D-87A0-7EB3C9D60D98}"/>
                </a:ext>
              </a:extLst>
            </p:cNvPr>
            <p:cNvSpPr/>
            <p:nvPr/>
          </p:nvSpPr>
          <p:spPr>
            <a:xfrm rot="16200000">
              <a:off x="9691707" y="3078504"/>
              <a:ext cx="791389" cy="791392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íśľîḋé">
              <a:extLst>
                <a:ext uri="{FF2B5EF4-FFF2-40B4-BE49-F238E27FC236}">
                  <a16:creationId xmlns:a16="http://schemas.microsoft.com/office/drawing/2014/main" id="{2314B120-5D7D-44C1-9087-2EF10A76DED0}"/>
                </a:ext>
              </a:extLst>
            </p:cNvPr>
            <p:cNvSpPr/>
            <p:nvPr/>
          </p:nvSpPr>
          <p:spPr>
            <a:xfrm rot="10800000" flipV="1">
              <a:off x="9741451" y="3127967"/>
              <a:ext cx="692468" cy="69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î$ḻide">
              <a:extLst>
                <a:ext uri="{FF2B5EF4-FFF2-40B4-BE49-F238E27FC236}">
                  <a16:creationId xmlns:a16="http://schemas.microsoft.com/office/drawing/2014/main" id="{CD18B19B-A581-404D-877D-3D66DB9915E8}"/>
                </a:ext>
              </a:extLst>
            </p:cNvPr>
            <p:cNvSpPr/>
            <p:nvPr/>
          </p:nvSpPr>
          <p:spPr>
            <a:xfrm rot="16200000">
              <a:off x="6818432" y="3408838"/>
              <a:ext cx="130727" cy="130727"/>
            </a:xfrm>
            <a:prstGeom prst="ellips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íṣľídê">
              <a:extLst>
                <a:ext uri="{FF2B5EF4-FFF2-40B4-BE49-F238E27FC236}">
                  <a16:creationId xmlns:a16="http://schemas.microsoft.com/office/drawing/2014/main" id="{90953404-4CFE-4F9B-8533-E65182BC3B64}"/>
                </a:ext>
              </a:extLst>
            </p:cNvPr>
            <p:cNvSpPr/>
            <p:nvPr/>
          </p:nvSpPr>
          <p:spPr>
            <a:xfrm rot="16200000">
              <a:off x="9483696" y="3408837"/>
              <a:ext cx="130727" cy="130727"/>
            </a:xfrm>
            <a:prstGeom prst="ellipse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iṧḻîḓé">
              <a:extLst>
                <a:ext uri="{FF2B5EF4-FFF2-40B4-BE49-F238E27FC236}">
                  <a16:creationId xmlns:a16="http://schemas.microsoft.com/office/drawing/2014/main" id="{1A45D84D-A07D-448C-AD57-FA9924BC9250}"/>
                </a:ext>
              </a:extLst>
            </p:cNvPr>
            <p:cNvGrpSpPr/>
            <p:nvPr/>
          </p:nvGrpSpPr>
          <p:grpSpPr>
            <a:xfrm>
              <a:off x="663292" y="4155151"/>
              <a:ext cx="2856646" cy="1391187"/>
              <a:chOff x="1137914" y="4323816"/>
              <a:chExt cx="2687394" cy="1308761"/>
            </a:xfrm>
          </p:grpSpPr>
          <p:sp>
            <p:nvSpPr>
              <p:cNvPr id="30" name="ïşḻíde">
                <a:extLst>
                  <a:ext uri="{FF2B5EF4-FFF2-40B4-BE49-F238E27FC236}">
                    <a16:creationId xmlns:a16="http://schemas.microsoft.com/office/drawing/2014/main" id="{1A4F3599-7255-455D-B5A4-3EF1F985618F}"/>
                  </a:ext>
                </a:extLst>
              </p:cNvPr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31" name="iS1ïďê">
                <a:extLst>
                  <a:ext uri="{FF2B5EF4-FFF2-40B4-BE49-F238E27FC236}">
                    <a16:creationId xmlns:a16="http://schemas.microsoft.com/office/drawing/2014/main" id="{8FAC57B9-611E-491C-B8F6-6AC41B54C23D}"/>
                  </a:ext>
                </a:extLst>
              </p:cNvPr>
              <p:cNvSpPr/>
              <p:nvPr/>
            </p:nvSpPr>
            <p:spPr bwMode="auto">
              <a:xfrm>
                <a:off x="1137914" y="4765622"/>
                <a:ext cx="2687394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21" name="îŝ1ïḍe">
              <a:extLst>
                <a:ext uri="{FF2B5EF4-FFF2-40B4-BE49-F238E27FC236}">
                  <a16:creationId xmlns:a16="http://schemas.microsoft.com/office/drawing/2014/main" id="{4E1EBC29-A2F3-4E2E-A499-DBA4007FD31C}"/>
                </a:ext>
              </a:extLst>
            </p:cNvPr>
            <p:cNvGrpSpPr/>
            <p:nvPr/>
          </p:nvGrpSpPr>
          <p:grpSpPr>
            <a:xfrm>
              <a:off x="3328649" y="1718071"/>
              <a:ext cx="2856646" cy="1391187"/>
              <a:chOff x="1137914" y="4323816"/>
              <a:chExt cx="2687394" cy="1308761"/>
            </a:xfrm>
          </p:grpSpPr>
          <p:sp>
            <p:nvSpPr>
              <p:cNvPr id="28" name="íšḷîḓé">
                <a:extLst>
                  <a:ext uri="{FF2B5EF4-FFF2-40B4-BE49-F238E27FC236}">
                    <a16:creationId xmlns:a16="http://schemas.microsoft.com/office/drawing/2014/main" id="{8516BD99-5BE8-4A43-8BBF-05D1B2EE2D8E}"/>
                  </a:ext>
                </a:extLst>
              </p:cNvPr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9" name="îṡlíďê">
                <a:extLst>
                  <a:ext uri="{FF2B5EF4-FFF2-40B4-BE49-F238E27FC236}">
                    <a16:creationId xmlns:a16="http://schemas.microsoft.com/office/drawing/2014/main" id="{D6BD643B-5DF4-483A-A9E7-5C17506024B5}"/>
                  </a:ext>
                </a:extLst>
              </p:cNvPr>
              <p:cNvSpPr/>
              <p:nvPr/>
            </p:nvSpPr>
            <p:spPr bwMode="auto">
              <a:xfrm>
                <a:off x="1137914" y="4765622"/>
                <a:ext cx="2687394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22" name="íṡḷiďê">
              <a:extLst>
                <a:ext uri="{FF2B5EF4-FFF2-40B4-BE49-F238E27FC236}">
                  <a16:creationId xmlns:a16="http://schemas.microsoft.com/office/drawing/2014/main" id="{B2CE5BB2-7F6F-4D20-9FD7-EC8208A97583}"/>
                </a:ext>
              </a:extLst>
            </p:cNvPr>
            <p:cNvGrpSpPr/>
            <p:nvPr/>
          </p:nvGrpSpPr>
          <p:grpSpPr>
            <a:xfrm>
              <a:off x="8659362" y="1718071"/>
              <a:ext cx="2856646" cy="1391187"/>
              <a:chOff x="1137914" y="4323816"/>
              <a:chExt cx="2687394" cy="1308761"/>
            </a:xfrm>
          </p:grpSpPr>
          <p:sp>
            <p:nvSpPr>
              <p:cNvPr id="26" name="ïşḷîḋe">
                <a:extLst>
                  <a:ext uri="{FF2B5EF4-FFF2-40B4-BE49-F238E27FC236}">
                    <a16:creationId xmlns:a16="http://schemas.microsoft.com/office/drawing/2014/main" id="{4BB30CF5-AC58-41C7-A4A8-2C1B40F9F880}"/>
                  </a:ext>
                </a:extLst>
              </p:cNvPr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7" name="ïs1îḍè">
                <a:extLst>
                  <a:ext uri="{FF2B5EF4-FFF2-40B4-BE49-F238E27FC236}">
                    <a16:creationId xmlns:a16="http://schemas.microsoft.com/office/drawing/2014/main" id="{16E7A8C5-928D-4203-B5D3-7FFB2799794B}"/>
                  </a:ext>
                </a:extLst>
              </p:cNvPr>
              <p:cNvSpPr/>
              <p:nvPr/>
            </p:nvSpPr>
            <p:spPr bwMode="auto">
              <a:xfrm>
                <a:off x="1137914" y="4765622"/>
                <a:ext cx="2687394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23" name="ïŝļíḓé">
              <a:extLst>
                <a:ext uri="{FF2B5EF4-FFF2-40B4-BE49-F238E27FC236}">
                  <a16:creationId xmlns:a16="http://schemas.microsoft.com/office/drawing/2014/main" id="{E898A153-F50D-4D7C-B6B2-ECC63E3A0F66}"/>
                </a:ext>
              </a:extLst>
            </p:cNvPr>
            <p:cNvGrpSpPr/>
            <p:nvPr/>
          </p:nvGrpSpPr>
          <p:grpSpPr>
            <a:xfrm>
              <a:off x="5994006" y="4155151"/>
              <a:ext cx="2856646" cy="1391187"/>
              <a:chOff x="1137914" y="4323816"/>
              <a:chExt cx="2687394" cy="1308761"/>
            </a:xfrm>
          </p:grpSpPr>
          <p:sp>
            <p:nvSpPr>
              <p:cNvPr id="24" name="ïS1iḍè">
                <a:extLst>
                  <a:ext uri="{FF2B5EF4-FFF2-40B4-BE49-F238E27FC236}">
                    <a16:creationId xmlns:a16="http://schemas.microsoft.com/office/drawing/2014/main" id="{14AB8B86-4DBA-47C3-A668-CB934F241D75}"/>
                  </a:ext>
                </a:extLst>
              </p:cNvPr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5" name="îṣlïḓe">
                <a:extLst>
                  <a:ext uri="{FF2B5EF4-FFF2-40B4-BE49-F238E27FC236}">
                    <a16:creationId xmlns:a16="http://schemas.microsoft.com/office/drawing/2014/main" id="{D8741EAC-B4EF-462A-AE00-40A7C96DD7ED}"/>
                  </a:ext>
                </a:extLst>
              </p:cNvPr>
              <p:cNvSpPr/>
              <p:nvPr/>
            </p:nvSpPr>
            <p:spPr bwMode="auto">
              <a:xfrm>
                <a:off x="1137914" y="4765622"/>
                <a:ext cx="2687394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55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f86e5bd8-2905-4f14-ba47-541a377ef3a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5da97a-d2c2-4fb7-ae7d-b8d48b0e2d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088165-c03c-41ca-90b6-909522d3c9e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5d545d-6a15-46b3-895f-c24e208876c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21325e-66d4-4ffe-9309-b6aea6215e7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a3406f-ac59-45ff-8c20-2f566312124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d8bebb-7a96-4533-9b50-1fdcac53c8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8ec779-71a5-46ee-9724-6e90af8fa63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9f6fab-57a2-4cc7-9e3e-68c975a43ba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f9b76c4-aece-4de7-a5b9-9199462f377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ab6040-c69a-4910-911b-d9b1a324964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b1d417-8c37-4dec-bfac-ec51499f426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c2bb9f1-0f13-4eb3-b978-bda6cec0ff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4b18ec-bfcc-4de0-8910-e68476965f6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b199-d781-4f46-8377-18a9543771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e34310e-22c2-4ada-b978-318e7533a3e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98d43a-3b24-4b77-a27d-57234d867fa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e97e93-164c-4fa6-a565-b19f7c880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88d47e-fe0c-4395-b478-33dabb5c71d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acd89e-7e3d-4bbd-933c-a9cf6aad2d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f4cd65-c352-45a5-94f9-448379a1eca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13767e3-dc35-40d0-8e00-b7b14660c07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8196ce-cd1a-4fec-a71d-d24a165c23f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e0353e-2c1b-4b83-8b9f-2a69efa1e97e"/>
</p:tagLst>
</file>

<file path=ppt/theme/theme1.xml><?xml version="1.0" encoding="utf-8"?>
<a:theme xmlns:a="http://schemas.openxmlformats.org/drawingml/2006/main" name="主题5">
  <a:themeElements>
    <a:clrScheme name="埃克森美孚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A9600"/>
      </a:accent1>
      <a:accent2>
        <a:srgbClr val="C97816"/>
      </a:accent2>
      <a:accent3>
        <a:srgbClr val="14809E"/>
      </a:accent3>
      <a:accent4>
        <a:srgbClr val="1359C3"/>
      </a:accent4>
      <a:accent5>
        <a:srgbClr val="005C76"/>
      </a:accent5>
      <a:accent6>
        <a:srgbClr val="C7720B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埃克森美孚">
    <a:dk1>
      <a:srgbClr val="000000"/>
    </a:dk1>
    <a:lt1>
      <a:srgbClr val="FFFFFF"/>
    </a:lt1>
    <a:dk2>
      <a:srgbClr val="778495"/>
    </a:dk2>
    <a:lt2>
      <a:srgbClr val="F0F0F0"/>
    </a:lt2>
    <a:accent1>
      <a:srgbClr val="FA9600"/>
    </a:accent1>
    <a:accent2>
      <a:srgbClr val="C97816"/>
    </a:accent2>
    <a:accent3>
      <a:srgbClr val="14809E"/>
    </a:accent3>
    <a:accent4>
      <a:srgbClr val="1359C3"/>
    </a:accent4>
    <a:accent5>
      <a:srgbClr val="005C76"/>
    </a:accent5>
    <a:accent6>
      <a:srgbClr val="C7720B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埃克森美孚">
    <a:dk1>
      <a:srgbClr val="000000"/>
    </a:dk1>
    <a:lt1>
      <a:srgbClr val="FFFFFF"/>
    </a:lt1>
    <a:dk2>
      <a:srgbClr val="778495"/>
    </a:dk2>
    <a:lt2>
      <a:srgbClr val="F0F0F0"/>
    </a:lt2>
    <a:accent1>
      <a:srgbClr val="FA9600"/>
    </a:accent1>
    <a:accent2>
      <a:srgbClr val="C97816"/>
    </a:accent2>
    <a:accent3>
      <a:srgbClr val="14809E"/>
    </a:accent3>
    <a:accent4>
      <a:srgbClr val="1359C3"/>
    </a:accent4>
    <a:accent5>
      <a:srgbClr val="005C76"/>
    </a:accent5>
    <a:accent6>
      <a:srgbClr val="C7720B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埃克森美孚">
    <a:dk1>
      <a:srgbClr val="000000"/>
    </a:dk1>
    <a:lt1>
      <a:srgbClr val="FFFFFF"/>
    </a:lt1>
    <a:dk2>
      <a:srgbClr val="778495"/>
    </a:dk2>
    <a:lt2>
      <a:srgbClr val="F0F0F0"/>
    </a:lt2>
    <a:accent1>
      <a:srgbClr val="FA9600"/>
    </a:accent1>
    <a:accent2>
      <a:srgbClr val="C97816"/>
    </a:accent2>
    <a:accent3>
      <a:srgbClr val="14809E"/>
    </a:accent3>
    <a:accent4>
      <a:srgbClr val="1359C3"/>
    </a:accent4>
    <a:accent5>
      <a:srgbClr val="005C76"/>
    </a:accent5>
    <a:accent6>
      <a:srgbClr val="C7720B"/>
    </a:accent6>
    <a:hlink>
      <a:srgbClr val="4276AA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92</TotalTime>
  <Words>2334</Words>
  <Application>Microsoft Macintosh PowerPoint</Application>
  <PresentationFormat>宽屏</PresentationFormat>
  <Paragraphs>479</Paragraphs>
  <Slides>37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微软雅黑</vt:lpstr>
      <vt:lpstr>微软雅黑</vt:lpstr>
      <vt:lpstr>Cabin</vt:lpstr>
      <vt:lpstr>Arial</vt:lpstr>
      <vt:lpstr>Calibri</vt:lpstr>
      <vt:lpstr>Impact</vt:lpstr>
      <vt:lpstr>Segoe UI Light</vt:lpstr>
      <vt:lpstr>Times New Roman</vt:lpstr>
      <vt:lpstr>主题5</vt:lpstr>
      <vt:lpstr>OfficePLUS</vt:lpstr>
      <vt:lpstr>Office PLUS  PowerPoint standard template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Thanks. And Your Slogan Here.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geniferzhao@foxmail.com</cp:lastModifiedBy>
  <cp:revision>20</cp:revision>
  <cp:lastPrinted>2017-11-15T16:00:00Z</cp:lastPrinted>
  <dcterms:created xsi:type="dcterms:W3CDTF">2017-11-15T16:00:00Z</dcterms:created>
  <dcterms:modified xsi:type="dcterms:W3CDTF">2021-01-28T15:25:12Z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2018-11-16T07:34:11.2913418Z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