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33"/>
  </p:handoutMasterIdLst>
  <p:sldIdLst>
    <p:sldId id="256" r:id="rId2"/>
    <p:sldId id="260" r:id="rId3"/>
    <p:sldId id="261" r:id="rId4"/>
    <p:sldId id="259" r:id="rId5"/>
    <p:sldId id="321" r:id="rId6"/>
    <p:sldId id="318" r:id="rId7"/>
    <p:sldId id="271" r:id="rId8"/>
    <p:sldId id="268" r:id="rId9"/>
    <p:sldId id="265" r:id="rId10"/>
    <p:sldId id="324" r:id="rId11"/>
    <p:sldId id="263" r:id="rId12"/>
    <p:sldId id="320" r:id="rId13"/>
    <p:sldId id="323" r:id="rId14"/>
    <p:sldId id="328" r:id="rId15"/>
    <p:sldId id="266" r:id="rId16"/>
    <p:sldId id="334" r:id="rId17"/>
    <p:sldId id="317" r:id="rId18"/>
    <p:sldId id="315" r:id="rId19"/>
    <p:sldId id="331" r:id="rId20"/>
    <p:sldId id="267" r:id="rId21"/>
    <p:sldId id="327" r:id="rId22"/>
    <p:sldId id="326" r:id="rId23"/>
    <p:sldId id="269" r:id="rId24"/>
    <p:sldId id="319" r:id="rId25"/>
    <p:sldId id="332" r:id="rId26"/>
    <p:sldId id="333" r:id="rId27"/>
    <p:sldId id="330" r:id="rId28"/>
    <p:sldId id="335" r:id="rId29"/>
    <p:sldId id="336" r:id="rId30"/>
    <p:sldId id="262" r:id="rId31"/>
    <p:sldId id="337" r:id="rId32"/>
  </p:sldIdLst>
  <p:sldSz cx="12192000" cy="6858000"/>
  <p:notesSz cx="6858000" cy="9144000"/>
  <p:embeddedFontLst>
    <p:embeddedFont>
      <p:font typeface="Arial Black" panose="020B0A04020102020204" pitchFamily="34" charset="0"/>
      <p:bold r:id="rId34"/>
    </p:embeddedFont>
    <p:embeddedFont>
      <p:font typeface="锐字真言体免费商用" panose="02010600030101010101" pitchFamily="2" charset="-122"/>
      <p:regular r:id="rId35"/>
    </p:embeddedFont>
    <p:embeddedFont>
      <p:font typeface="思源黑体 CN Heavy" panose="020B0A00000000000000" pitchFamily="34" charset="-122"/>
      <p:bold r:id="rId36"/>
    </p:embeddedFont>
    <p:embeddedFont>
      <p:font typeface="思源黑体 CN Regular" panose="020B0500000000000000" pitchFamily="34"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pt" id="{C238BDC8-3B99-42DE-95C4-D57F2E91B11F}">
          <p14:sldIdLst>
            <p14:sldId id="256"/>
            <p14:sldId id="260"/>
            <p14:sldId id="261"/>
            <p14:sldId id="259"/>
            <p14:sldId id="321"/>
            <p14:sldId id="318"/>
            <p14:sldId id="271"/>
            <p14:sldId id="268"/>
            <p14:sldId id="265"/>
            <p14:sldId id="324"/>
            <p14:sldId id="263"/>
            <p14:sldId id="320"/>
            <p14:sldId id="323"/>
            <p14:sldId id="328"/>
            <p14:sldId id="266"/>
            <p14:sldId id="334"/>
            <p14:sldId id="317"/>
            <p14:sldId id="315"/>
            <p14:sldId id="331"/>
            <p14:sldId id="267"/>
            <p14:sldId id="327"/>
            <p14:sldId id="326"/>
            <p14:sldId id="269"/>
            <p14:sldId id="319"/>
            <p14:sldId id="332"/>
            <p14:sldId id="333"/>
            <p14:sldId id="330"/>
            <p14:sldId id="335"/>
            <p14:sldId id="336"/>
            <p14:sldId id="262"/>
          </p14:sldIdLst>
        </p14:section>
        <p14:section name="附录" id="{A123B112-827C-49D6-A628-195406FDFA38}">
          <p14:sldIdLst>
            <p14:sldId id="337"/>
          </p14:sldIdLst>
        </p14:section>
      </p14:sectionLst>
    </p:ext>
    <p:ext uri="{EFAFB233-063F-42B5-8137-9DF3F51BA10A}">
      <p15:sldGuideLst xmlns:p15="http://schemas.microsoft.com/office/powerpoint/2012/main">
        <p15:guide id="1" pos="415"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A00"/>
    <a:srgbClr val="F17F64"/>
    <a:srgbClr val="F2F2F2"/>
    <a:srgbClr val="7F54C0"/>
    <a:srgbClr val="FFFFFF"/>
    <a:srgbClr val="75C7FB"/>
    <a:srgbClr val="FFD200"/>
    <a:srgbClr val="2D46DB"/>
    <a:srgbClr val="C7E0FE"/>
    <a:srgbClr val="9483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75" autoAdjust="0"/>
    <p:restoredTop sz="95256" autoAdjust="0"/>
  </p:normalViewPr>
  <p:slideViewPr>
    <p:cSldViewPr snapToGrid="0" showGuides="1">
      <p:cViewPr varScale="1">
        <p:scale>
          <a:sx n="48" d="100"/>
          <a:sy n="48" d="100"/>
        </p:scale>
        <p:origin x="67" y="730"/>
      </p:cViewPr>
      <p:guideLst>
        <p:guide pos="415"/>
        <p:guide pos="7256"/>
        <p:guide orient="horz" pos="648"/>
        <p:guide orient="horz" pos="712"/>
        <p:guide orient="horz" pos="3928"/>
        <p:guide orient="horz"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63" d="100"/>
          <a:sy n="63" d="100"/>
        </p:scale>
        <p:origin x="2280"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dirty="0"/>
              <a:t>青少年抑郁检出率的人群差异</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percentStacked"/>
        <c:varyColors val="0"/>
        <c:ser>
          <c:idx val="0"/>
          <c:order val="0"/>
          <c:tx>
            <c:strRef>
              <c:f>Sheet1!$B$1</c:f>
              <c:strCache>
                <c:ptCount val="1"/>
                <c:pt idx="0">
                  <c:v>无抑郁</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男生</c:v>
                </c:pt>
                <c:pt idx="1">
                  <c:v>女生</c:v>
                </c:pt>
                <c:pt idx="2">
                  <c:v>独生子女</c:v>
                </c:pt>
                <c:pt idx="3">
                  <c:v>非独生子女</c:v>
                </c:pt>
              </c:strCache>
            </c:strRef>
          </c:cat>
          <c:val>
            <c:numRef>
              <c:f>Sheet1!$B$2:$B$5</c:f>
              <c:numCache>
                <c:formatCode>General</c:formatCode>
                <c:ptCount val="4"/>
                <c:pt idx="0">
                  <c:v>78.400000000000006</c:v>
                </c:pt>
                <c:pt idx="1">
                  <c:v>72.099999999999994</c:v>
                </c:pt>
                <c:pt idx="2">
                  <c:v>76.599999999999994</c:v>
                </c:pt>
                <c:pt idx="3">
                  <c:v>75</c:v>
                </c:pt>
              </c:numCache>
            </c:numRef>
          </c:val>
          <c:extLst>
            <c:ext xmlns:c16="http://schemas.microsoft.com/office/drawing/2014/chart" uri="{C3380CC4-5D6E-409C-BE32-E72D297353CC}">
              <c16:uniqueId val="{00000000-0B63-4416-ADE2-699F6EEF8196}"/>
            </c:ext>
          </c:extLst>
        </c:ser>
        <c:ser>
          <c:idx val="1"/>
          <c:order val="1"/>
          <c:tx>
            <c:strRef>
              <c:f>Sheet1!$C$1</c:f>
              <c:strCache>
                <c:ptCount val="1"/>
                <c:pt idx="0">
                  <c:v>轻度抑郁</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男生</c:v>
                </c:pt>
                <c:pt idx="1">
                  <c:v>女生</c:v>
                </c:pt>
                <c:pt idx="2">
                  <c:v>独生子女</c:v>
                </c:pt>
                <c:pt idx="3">
                  <c:v>非独生子女</c:v>
                </c:pt>
              </c:strCache>
            </c:strRef>
          </c:cat>
          <c:val>
            <c:numRef>
              <c:f>Sheet1!$C$2:$C$5</c:f>
              <c:numCache>
                <c:formatCode>General</c:formatCode>
                <c:ptCount val="4"/>
                <c:pt idx="0">
                  <c:v>15.8</c:v>
                </c:pt>
                <c:pt idx="1">
                  <c:v>18.899999999999999</c:v>
                </c:pt>
                <c:pt idx="2">
                  <c:v>17.100000000000001</c:v>
                </c:pt>
                <c:pt idx="3">
                  <c:v>17.3</c:v>
                </c:pt>
              </c:numCache>
            </c:numRef>
          </c:val>
          <c:extLst>
            <c:ext xmlns:c16="http://schemas.microsoft.com/office/drawing/2014/chart" uri="{C3380CC4-5D6E-409C-BE32-E72D297353CC}">
              <c16:uniqueId val="{00000001-0B63-4416-ADE2-699F6EEF8196}"/>
            </c:ext>
          </c:extLst>
        </c:ser>
        <c:ser>
          <c:idx val="2"/>
          <c:order val="2"/>
          <c:tx>
            <c:strRef>
              <c:f>Sheet1!$D$1</c:f>
              <c:strCache>
                <c:ptCount val="1"/>
                <c:pt idx="0">
                  <c:v>重度抑郁</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男生</c:v>
                </c:pt>
                <c:pt idx="1">
                  <c:v>女生</c:v>
                </c:pt>
                <c:pt idx="2">
                  <c:v>独生子女</c:v>
                </c:pt>
                <c:pt idx="3">
                  <c:v>非独生子女</c:v>
                </c:pt>
              </c:strCache>
            </c:strRef>
          </c:cat>
          <c:val>
            <c:numRef>
              <c:f>Sheet1!$D$2:$D$5</c:f>
              <c:numCache>
                <c:formatCode>General</c:formatCode>
                <c:ptCount val="4"/>
                <c:pt idx="0">
                  <c:v>5.8</c:v>
                </c:pt>
                <c:pt idx="1">
                  <c:v>9</c:v>
                </c:pt>
                <c:pt idx="2">
                  <c:v>6.3</c:v>
                </c:pt>
                <c:pt idx="3">
                  <c:v>7.7</c:v>
                </c:pt>
              </c:numCache>
            </c:numRef>
          </c:val>
          <c:extLst>
            <c:ext xmlns:c16="http://schemas.microsoft.com/office/drawing/2014/chart" uri="{C3380CC4-5D6E-409C-BE32-E72D297353CC}">
              <c16:uniqueId val="{00000002-0B63-4416-ADE2-699F6EEF8196}"/>
            </c:ext>
          </c:extLst>
        </c:ser>
        <c:dLbls>
          <c:dLblPos val="ctr"/>
          <c:showLegendKey val="0"/>
          <c:showVal val="1"/>
          <c:showCatName val="0"/>
          <c:showSerName val="0"/>
          <c:showPercent val="0"/>
          <c:showBubbleSize val="0"/>
        </c:dLbls>
        <c:gapWidth val="150"/>
        <c:overlap val="100"/>
        <c:axId val="1162271216"/>
        <c:axId val="968297520"/>
      </c:barChart>
      <c:catAx>
        <c:axId val="11622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ea"/>
                <a:ea typeface="+mn-ea"/>
                <a:cs typeface="+mn-cs"/>
              </a:defRPr>
            </a:pPr>
            <a:endParaRPr lang="zh-CN"/>
          </a:p>
        </c:txPr>
        <c:crossAx val="968297520"/>
        <c:crosses val="autoZero"/>
        <c:auto val="1"/>
        <c:lblAlgn val="ctr"/>
        <c:lblOffset val="100"/>
        <c:noMultiLvlLbl val="0"/>
      </c:catAx>
      <c:valAx>
        <c:axId val="968297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zh-CN"/>
          </a:p>
        </c:txPr>
        <c:crossAx val="1162271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ea"/>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家庭因素</c:v>
                </c:pt>
              </c:strCache>
            </c:strRef>
          </c:tx>
          <c:spPr>
            <a:solidFill>
              <a:srgbClr val="D3CEAF"/>
            </a:solidFill>
            <a:ln w="19050">
              <a:solidFill>
                <a:schemeClr val="bg1"/>
              </a:solidFill>
            </a:ln>
          </c:spPr>
          <c:dPt>
            <c:idx val="0"/>
            <c:bubble3D val="0"/>
            <c:spPr>
              <a:solidFill>
                <a:schemeClr val="accent1">
                  <a:lumMod val="20000"/>
                  <a:lumOff val="80000"/>
                </a:schemeClr>
              </a:solidFill>
              <a:ln w="12700">
                <a:solidFill>
                  <a:schemeClr val="accent2"/>
                </a:solidFill>
              </a:ln>
              <a:effectLst/>
            </c:spPr>
            <c:extLst>
              <c:ext xmlns:c16="http://schemas.microsoft.com/office/drawing/2014/chart" uri="{C3380CC4-5D6E-409C-BE32-E72D297353CC}">
                <c16:uniqueId val="{00000001-8559-41F7-842B-DF6CC0B15EF4}"/>
              </c:ext>
            </c:extLst>
          </c:dPt>
          <c:dPt>
            <c:idx val="1"/>
            <c:bubble3D val="0"/>
            <c:spPr>
              <a:noFill/>
              <a:ln w="19050">
                <a:noFill/>
              </a:ln>
              <a:effectLst/>
            </c:spPr>
            <c:extLst>
              <c:ext xmlns:c16="http://schemas.microsoft.com/office/drawing/2014/chart" uri="{C3380CC4-5D6E-409C-BE32-E72D297353CC}">
                <c16:uniqueId val="{00000003-8559-41F7-842B-DF6CC0B15EF4}"/>
              </c:ext>
            </c:extLst>
          </c:dPt>
          <c:cat>
            <c:strRef>
              <c:f>Sheet1!$A$2:$A$3</c:f>
              <c:strCache>
                <c:ptCount val="2"/>
                <c:pt idx="0">
                  <c:v>已产生影响</c:v>
                </c:pt>
                <c:pt idx="1">
                  <c:v>未产生影响</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4-8559-41F7-842B-DF6CC0B15EF4}"/>
            </c:ext>
          </c:extLst>
        </c:ser>
        <c:ser>
          <c:idx val="1"/>
          <c:order val="1"/>
          <c:tx>
            <c:strRef>
              <c:f>Sheet1!$C$1</c:f>
              <c:strCache>
                <c:ptCount val="1"/>
                <c:pt idx="0">
                  <c:v>学习因素</c:v>
                </c:pt>
              </c:strCache>
            </c:strRef>
          </c:tx>
          <c:spPr>
            <a:ln w="76200">
              <a:solidFill>
                <a:schemeClr val="bg1"/>
              </a:solidFill>
            </a:ln>
          </c:spPr>
          <c:dPt>
            <c:idx val="0"/>
            <c:bubble3D val="0"/>
            <c:spPr>
              <a:solidFill>
                <a:schemeClr val="accent1">
                  <a:lumMod val="40000"/>
                  <a:lumOff val="60000"/>
                </a:schemeClr>
              </a:solidFill>
              <a:ln w="12700">
                <a:solidFill>
                  <a:schemeClr val="accent2"/>
                </a:solidFill>
              </a:ln>
              <a:effectLst/>
            </c:spPr>
            <c:extLst>
              <c:ext xmlns:c16="http://schemas.microsoft.com/office/drawing/2014/chart" uri="{C3380CC4-5D6E-409C-BE32-E72D297353CC}">
                <c16:uniqueId val="{00000006-8559-41F7-842B-DF6CC0B15EF4}"/>
              </c:ext>
            </c:extLst>
          </c:dPt>
          <c:dPt>
            <c:idx val="1"/>
            <c:bubble3D val="0"/>
            <c:spPr>
              <a:noFill/>
              <a:ln w="76200">
                <a:noFill/>
              </a:ln>
              <a:effectLst/>
            </c:spPr>
            <c:extLst>
              <c:ext xmlns:c16="http://schemas.microsoft.com/office/drawing/2014/chart" uri="{C3380CC4-5D6E-409C-BE32-E72D297353CC}">
                <c16:uniqueId val="{00000008-8559-41F7-842B-DF6CC0B15EF4}"/>
              </c:ext>
            </c:extLst>
          </c:dPt>
          <c:cat>
            <c:strRef>
              <c:f>Sheet1!$A$2:$A$3</c:f>
              <c:strCache>
                <c:ptCount val="2"/>
                <c:pt idx="0">
                  <c:v>已产生影响</c:v>
                </c:pt>
                <c:pt idx="1">
                  <c:v>未产生影响</c:v>
                </c:pt>
              </c:strCache>
            </c:strRef>
          </c:cat>
          <c:val>
            <c:numRef>
              <c:f>Sheet1!$C$2:$C$3</c:f>
              <c:numCache>
                <c:formatCode>General</c:formatCode>
                <c:ptCount val="2"/>
                <c:pt idx="0">
                  <c:v>3.2</c:v>
                </c:pt>
                <c:pt idx="1">
                  <c:v>6.8</c:v>
                </c:pt>
              </c:numCache>
            </c:numRef>
          </c:val>
          <c:extLst>
            <c:ext xmlns:c16="http://schemas.microsoft.com/office/drawing/2014/chart" uri="{C3380CC4-5D6E-409C-BE32-E72D297353CC}">
              <c16:uniqueId val="{00000009-8559-41F7-842B-DF6CC0B15EF4}"/>
            </c:ext>
          </c:extLst>
        </c:ser>
        <c:ser>
          <c:idx val="2"/>
          <c:order val="2"/>
          <c:tx>
            <c:strRef>
              <c:f>Sheet1!$D$1</c:f>
              <c:strCache>
                <c:ptCount val="1"/>
                <c:pt idx="0">
                  <c:v>社交因素</c:v>
                </c:pt>
              </c:strCache>
            </c:strRef>
          </c:tx>
          <c:spPr>
            <a:ln w="76200">
              <a:solidFill>
                <a:schemeClr val="bg1"/>
              </a:solidFill>
            </a:ln>
          </c:spPr>
          <c:dPt>
            <c:idx val="0"/>
            <c:bubble3D val="0"/>
            <c:spPr>
              <a:solidFill>
                <a:schemeClr val="accent1">
                  <a:lumMod val="60000"/>
                  <a:lumOff val="40000"/>
                </a:schemeClr>
              </a:solidFill>
              <a:ln w="12700">
                <a:solidFill>
                  <a:schemeClr val="accent2"/>
                </a:solidFill>
              </a:ln>
              <a:effectLst/>
            </c:spPr>
            <c:extLst>
              <c:ext xmlns:c16="http://schemas.microsoft.com/office/drawing/2014/chart" uri="{C3380CC4-5D6E-409C-BE32-E72D297353CC}">
                <c16:uniqueId val="{0000000B-8559-41F7-842B-DF6CC0B15EF4}"/>
              </c:ext>
            </c:extLst>
          </c:dPt>
          <c:dPt>
            <c:idx val="1"/>
            <c:bubble3D val="0"/>
            <c:spPr>
              <a:noFill/>
              <a:ln w="76200">
                <a:noFill/>
              </a:ln>
              <a:effectLst/>
            </c:spPr>
            <c:extLst>
              <c:ext xmlns:c16="http://schemas.microsoft.com/office/drawing/2014/chart" uri="{C3380CC4-5D6E-409C-BE32-E72D297353CC}">
                <c16:uniqueId val="{0000000D-8559-41F7-842B-DF6CC0B15EF4}"/>
              </c:ext>
            </c:extLst>
          </c:dPt>
          <c:cat>
            <c:strRef>
              <c:f>Sheet1!$A$2:$A$3</c:f>
              <c:strCache>
                <c:ptCount val="2"/>
                <c:pt idx="0">
                  <c:v>已产生影响</c:v>
                </c:pt>
                <c:pt idx="1">
                  <c:v>未产生影响</c:v>
                </c:pt>
              </c:strCache>
            </c:strRef>
          </c:cat>
          <c:val>
            <c:numRef>
              <c:f>Sheet1!$D$2:$D$3</c:f>
              <c:numCache>
                <c:formatCode>General</c:formatCode>
                <c:ptCount val="2"/>
                <c:pt idx="0">
                  <c:v>6.8</c:v>
                </c:pt>
                <c:pt idx="1">
                  <c:v>3.2</c:v>
                </c:pt>
              </c:numCache>
            </c:numRef>
          </c:val>
          <c:extLst>
            <c:ext xmlns:c16="http://schemas.microsoft.com/office/drawing/2014/chart" uri="{C3380CC4-5D6E-409C-BE32-E72D297353CC}">
              <c16:uniqueId val="{0000000E-8559-41F7-842B-DF6CC0B15EF4}"/>
            </c:ext>
          </c:extLst>
        </c:ser>
        <c:dLbls>
          <c:showLegendKey val="0"/>
          <c:showVal val="0"/>
          <c:showCatName val="0"/>
          <c:showSerName val="0"/>
          <c:showPercent val="0"/>
          <c:showBubbleSize val="0"/>
          <c:showLeaderLines val="1"/>
        </c:dLbls>
        <c:firstSliceAng val="0"/>
        <c:holeSize val="29"/>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比例</c:v>
                </c:pt>
              </c:strCache>
            </c:strRef>
          </c:tx>
          <c:spPr>
            <a:ln>
              <a:solidFill>
                <a:srgbClr val="FFFFFF"/>
              </a:solidFill>
            </a:ln>
          </c:spPr>
          <c:dPt>
            <c:idx val="0"/>
            <c:bubble3D val="0"/>
            <c:spPr>
              <a:solidFill>
                <a:schemeClr val="accent1"/>
              </a:solidFill>
              <a:ln>
                <a:solidFill>
                  <a:srgbClr val="FFFFFF"/>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6D8-4DD5-96C0-A9CA049CA761}"/>
              </c:ext>
            </c:extLst>
          </c:dPt>
          <c:dPt>
            <c:idx val="1"/>
            <c:bubble3D val="0"/>
            <c:spPr>
              <a:solidFill>
                <a:schemeClr val="accent2"/>
              </a:solidFill>
              <a:ln>
                <a:solidFill>
                  <a:srgbClr val="FFFFFF"/>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6D8-4DD5-96C0-A9CA049CA761}"/>
              </c:ext>
            </c:extLst>
          </c:dPt>
          <c:dPt>
            <c:idx val="2"/>
            <c:bubble3D val="0"/>
            <c:spPr>
              <a:solidFill>
                <a:schemeClr val="accent1">
                  <a:lumMod val="20000"/>
                  <a:lumOff val="80000"/>
                </a:schemeClr>
              </a:solidFill>
              <a:ln>
                <a:solidFill>
                  <a:srgbClr val="FFFFFF"/>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6D8-4DD5-96C0-A9CA049CA761}"/>
              </c:ext>
            </c:extLst>
          </c:dPt>
          <c:dPt>
            <c:idx val="3"/>
            <c:bubble3D val="0"/>
            <c:spPr>
              <a:solidFill>
                <a:schemeClr val="accent4"/>
              </a:solidFill>
              <a:ln>
                <a:solidFill>
                  <a:srgbClr val="FFFFFF"/>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6D8-4DD5-96C0-A9CA049CA761}"/>
              </c:ext>
            </c:extLst>
          </c:dPt>
          <c:dPt>
            <c:idx val="4"/>
            <c:bubble3D val="0"/>
            <c:spPr>
              <a:solidFill>
                <a:schemeClr val="accent5"/>
              </a:solidFill>
              <a:ln>
                <a:solidFill>
                  <a:srgbClr val="FFFFFF"/>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3634-43BE-9389-13482DC3A0EE}"/>
              </c:ext>
            </c:extLst>
          </c:dPt>
          <c:dPt>
            <c:idx val="5"/>
            <c:bubble3D val="0"/>
            <c:spPr>
              <a:solidFill>
                <a:schemeClr val="accent1"/>
              </a:solidFill>
              <a:ln>
                <a:solidFill>
                  <a:srgbClr val="FFFFFF"/>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E-3634-43BE-9389-13482DC3A0EE}"/>
              </c:ext>
            </c:extLst>
          </c:dPt>
          <c:dPt>
            <c:idx val="6"/>
            <c:bubble3D val="0"/>
            <c:spPr>
              <a:solidFill>
                <a:schemeClr val="accent1">
                  <a:lumMod val="60000"/>
                </a:schemeClr>
              </a:solidFill>
              <a:ln>
                <a:solidFill>
                  <a:srgbClr val="FFFFFF"/>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4D11-473E-AFB5-122A4DD4177D}"/>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不足5小时</c:v>
                </c:pt>
                <c:pt idx="1">
                  <c:v>5-6小时</c:v>
                </c:pt>
                <c:pt idx="2">
                  <c:v>6-7小时</c:v>
                </c:pt>
                <c:pt idx="3">
                  <c:v>7-8小时</c:v>
                </c:pt>
                <c:pt idx="4">
                  <c:v>8-9小时</c:v>
                </c:pt>
                <c:pt idx="5">
                  <c:v>9-10小时</c:v>
                </c:pt>
                <c:pt idx="6">
                  <c:v>10小时以上</c:v>
                </c:pt>
              </c:strCache>
            </c:strRef>
          </c:cat>
          <c:val>
            <c:numRef>
              <c:f>Sheet1!$B$2:$B$8</c:f>
              <c:numCache>
                <c:formatCode>General</c:formatCode>
                <c:ptCount val="7"/>
                <c:pt idx="0">
                  <c:v>0.1</c:v>
                </c:pt>
                <c:pt idx="1">
                  <c:v>0.2</c:v>
                </c:pt>
                <c:pt idx="2">
                  <c:v>1.5</c:v>
                </c:pt>
                <c:pt idx="3">
                  <c:v>9.6</c:v>
                </c:pt>
                <c:pt idx="4">
                  <c:v>47.1</c:v>
                </c:pt>
                <c:pt idx="5">
                  <c:v>37</c:v>
                </c:pt>
                <c:pt idx="6">
                  <c:v>4.5</c:v>
                </c:pt>
              </c:numCache>
            </c:numRef>
          </c:val>
          <c:extLst>
            <c:ext xmlns:c16="http://schemas.microsoft.com/office/drawing/2014/chart" uri="{C3380CC4-5D6E-409C-BE32-E72D297353CC}">
              <c16:uniqueId val="{00000008-76D8-4DD5-96C0-A9CA049CA76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比例</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6D8-4DD5-96C0-A9CA049CA76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6D8-4DD5-96C0-A9CA049CA761}"/>
              </c:ext>
            </c:extLst>
          </c:dPt>
          <c:dPt>
            <c:idx val="2"/>
            <c:bubble3D val="0"/>
            <c:spPr>
              <a:solidFill>
                <a:schemeClr val="accent1">
                  <a:lumMod val="20000"/>
                  <a:lumOff val="8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6D8-4DD5-96C0-A9CA049CA761}"/>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6D8-4DD5-96C0-A9CA049CA761}"/>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3634-43BE-9389-13482DC3A0EE}"/>
              </c:ext>
            </c:extLst>
          </c:dPt>
          <c:dPt>
            <c:idx val="5"/>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E-3634-43BE-9389-13482DC3A0EE}"/>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2E38-4372-A799-6BAC151C856E}"/>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不足5小时</c:v>
                </c:pt>
                <c:pt idx="1">
                  <c:v>5-6小时</c:v>
                </c:pt>
                <c:pt idx="2">
                  <c:v>6-7小时</c:v>
                </c:pt>
                <c:pt idx="3">
                  <c:v>7-8小时</c:v>
                </c:pt>
                <c:pt idx="4">
                  <c:v>8-9小时</c:v>
                </c:pt>
                <c:pt idx="5">
                  <c:v>9-10小时</c:v>
                </c:pt>
                <c:pt idx="6">
                  <c:v>10小时以上</c:v>
                </c:pt>
              </c:strCache>
            </c:strRef>
          </c:cat>
          <c:val>
            <c:numRef>
              <c:f>Sheet1!$B$2:$B$8</c:f>
              <c:numCache>
                <c:formatCode>General</c:formatCode>
                <c:ptCount val="7"/>
                <c:pt idx="0">
                  <c:v>0.9</c:v>
                </c:pt>
                <c:pt idx="1">
                  <c:v>3.1</c:v>
                </c:pt>
                <c:pt idx="2">
                  <c:v>2.1</c:v>
                </c:pt>
                <c:pt idx="3">
                  <c:v>40.799999999999997</c:v>
                </c:pt>
                <c:pt idx="4">
                  <c:v>29.2</c:v>
                </c:pt>
                <c:pt idx="5">
                  <c:v>7.1</c:v>
                </c:pt>
                <c:pt idx="6">
                  <c:v>16.8</c:v>
                </c:pt>
              </c:numCache>
            </c:numRef>
          </c:val>
          <c:extLst>
            <c:ext xmlns:c16="http://schemas.microsoft.com/office/drawing/2014/chart" uri="{C3380CC4-5D6E-409C-BE32-E72D297353CC}">
              <c16:uniqueId val="{00000008-76D8-4DD5-96C0-A9CA049CA76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422188934549848E-2"/>
          <c:y val="4.4811579988670282E-2"/>
          <c:w val="0.93039438467794178"/>
          <c:h val="0.72305990619764682"/>
        </c:manualLayout>
      </c:layout>
      <c:areaChart>
        <c:grouping val="standard"/>
        <c:varyColors val="0"/>
        <c:ser>
          <c:idx val="0"/>
          <c:order val="0"/>
          <c:tx>
            <c:strRef>
              <c:f>Sheet1!$B$1</c:f>
              <c:strCache>
                <c:ptCount val="1"/>
                <c:pt idx="0">
                  <c:v>不足8h</c:v>
                </c:pt>
              </c:strCache>
            </c:strRef>
          </c:tx>
          <c:spPr>
            <a:solidFill>
              <a:schemeClr val="accent1"/>
            </a:solidFill>
            <a:ln>
              <a:noFill/>
            </a:ln>
            <a:effectLst/>
          </c:spPr>
          <c:cat>
            <c:strRef>
              <c:f>Sheet1!$A$2:$A$7</c:f>
              <c:strCache>
                <c:ptCount val="6"/>
                <c:pt idx="0">
                  <c:v>初一</c:v>
                </c:pt>
                <c:pt idx="1">
                  <c:v>初二</c:v>
                </c:pt>
                <c:pt idx="2">
                  <c:v>初三</c:v>
                </c:pt>
                <c:pt idx="3">
                  <c:v>高一</c:v>
                </c:pt>
                <c:pt idx="4">
                  <c:v>高二</c:v>
                </c:pt>
                <c:pt idx="5">
                  <c:v>高三</c:v>
                </c:pt>
              </c:strCache>
            </c:strRef>
          </c:cat>
          <c:val>
            <c:numRef>
              <c:f>Sheet1!$B$2:$B$7</c:f>
              <c:numCache>
                <c:formatCode>General</c:formatCode>
                <c:ptCount val="6"/>
                <c:pt idx="0">
                  <c:v>4.3</c:v>
                </c:pt>
                <c:pt idx="1">
                  <c:v>4.3</c:v>
                </c:pt>
                <c:pt idx="2">
                  <c:v>6</c:v>
                </c:pt>
                <c:pt idx="3">
                  <c:v>5.3</c:v>
                </c:pt>
                <c:pt idx="4">
                  <c:v>4.3</c:v>
                </c:pt>
                <c:pt idx="5">
                  <c:v>4.5999999999999996</c:v>
                </c:pt>
              </c:numCache>
            </c:numRef>
          </c:val>
          <c:extLst>
            <c:ext xmlns:c16="http://schemas.microsoft.com/office/drawing/2014/chart" uri="{C3380CC4-5D6E-409C-BE32-E72D297353CC}">
              <c16:uniqueId val="{00000000-3F65-46C3-B0C8-7F491153D7E4}"/>
            </c:ext>
          </c:extLst>
        </c:ser>
        <c:ser>
          <c:idx val="1"/>
          <c:order val="1"/>
          <c:tx>
            <c:strRef>
              <c:f>Sheet1!$C$1</c:f>
              <c:strCache>
                <c:ptCount val="1"/>
                <c:pt idx="0">
                  <c:v>满足8h</c:v>
                </c:pt>
              </c:strCache>
            </c:strRef>
          </c:tx>
          <c:spPr>
            <a:solidFill>
              <a:schemeClr val="accent1">
                <a:lumMod val="20000"/>
                <a:lumOff val="80000"/>
              </a:schemeClr>
            </a:solidFill>
            <a:ln>
              <a:noFill/>
            </a:ln>
            <a:effectLst/>
          </c:spPr>
          <c:cat>
            <c:strRef>
              <c:f>Sheet1!$A$2:$A$7</c:f>
              <c:strCache>
                <c:ptCount val="6"/>
                <c:pt idx="0">
                  <c:v>初一</c:v>
                </c:pt>
                <c:pt idx="1">
                  <c:v>初二</c:v>
                </c:pt>
                <c:pt idx="2">
                  <c:v>初三</c:v>
                </c:pt>
                <c:pt idx="3">
                  <c:v>高一</c:v>
                </c:pt>
                <c:pt idx="4">
                  <c:v>高二</c:v>
                </c:pt>
                <c:pt idx="5">
                  <c:v>高三</c:v>
                </c:pt>
              </c:strCache>
            </c:strRef>
          </c:cat>
          <c:val>
            <c:numRef>
              <c:f>Sheet1!$C$2:$C$7</c:f>
              <c:numCache>
                <c:formatCode>General</c:formatCode>
                <c:ptCount val="6"/>
                <c:pt idx="0">
                  <c:v>2.4</c:v>
                </c:pt>
                <c:pt idx="1">
                  <c:v>6.1</c:v>
                </c:pt>
                <c:pt idx="2">
                  <c:v>2.5</c:v>
                </c:pt>
                <c:pt idx="3">
                  <c:v>4.8</c:v>
                </c:pt>
                <c:pt idx="4">
                  <c:v>2.5</c:v>
                </c:pt>
                <c:pt idx="5">
                  <c:v>1.6</c:v>
                </c:pt>
              </c:numCache>
            </c:numRef>
          </c:val>
          <c:extLst>
            <c:ext xmlns:c16="http://schemas.microsoft.com/office/drawing/2014/chart" uri="{C3380CC4-5D6E-409C-BE32-E72D297353CC}">
              <c16:uniqueId val="{00000001-3F65-46C3-B0C8-7F491153D7E4}"/>
            </c:ext>
          </c:extLst>
        </c:ser>
        <c:dLbls>
          <c:showLegendKey val="0"/>
          <c:showVal val="0"/>
          <c:showCatName val="0"/>
          <c:showSerName val="0"/>
          <c:showPercent val="0"/>
          <c:showBubbleSize val="0"/>
        </c:dLbls>
        <c:axId val="1242614600"/>
        <c:axId val="1242611320"/>
      </c:areaChart>
      <c:lineChart>
        <c:grouping val="standard"/>
        <c:varyColors val="0"/>
        <c:ser>
          <c:idx val="2"/>
          <c:order val="2"/>
          <c:tx>
            <c:strRef>
              <c:f>Sheet1!$D$1</c:f>
              <c:strCache>
                <c:ptCount val="1"/>
                <c:pt idx="0">
                  <c:v>平均有8h</c:v>
                </c:pt>
              </c:strCache>
            </c:strRef>
          </c:tx>
          <c:spPr>
            <a:ln w="28575" cap="rnd">
              <a:solidFill>
                <a:schemeClr val="accent2"/>
              </a:solidFill>
              <a:round/>
            </a:ln>
            <a:effectLst/>
          </c:spPr>
          <c:marker>
            <c:symbol val="none"/>
          </c:marker>
          <c:cat>
            <c:strRef>
              <c:f>Sheet1!$A$2:$A$7</c:f>
              <c:strCache>
                <c:ptCount val="6"/>
                <c:pt idx="0">
                  <c:v>初一</c:v>
                </c:pt>
                <c:pt idx="1">
                  <c:v>初二</c:v>
                </c:pt>
                <c:pt idx="2">
                  <c:v>初三</c:v>
                </c:pt>
                <c:pt idx="3">
                  <c:v>高一</c:v>
                </c:pt>
                <c:pt idx="4">
                  <c:v>高二</c:v>
                </c:pt>
                <c:pt idx="5">
                  <c:v>高三</c:v>
                </c:pt>
              </c:strCache>
            </c:strRef>
          </c:cat>
          <c:val>
            <c:numRef>
              <c:f>Sheet1!$D$2:$D$7</c:f>
              <c:numCache>
                <c:formatCode>General</c:formatCode>
                <c:ptCount val="6"/>
                <c:pt idx="0">
                  <c:v>1.2</c:v>
                </c:pt>
                <c:pt idx="1">
                  <c:v>2.6</c:v>
                </c:pt>
                <c:pt idx="2">
                  <c:v>4.9000000000000004</c:v>
                </c:pt>
                <c:pt idx="3">
                  <c:v>6.1</c:v>
                </c:pt>
                <c:pt idx="4">
                  <c:v>2.7</c:v>
                </c:pt>
                <c:pt idx="5">
                  <c:v>6.6</c:v>
                </c:pt>
              </c:numCache>
            </c:numRef>
          </c:val>
          <c:smooth val="0"/>
          <c:extLst>
            <c:ext xmlns:c16="http://schemas.microsoft.com/office/drawing/2014/chart" uri="{C3380CC4-5D6E-409C-BE32-E72D297353CC}">
              <c16:uniqueId val="{00000002-3F65-46C3-B0C8-7F491153D7E4}"/>
            </c:ext>
          </c:extLst>
        </c:ser>
        <c:dLbls>
          <c:showLegendKey val="0"/>
          <c:showVal val="0"/>
          <c:showCatName val="0"/>
          <c:showSerName val="0"/>
          <c:showPercent val="0"/>
          <c:showBubbleSize val="0"/>
        </c:dLbls>
        <c:marker val="1"/>
        <c:smooth val="0"/>
        <c:axId val="1242614600"/>
        <c:axId val="1242611320"/>
      </c:lineChart>
      <c:catAx>
        <c:axId val="1242614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crossAx val="1242611320"/>
        <c:crosses val="autoZero"/>
        <c:auto val="1"/>
        <c:lblAlgn val="ctr"/>
        <c:lblOffset val="100"/>
        <c:noMultiLvlLbl val="1"/>
      </c:catAx>
      <c:valAx>
        <c:axId val="1242611320"/>
        <c:scaling>
          <c:orientation val="minMax"/>
        </c:scaling>
        <c:delete val="0"/>
        <c:axPos val="l"/>
        <c:majorGridlines>
          <c:spPr>
            <a:ln w="9525" cap="flat" cmpd="sng" algn="ctr">
              <a:solidFill>
                <a:schemeClr val="bg2">
                  <a:lumMod val="75000"/>
                  <a:alpha val="31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crossAx val="1242614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6B82BF18-8834-A9F0-A39B-85B40F9688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 name="日期占位符 2">
            <a:extLst>
              <a:ext uri="{FF2B5EF4-FFF2-40B4-BE49-F238E27FC236}">
                <a16:creationId xmlns:a16="http://schemas.microsoft.com/office/drawing/2014/main" id="{B0948863-BD90-8058-37F7-06FD1E5F8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0AAF23-859F-4339-8F84-E7D805EC1B5F}" type="datetimeFigureOut">
              <a:rPr lang="zh-CN" altLang="en-US" smtClean="0">
                <a:latin typeface="思源黑体 CN Regular" panose="020B0500000000000000" pitchFamily="34" charset="-122"/>
                <a:ea typeface="思源黑体 CN Regular" panose="020B0500000000000000" pitchFamily="34" charset="-122"/>
              </a:rPr>
              <a:t>2022/6/29</a:t>
            </a:fld>
            <a:endParaRPr lang="zh-CN" altLang="en-US" dirty="0">
              <a:latin typeface="思源黑体 CN Regular" panose="020B0500000000000000" pitchFamily="34" charset="-122"/>
              <a:ea typeface="思源黑体 CN Regular" panose="020B0500000000000000" pitchFamily="34" charset="-122"/>
            </a:endParaRPr>
          </a:p>
        </p:txBody>
      </p:sp>
      <p:sp>
        <p:nvSpPr>
          <p:cNvPr id="4" name="页脚占位符 3">
            <a:extLst>
              <a:ext uri="{FF2B5EF4-FFF2-40B4-BE49-F238E27FC236}">
                <a16:creationId xmlns:a16="http://schemas.microsoft.com/office/drawing/2014/main" id="{6D454457-47B1-B496-9C53-B5B75D4382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 name="灯片编号占位符 4">
            <a:extLst>
              <a:ext uri="{FF2B5EF4-FFF2-40B4-BE49-F238E27FC236}">
                <a16:creationId xmlns:a16="http://schemas.microsoft.com/office/drawing/2014/main" id="{C35DE648-A4F0-4B3C-9C4D-5AC792EA12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D29513-03E0-475B-A562-09D9CCEC38AE}" type="slidenum">
              <a:rPr lang="zh-CN" altLang="en-US" smtClean="0">
                <a:latin typeface="思源黑体 CN Regular" panose="020B0500000000000000" pitchFamily="34" charset="-122"/>
                <a:ea typeface="思源黑体 CN Regular" panose="020B0500000000000000" pitchFamily="34" charset="-122"/>
              </a:rPr>
              <a:t>‹#›</a:t>
            </a:fld>
            <a:endParaRPr lang="zh-CN" altLang="en-US" dirty="0">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319390251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555EB52-0C1C-D76E-575E-DC88BE96573B}"/>
              </a:ext>
            </a:extLst>
          </p:cNvPr>
          <p:cNvPicPr>
            <a:picLocks noChangeAspect="1"/>
          </p:cNvPicPr>
          <p:nvPr userDrawn="1"/>
        </p:nvPicPr>
        <p:blipFill>
          <a:blip r:embed="rId2"/>
          <a:srcRect l="828" t="1386" r="2720" b="7337"/>
          <a:stretch>
            <a:fillRect/>
          </a:stretch>
        </p:blipFill>
        <p:spPr>
          <a:xfrm>
            <a:off x="0" y="-1"/>
            <a:ext cx="12191999" cy="6858005"/>
          </a:xfrm>
          <a:prstGeom prst="rect">
            <a:avLst/>
          </a:prstGeom>
        </p:spPr>
      </p:pic>
      <p:grpSp>
        <p:nvGrpSpPr>
          <p:cNvPr id="3" name="组合 2">
            <a:extLst>
              <a:ext uri="{FF2B5EF4-FFF2-40B4-BE49-F238E27FC236}">
                <a16:creationId xmlns:a16="http://schemas.microsoft.com/office/drawing/2014/main" id="{351E478D-117A-0590-87B8-BD77F6726B47}"/>
              </a:ext>
            </a:extLst>
          </p:cNvPr>
          <p:cNvGrpSpPr/>
          <p:nvPr userDrawn="1"/>
        </p:nvGrpSpPr>
        <p:grpSpPr>
          <a:xfrm>
            <a:off x="883771" y="696368"/>
            <a:ext cx="10424459" cy="5465265"/>
            <a:chOff x="1005840" y="704395"/>
            <a:chExt cx="10424459" cy="5465265"/>
          </a:xfrm>
        </p:grpSpPr>
        <p:sp>
          <p:nvSpPr>
            <p:cNvPr id="356" name="矩形 355">
              <a:extLst>
                <a:ext uri="{FF2B5EF4-FFF2-40B4-BE49-F238E27FC236}">
                  <a16:creationId xmlns:a16="http://schemas.microsoft.com/office/drawing/2014/main" id="{911C517E-2AF8-0C98-0270-F22B8319866C}"/>
                </a:ext>
              </a:extLst>
            </p:cNvPr>
            <p:cNvSpPr/>
            <p:nvPr userDrawn="1"/>
          </p:nvSpPr>
          <p:spPr>
            <a:xfrm>
              <a:off x="1005840" y="970280"/>
              <a:ext cx="10180320" cy="5199380"/>
            </a:xfrm>
            <a:prstGeom prst="rect">
              <a:avLst/>
            </a:prstGeom>
            <a:solidFill>
              <a:srgbClr val="09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7" name="矩形 356">
              <a:extLst>
                <a:ext uri="{FF2B5EF4-FFF2-40B4-BE49-F238E27FC236}">
                  <a16:creationId xmlns:a16="http://schemas.microsoft.com/office/drawing/2014/main" id="{0912C8A1-FB7E-9C61-BE1A-0868EC9189FA}"/>
                </a:ext>
              </a:extLst>
            </p:cNvPr>
            <p:cNvSpPr/>
            <p:nvPr userDrawn="1"/>
          </p:nvSpPr>
          <p:spPr>
            <a:xfrm>
              <a:off x="1082040" y="871220"/>
              <a:ext cx="10180320" cy="5199380"/>
            </a:xfrm>
            <a:prstGeom prst="rect">
              <a:avLst/>
            </a:prstGeom>
            <a:solidFill>
              <a:srgbClr val="948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8" name="矩形 357">
              <a:extLst>
                <a:ext uri="{FF2B5EF4-FFF2-40B4-BE49-F238E27FC236}">
                  <a16:creationId xmlns:a16="http://schemas.microsoft.com/office/drawing/2014/main" id="{D2D15D27-749A-2D65-3321-5BE5A5BAB8A1}"/>
                </a:ext>
              </a:extLst>
            </p:cNvPr>
            <p:cNvSpPr/>
            <p:nvPr userDrawn="1"/>
          </p:nvSpPr>
          <p:spPr>
            <a:xfrm>
              <a:off x="1249979" y="704395"/>
              <a:ext cx="10180320" cy="519938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59" name="图片 358" descr="图标&#10;&#10;描述已自动生成">
            <a:extLst>
              <a:ext uri="{FF2B5EF4-FFF2-40B4-BE49-F238E27FC236}">
                <a16:creationId xmlns:a16="http://schemas.microsoft.com/office/drawing/2014/main" id="{F1B00647-028F-B36B-2CF9-0E495640D6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4935" y="989330"/>
            <a:ext cx="6311900" cy="6311900"/>
          </a:xfrm>
          <a:prstGeom prst="rect">
            <a:avLst/>
          </a:prstGeom>
        </p:spPr>
      </p:pic>
      <p:sp>
        <p:nvSpPr>
          <p:cNvPr id="363" name="椭圆 362">
            <a:extLst>
              <a:ext uri="{FF2B5EF4-FFF2-40B4-BE49-F238E27FC236}">
                <a16:creationId xmlns:a16="http://schemas.microsoft.com/office/drawing/2014/main" id="{CFB14002-A4FE-58B5-1579-8BEF8AE0C1F0}"/>
              </a:ext>
            </a:extLst>
          </p:cNvPr>
          <p:cNvSpPr/>
          <p:nvPr userDrawn="1"/>
        </p:nvSpPr>
        <p:spPr>
          <a:xfrm flipH="1">
            <a:off x="10093609" y="838136"/>
            <a:ext cx="211859" cy="211859"/>
          </a:xfrm>
          <a:prstGeom prst="ellipse">
            <a:avLst/>
          </a:prstGeom>
          <a:solidFill>
            <a:srgbClr val="9483FA"/>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4" name="椭圆 363">
            <a:extLst>
              <a:ext uri="{FF2B5EF4-FFF2-40B4-BE49-F238E27FC236}">
                <a16:creationId xmlns:a16="http://schemas.microsoft.com/office/drawing/2014/main" id="{D1E7C0E6-9D53-F2D5-95F6-5A555B229463}"/>
              </a:ext>
            </a:extLst>
          </p:cNvPr>
          <p:cNvSpPr/>
          <p:nvPr userDrawn="1"/>
        </p:nvSpPr>
        <p:spPr>
          <a:xfrm flipH="1">
            <a:off x="10421925" y="838136"/>
            <a:ext cx="211859" cy="211859"/>
          </a:xfrm>
          <a:prstGeom prst="ellipse">
            <a:avLst/>
          </a:prstGeom>
          <a:solidFill>
            <a:srgbClr val="FCD10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5" name="椭圆 364">
            <a:extLst>
              <a:ext uri="{FF2B5EF4-FFF2-40B4-BE49-F238E27FC236}">
                <a16:creationId xmlns:a16="http://schemas.microsoft.com/office/drawing/2014/main" id="{BED7C92F-F36E-6D68-28B8-72AB59A2EA9E}"/>
              </a:ext>
            </a:extLst>
          </p:cNvPr>
          <p:cNvSpPr/>
          <p:nvPr userDrawn="1"/>
        </p:nvSpPr>
        <p:spPr>
          <a:xfrm flipH="1">
            <a:off x="10750241" y="838136"/>
            <a:ext cx="211859" cy="211859"/>
          </a:xfrm>
          <a:prstGeom prst="ellipse">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组合 3">
            <a:extLst>
              <a:ext uri="{FF2B5EF4-FFF2-40B4-BE49-F238E27FC236}">
                <a16:creationId xmlns:a16="http://schemas.microsoft.com/office/drawing/2014/main" id="{54146F5B-7594-82E4-31BC-2A342BE15206}"/>
              </a:ext>
            </a:extLst>
          </p:cNvPr>
          <p:cNvGrpSpPr/>
          <p:nvPr userDrawn="1"/>
        </p:nvGrpSpPr>
        <p:grpSpPr>
          <a:xfrm>
            <a:off x="5381211" y="-143818"/>
            <a:ext cx="6941366" cy="6776266"/>
            <a:chOff x="5593080" y="-143818"/>
            <a:chExt cx="6941366" cy="6776266"/>
          </a:xfrm>
        </p:grpSpPr>
        <p:sp>
          <p:nvSpPr>
            <p:cNvPr id="360" name="弧形 359">
              <a:extLst>
                <a:ext uri="{FF2B5EF4-FFF2-40B4-BE49-F238E27FC236}">
                  <a16:creationId xmlns:a16="http://schemas.microsoft.com/office/drawing/2014/main" id="{7FE13D4F-CAB0-1AE3-5B66-171666E25C09}"/>
                </a:ext>
              </a:extLst>
            </p:cNvPr>
            <p:cNvSpPr/>
            <p:nvPr userDrawn="1"/>
          </p:nvSpPr>
          <p:spPr>
            <a:xfrm>
              <a:off x="5593080" y="-143818"/>
              <a:ext cx="6941366" cy="6776266"/>
            </a:xfrm>
            <a:prstGeom prst="arc">
              <a:avLst>
                <a:gd name="adj1" fmla="val 16700608"/>
                <a:gd name="adj2" fmla="val 9323798"/>
              </a:avLst>
            </a:prstGeom>
            <a:noFill/>
            <a:ln w="22225" cap="rnd">
              <a:solidFill>
                <a:schemeClr val="tx1"/>
              </a:solidFill>
              <a:round/>
            </a:ln>
            <a:scene3d>
              <a:camera prst="isometricRightUp">
                <a:rot lat="2470622" lon="20104292" rev="117486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1" name="菱形 360">
              <a:extLst>
                <a:ext uri="{FF2B5EF4-FFF2-40B4-BE49-F238E27FC236}">
                  <a16:creationId xmlns:a16="http://schemas.microsoft.com/office/drawing/2014/main" id="{E4F62CAE-6F2F-482A-3F47-2C3ACA313406}"/>
                </a:ext>
              </a:extLst>
            </p:cNvPr>
            <p:cNvSpPr/>
            <p:nvPr userDrawn="1"/>
          </p:nvSpPr>
          <p:spPr>
            <a:xfrm rot="893331">
              <a:off x="10469161" y="154399"/>
              <a:ext cx="311150" cy="31115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2" name="菱形 361">
              <a:extLst>
                <a:ext uri="{FF2B5EF4-FFF2-40B4-BE49-F238E27FC236}">
                  <a16:creationId xmlns:a16="http://schemas.microsoft.com/office/drawing/2014/main" id="{AE1E30AC-8681-93B4-3679-703C32BF57D9}"/>
                </a:ext>
              </a:extLst>
            </p:cNvPr>
            <p:cNvSpPr/>
            <p:nvPr userDrawn="1"/>
          </p:nvSpPr>
          <p:spPr>
            <a:xfrm rot="3994007">
              <a:off x="9009153" y="6046922"/>
              <a:ext cx="311150" cy="31115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7" name="任意多边形: 形状 366">
              <a:extLst>
                <a:ext uri="{FF2B5EF4-FFF2-40B4-BE49-F238E27FC236}">
                  <a16:creationId xmlns:a16="http://schemas.microsoft.com/office/drawing/2014/main" id="{863E72B2-9B43-C7DC-6ABD-CA9D900480A4}"/>
                </a:ext>
              </a:extLst>
            </p:cNvPr>
            <p:cNvSpPr/>
            <p:nvPr userDrawn="1"/>
          </p:nvSpPr>
          <p:spPr>
            <a:xfrm rot="20721887">
              <a:off x="11655399" y="1978597"/>
              <a:ext cx="428625" cy="50751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rgbClr val="000000"/>
            </a:solidFill>
            <a:ln w="9525" cap="flat">
              <a:noFill/>
              <a:prstDash val="solid"/>
              <a:miter/>
            </a:ln>
          </p:spPr>
          <p:txBody>
            <a:bodyPr rtlCol="0" anchor="ctr"/>
            <a:lstStyle/>
            <a:p>
              <a:endParaRPr lang="zh-CN" altLang="en-US"/>
            </a:p>
          </p:txBody>
        </p:sp>
        <p:sp>
          <p:nvSpPr>
            <p:cNvPr id="368" name="任意多边形: 形状 367">
              <a:extLst>
                <a:ext uri="{FF2B5EF4-FFF2-40B4-BE49-F238E27FC236}">
                  <a16:creationId xmlns:a16="http://schemas.microsoft.com/office/drawing/2014/main" id="{26979A23-A167-BF01-5BED-579CD57C4CC9}"/>
                </a:ext>
              </a:extLst>
            </p:cNvPr>
            <p:cNvSpPr/>
            <p:nvPr userDrawn="1"/>
          </p:nvSpPr>
          <p:spPr>
            <a:xfrm>
              <a:off x="10105466" y="127667"/>
              <a:ext cx="188147" cy="222837"/>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rgbClr val="000000"/>
            </a:solidFill>
            <a:ln w="9525" cap="flat">
              <a:noFill/>
              <a:prstDash val="solid"/>
              <a:miter/>
            </a:ln>
          </p:spPr>
          <p:txBody>
            <a:bodyPr rtlCol="0" anchor="ctr"/>
            <a:lstStyle/>
            <a:p>
              <a:endParaRPr lang="zh-CN" altLang="en-US"/>
            </a:p>
          </p:txBody>
        </p:sp>
        <p:sp>
          <p:nvSpPr>
            <p:cNvPr id="369" name="任意多边形: 形状 368">
              <a:extLst>
                <a:ext uri="{FF2B5EF4-FFF2-40B4-BE49-F238E27FC236}">
                  <a16:creationId xmlns:a16="http://schemas.microsoft.com/office/drawing/2014/main" id="{27F9085B-AA07-86E0-74BD-B886E617B2AD}"/>
                </a:ext>
              </a:extLst>
            </p:cNvPr>
            <p:cNvSpPr/>
            <p:nvPr userDrawn="1"/>
          </p:nvSpPr>
          <p:spPr>
            <a:xfrm rot="20476854">
              <a:off x="7678091" y="6274995"/>
              <a:ext cx="233188" cy="276111"/>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rgbClr val="000000"/>
            </a:soli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1611589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C0FFAD5-6E72-45B5-35B2-0E788E502E61}"/>
              </a:ext>
            </a:extLst>
          </p:cNvPr>
          <p:cNvPicPr>
            <a:picLocks noChangeAspect="1"/>
          </p:cNvPicPr>
          <p:nvPr userDrawn="1"/>
        </p:nvPicPr>
        <p:blipFill>
          <a:blip r:embed="rId2"/>
          <a:srcRect l="828" t="1386" r="2720" b="7337"/>
          <a:stretch>
            <a:fillRect/>
          </a:stretch>
        </p:blipFill>
        <p:spPr>
          <a:xfrm>
            <a:off x="0" y="-1"/>
            <a:ext cx="12191999" cy="6858005"/>
          </a:xfrm>
          <a:prstGeom prst="rect">
            <a:avLst/>
          </a:prstGeom>
        </p:spPr>
      </p:pic>
      <p:grpSp>
        <p:nvGrpSpPr>
          <p:cNvPr id="15" name="组合 14">
            <a:extLst>
              <a:ext uri="{FF2B5EF4-FFF2-40B4-BE49-F238E27FC236}">
                <a16:creationId xmlns:a16="http://schemas.microsoft.com/office/drawing/2014/main" id="{2F931C07-F100-1FC1-4A83-D37B3C50FD15}"/>
              </a:ext>
            </a:extLst>
          </p:cNvPr>
          <p:cNvGrpSpPr/>
          <p:nvPr userDrawn="1"/>
        </p:nvGrpSpPr>
        <p:grpSpPr>
          <a:xfrm>
            <a:off x="883771" y="696368"/>
            <a:ext cx="10424459" cy="5465265"/>
            <a:chOff x="1005840" y="704395"/>
            <a:chExt cx="10424459" cy="5465265"/>
          </a:xfrm>
        </p:grpSpPr>
        <p:sp>
          <p:nvSpPr>
            <p:cNvPr id="16" name="矩形 15">
              <a:extLst>
                <a:ext uri="{FF2B5EF4-FFF2-40B4-BE49-F238E27FC236}">
                  <a16:creationId xmlns:a16="http://schemas.microsoft.com/office/drawing/2014/main" id="{D8FB28A5-A31A-0E67-294D-8E0A3F460A3A}"/>
                </a:ext>
              </a:extLst>
            </p:cNvPr>
            <p:cNvSpPr/>
            <p:nvPr userDrawn="1"/>
          </p:nvSpPr>
          <p:spPr>
            <a:xfrm>
              <a:off x="1005840" y="970280"/>
              <a:ext cx="10180320" cy="5199380"/>
            </a:xfrm>
            <a:prstGeom prst="rect">
              <a:avLst/>
            </a:prstGeom>
            <a:solidFill>
              <a:srgbClr val="09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40E1D32-C1A8-B9F7-CA1B-ECE2514CCD07}"/>
                </a:ext>
              </a:extLst>
            </p:cNvPr>
            <p:cNvSpPr/>
            <p:nvPr userDrawn="1"/>
          </p:nvSpPr>
          <p:spPr>
            <a:xfrm>
              <a:off x="1082040" y="871220"/>
              <a:ext cx="10180320" cy="5199380"/>
            </a:xfrm>
            <a:prstGeom prst="rect">
              <a:avLst/>
            </a:prstGeom>
            <a:solidFill>
              <a:srgbClr val="948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ED994B60-7D4C-ECDE-E36E-EAEB1828F83D}"/>
                </a:ext>
              </a:extLst>
            </p:cNvPr>
            <p:cNvSpPr/>
            <p:nvPr userDrawn="1"/>
          </p:nvSpPr>
          <p:spPr>
            <a:xfrm>
              <a:off x="1249979" y="704395"/>
              <a:ext cx="10180320" cy="519938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椭圆 6">
            <a:extLst>
              <a:ext uri="{FF2B5EF4-FFF2-40B4-BE49-F238E27FC236}">
                <a16:creationId xmlns:a16="http://schemas.microsoft.com/office/drawing/2014/main" id="{267C991B-A642-54D2-6F0D-321E0B9E68AF}"/>
              </a:ext>
            </a:extLst>
          </p:cNvPr>
          <p:cNvSpPr/>
          <p:nvPr userDrawn="1"/>
        </p:nvSpPr>
        <p:spPr>
          <a:xfrm flipH="1">
            <a:off x="10093609" y="838136"/>
            <a:ext cx="211859" cy="211859"/>
          </a:xfrm>
          <a:prstGeom prst="ellipse">
            <a:avLst/>
          </a:prstGeom>
          <a:solidFill>
            <a:srgbClr val="9483FA"/>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a:extLst>
              <a:ext uri="{FF2B5EF4-FFF2-40B4-BE49-F238E27FC236}">
                <a16:creationId xmlns:a16="http://schemas.microsoft.com/office/drawing/2014/main" id="{21765BCF-6939-B941-9C08-23CE03CE6D6B}"/>
              </a:ext>
            </a:extLst>
          </p:cNvPr>
          <p:cNvSpPr/>
          <p:nvPr userDrawn="1"/>
        </p:nvSpPr>
        <p:spPr>
          <a:xfrm flipH="1">
            <a:off x="10421925" y="838136"/>
            <a:ext cx="211859" cy="211859"/>
          </a:xfrm>
          <a:prstGeom prst="ellipse">
            <a:avLst/>
          </a:prstGeom>
          <a:solidFill>
            <a:srgbClr val="FCD10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213C7C78-6B52-C41C-D3F2-9B4797912A5F}"/>
              </a:ext>
            </a:extLst>
          </p:cNvPr>
          <p:cNvSpPr/>
          <p:nvPr userDrawn="1"/>
        </p:nvSpPr>
        <p:spPr>
          <a:xfrm flipH="1">
            <a:off x="10750241" y="838136"/>
            <a:ext cx="211859" cy="211859"/>
          </a:xfrm>
          <a:prstGeom prst="ellipse">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65944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6A249513-F6F3-F79E-6DDB-82EAC19D4ABF}"/>
              </a:ext>
            </a:extLst>
          </p:cNvPr>
          <p:cNvGrpSpPr/>
          <p:nvPr userDrawn="1"/>
        </p:nvGrpSpPr>
        <p:grpSpPr>
          <a:xfrm>
            <a:off x="2465939" y="2682313"/>
            <a:ext cx="7260123" cy="2336392"/>
            <a:chOff x="1249979" y="704395"/>
            <a:chExt cx="10281501" cy="5335771"/>
          </a:xfrm>
        </p:grpSpPr>
        <p:sp>
          <p:nvSpPr>
            <p:cNvPr id="4" name="矩形 3">
              <a:extLst>
                <a:ext uri="{FF2B5EF4-FFF2-40B4-BE49-F238E27FC236}">
                  <a16:creationId xmlns:a16="http://schemas.microsoft.com/office/drawing/2014/main" id="{731F0442-1DE1-2F34-4E3A-F3E1DC3E5E3D}"/>
                </a:ext>
              </a:extLst>
            </p:cNvPr>
            <p:cNvSpPr/>
            <p:nvPr userDrawn="1"/>
          </p:nvSpPr>
          <p:spPr>
            <a:xfrm>
              <a:off x="1351157" y="840787"/>
              <a:ext cx="10180323" cy="5199379"/>
            </a:xfrm>
            <a:prstGeom prst="rect">
              <a:avLst/>
            </a:prstGeom>
            <a:solidFill>
              <a:srgbClr val="09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1D30D0D-4E0E-0BA5-F846-F5F1144DC7FA}"/>
                </a:ext>
              </a:extLst>
            </p:cNvPr>
            <p:cNvSpPr/>
            <p:nvPr userDrawn="1"/>
          </p:nvSpPr>
          <p:spPr>
            <a:xfrm>
              <a:off x="1249979" y="704395"/>
              <a:ext cx="10180320" cy="519938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矩形 5">
            <a:extLst>
              <a:ext uri="{FF2B5EF4-FFF2-40B4-BE49-F238E27FC236}">
                <a16:creationId xmlns:a16="http://schemas.microsoft.com/office/drawing/2014/main" id="{A645A543-A56C-F489-E4EB-D0C945C3F90C}"/>
              </a:ext>
            </a:extLst>
          </p:cNvPr>
          <p:cNvSpPr/>
          <p:nvPr userDrawn="1"/>
        </p:nvSpPr>
        <p:spPr>
          <a:xfrm>
            <a:off x="3329699" y="1839295"/>
            <a:ext cx="2730578" cy="841660"/>
          </a:xfrm>
          <a:prstGeom prst="rect">
            <a:avLst/>
          </a:prstGeom>
          <a:solidFill>
            <a:srgbClr val="F17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a:extLst>
              <a:ext uri="{FF2B5EF4-FFF2-40B4-BE49-F238E27FC236}">
                <a16:creationId xmlns:a16="http://schemas.microsoft.com/office/drawing/2014/main" id="{F12CD872-6F0B-C13F-5155-64113F136416}"/>
              </a:ext>
            </a:extLst>
          </p:cNvPr>
          <p:cNvSpPr/>
          <p:nvPr userDrawn="1"/>
        </p:nvSpPr>
        <p:spPr>
          <a:xfrm>
            <a:off x="6062182" y="1839295"/>
            <a:ext cx="882268" cy="844923"/>
          </a:xfrm>
          <a:prstGeom prst="r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6474DFE2-3288-26D4-52D0-B1E3A8C526B8}"/>
              </a:ext>
            </a:extLst>
          </p:cNvPr>
          <p:cNvSpPr/>
          <p:nvPr userDrawn="1"/>
        </p:nvSpPr>
        <p:spPr>
          <a:xfrm rot="20476854">
            <a:off x="5824672" y="2362723"/>
            <a:ext cx="233188" cy="276111"/>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chemeClr val="accent3"/>
          </a:solidFill>
          <a:ln w="9525" cap="flat">
            <a:solidFill>
              <a:schemeClr val="tx1"/>
            </a:solid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C670E7EF-BBD8-A096-C6B2-C69ADC9EEC26}"/>
              </a:ext>
            </a:extLst>
          </p:cNvPr>
          <p:cNvSpPr/>
          <p:nvPr userDrawn="1"/>
        </p:nvSpPr>
        <p:spPr>
          <a:xfrm rot="20476854">
            <a:off x="3365932" y="1854594"/>
            <a:ext cx="233188" cy="276111"/>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chemeClr val="accent3"/>
          </a:solidFill>
          <a:ln w="9525" cap="flat">
            <a:solidFill>
              <a:schemeClr val="tx1"/>
            </a:solidFill>
            <a:prstDash val="solid"/>
            <a:miter/>
          </a:ln>
        </p:spPr>
        <p:txBody>
          <a:bodyPr rtlCol="0" anchor="ctr"/>
          <a:lstStyle/>
          <a:p>
            <a:endParaRPr lang="zh-CN" altLang="en-US"/>
          </a:p>
        </p:txBody>
      </p:sp>
    </p:spTree>
    <p:extLst>
      <p:ext uri="{BB962C8B-B14F-4D97-AF65-F5344CB8AC3E}">
        <p14:creationId xmlns:p14="http://schemas.microsoft.com/office/powerpoint/2010/main" val="96510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39DFAD2-484E-8A0E-F69E-8E2E50F45E1A}"/>
              </a:ext>
            </a:extLst>
          </p:cNvPr>
          <p:cNvSpPr/>
          <p:nvPr userDrawn="1"/>
        </p:nvSpPr>
        <p:spPr>
          <a:xfrm>
            <a:off x="1110015" y="935555"/>
            <a:ext cx="10180320" cy="5199380"/>
          </a:xfrm>
          <a:prstGeom prst="rect">
            <a:avLst/>
          </a:prstGeom>
          <a:solidFill>
            <a:srgbClr val="09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52EBB0E-4CE6-69D8-6CC6-A73B1B3835F9}"/>
              </a:ext>
            </a:extLst>
          </p:cNvPr>
          <p:cNvSpPr/>
          <p:nvPr userDrawn="1"/>
        </p:nvSpPr>
        <p:spPr>
          <a:xfrm>
            <a:off x="1005840" y="829310"/>
            <a:ext cx="10180320" cy="519938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5BA5FE68-154C-F751-7688-42EAC54C1B42}"/>
              </a:ext>
            </a:extLst>
          </p:cNvPr>
          <p:cNvGrpSpPr/>
          <p:nvPr userDrawn="1"/>
        </p:nvGrpSpPr>
        <p:grpSpPr>
          <a:xfrm>
            <a:off x="10002464" y="5590357"/>
            <a:ext cx="868491" cy="211859"/>
            <a:chOff x="10093609" y="838136"/>
            <a:chExt cx="868491" cy="211859"/>
          </a:xfrm>
        </p:grpSpPr>
        <p:sp>
          <p:nvSpPr>
            <p:cNvPr id="5" name="椭圆 4">
              <a:extLst>
                <a:ext uri="{FF2B5EF4-FFF2-40B4-BE49-F238E27FC236}">
                  <a16:creationId xmlns:a16="http://schemas.microsoft.com/office/drawing/2014/main" id="{7F389779-7E23-7478-38F7-95129F651487}"/>
                </a:ext>
              </a:extLst>
            </p:cNvPr>
            <p:cNvSpPr/>
            <p:nvPr userDrawn="1"/>
          </p:nvSpPr>
          <p:spPr>
            <a:xfrm flipH="1">
              <a:off x="10093609" y="838136"/>
              <a:ext cx="211859" cy="211859"/>
            </a:xfrm>
            <a:prstGeom prst="ellipse">
              <a:avLst/>
            </a:prstGeom>
            <a:solidFill>
              <a:srgbClr val="9483FA"/>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a:extLst>
                <a:ext uri="{FF2B5EF4-FFF2-40B4-BE49-F238E27FC236}">
                  <a16:creationId xmlns:a16="http://schemas.microsoft.com/office/drawing/2014/main" id="{7BBB0F4E-640A-F932-079C-F5A0D21C6565}"/>
                </a:ext>
              </a:extLst>
            </p:cNvPr>
            <p:cNvSpPr/>
            <p:nvPr userDrawn="1"/>
          </p:nvSpPr>
          <p:spPr>
            <a:xfrm flipH="1">
              <a:off x="10421925" y="838136"/>
              <a:ext cx="211859" cy="211859"/>
            </a:xfrm>
            <a:prstGeom prst="ellipse">
              <a:avLst/>
            </a:prstGeom>
            <a:solidFill>
              <a:srgbClr val="FCD10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a:extLst>
                <a:ext uri="{FF2B5EF4-FFF2-40B4-BE49-F238E27FC236}">
                  <a16:creationId xmlns:a16="http://schemas.microsoft.com/office/drawing/2014/main" id="{32AC4373-6019-E222-445E-F81EBE95EE99}"/>
                </a:ext>
              </a:extLst>
            </p:cNvPr>
            <p:cNvSpPr/>
            <p:nvPr userDrawn="1"/>
          </p:nvSpPr>
          <p:spPr>
            <a:xfrm flipH="1">
              <a:off x="10750241" y="838136"/>
              <a:ext cx="211859" cy="211859"/>
            </a:xfrm>
            <a:prstGeom prst="ellipse">
              <a:avLst/>
            </a:prstGeom>
            <a:solidFill>
              <a:srgbClr val="F17F64"/>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0" name="组合 9">
            <a:extLst>
              <a:ext uri="{FF2B5EF4-FFF2-40B4-BE49-F238E27FC236}">
                <a16:creationId xmlns:a16="http://schemas.microsoft.com/office/drawing/2014/main" id="{46CB5939-2FE8-4799-FB7C-2D6E88DE8533}"/>
              </a:ext>
            </a:extLst>
          </p:cNvPr>
          <p:cNvGrpSpPr/>
          <p:nvPr userDrawn="1"/>
        </p:nvGrpSpPr>
        <p:grpSpPr>
          <a:xfrm>
            <a:off x="9565974" y="401020"/>
            <a:ext cx="1708360" cy="289207"/>
            <a:chOff x="1086214" y="393404"/>
            <a:chExt cx="1708360" cy="289207"/>
          </a:xfrm>
        </p:grpSpPr>
        <p:sp>
          <p:nvSpPr>
            <p:cNvPr id="11" name="等腰三角形 10">
              <a:extLst>
                <a:ext uri="{FF2B5EF4-FFF2-40B4-BE49-F238E27FC236}">
                  <a16:creationId xmlns:a16="http://schemas.microsoft.com/office/drawing/2014/main" id="{3DA715BC-AF7C-C3BF-66D1-090858253A6C}"/>
                </a:ext>
              </a:extLst>
            </p:cNvPr>
            <p:cNvSpPr/>
            <p:nvPr/>
          </p:nvSpPr>
          <p:spPr>
            <a:xfrm rot="5400000">
              <a:off x="1066268"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id="{A6F5E076-5431-755E-1FF7-915B4F41C05A}"/>
                </a:ext>
              </a:extLst>
            </p:cNvPr>
            <p:cNvSpPr/>
            <p:nvPr/>
          </p:nvSpPr>
          <p:spPr>
            <a:xfrm rot="5400000">
              <a:off x="1431029"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a:extLst>
                <a:ext uri="{FF2B5EF4-FFF2-40B4-BE49-F238E27FC236}">
                  <a16:creationId xmlns:a16="http://schemas.microsoft.com/office/drawing/2014/main" id="{EFF7D14E-C51C-8016-80AA-FE148828301D}"/>
                </a:ext>
              </a:extLst>
            </p:cNvPr>
            <p:cNvSpPr/>
            <p:nvPr/>
          </p:nvSpPr>
          <p:spPr>
            <a:xfrm rot="5400000">
              <a:off x="1795790"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id="{06D7B8FD-9238-D67C-1C1F-9B68437CB676}"/>
                </a:ext>
              </a:extLst>
            </p:cNvPr>
            <p:cNvSpPr/>
            <p:nvPr/>
          </p:nvSpPr>
          <p:spPr>
            <a:xfrm rot="5400000">
              <a:off x="2160551"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8D27B25C-CD61-F642-7E28-3A1D21BBB143}"/>
                </a:ext>
              </a:extLst>
            </p:cNvPr>
            <p:cNvSpPr/>
            <p:nvPr/>
          </p:nvSpPr>
          <p:spPr>
            <a:xfrm rot="5400000">
              <a:off x="2525312"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D3C791E0-E01A-267E-E317-065121A0A442}"/>
              </a:ext>
            </a:extLst>
          </p:cNvPr>
          <p:cNvGrpSpPr/>
          <p:nvPr userDrawn="1"/>
        </p:nvGrpSpPr>
        <p:grpSpPr>
          <a:xfrm>
            <a:off x="1028203" y="6233301"/>
            <a:ext cx="1708360" cy="289207"/>
            <a:chOff x="1086214" y="393404"/>
            <a:chExt cx="1708360" cy="289207"/>
          </a:xfrm>
        </p:grpSpPr>
        <p:sp>
          <p:nvSpPr>
            <p:cNvPr id="17" name="等腰三角形 16">
              <a:extLst>
                <a:ext uri="{FF2B5EF4-FFF2-40B4-BE49-F238E27FC236}">
                  <a16:creationId xmlns:a16="http://schemas.microsoft.com/office/drawing/2014/main" id="{86BFD317-DC81-B6A2-8369-71EAC8BEAF07}"/>
                </a:ext>
              </a:extLst>
            </p:cNvPr>
            <p:cNvSpPr/>
            <p:nvPr/>
          </p:nvSpPr>
          <p:spPr>
            <a:xfrm rot="5400000">
              <a:off x="1066268"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a:extLst>
                <a:ext uri="{FF2B5EF4-FFF2-40B4-BE49-F238E27FC236}">
                  <a16:creationId xmlns:a16="http://schemas.microsoft.com/office/drawing/2014/main" id="{C8F80A86-00A1-DD38-B263-D15C50CAB769}"/>
                </a:ext>
              </a:extLst>
            </p:cNvPr>
            <p:cNvSpPr/>
            <p:nvPr/>
          </p:nvSpPr>
          <p:spPr>
            <a:xfrm rot="5400000">
              <a:off x="1431029"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id="{C9D16993-848C-24D8-52D0-196BEC88D066}"/>
                </a:ext>
              </a:extLst>
            </p:cNvPr>
            <p:cNvSpPr/>
            <p:nvPr/>
          </p:nvSpPr>
          <p:spPr>
            <a:xfrm rot="5400000">
              <a:off x="1795790"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a:extLst>
                <a:ext uri="{FF2B5EF4-FFF2-40B4-BE49-F238E27FC236}">
                  <a16:creationId xmlns:a16="http://schemas.microsoft.com/office/drawing/2014/main" id="{5DC5CB9D-12A9-C94F-582F-E2E911001FF2}"/>
                </a:ext>
              </a:extLst>
            </p:cNvPr>
            <p:cNvSpPr/>
            <p:nvPr/>
          </p:nvSpPr>
          <p:spPr>
            <a:xfrm rot="5400000">
              <a:off x="2160551"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a:extLst>
                <a:ext uri="{FF2B5EF4-FFF2-40B4-BE49-F238E27FC236}">
                  <a16:creationId xmlns:a16="http://schemas.microsoft.com/office/drawing/2014/main" id="{80D8A150-D128-5DCB-C9B5-874ECE388463}"/>
                </a:ext>
              </a:extLst>
            </p:cNvPr>
            <p:cNvSpPr/>
            <p:nvPr/>
          </p:nvSpPr>
          <p:spPr>
            <a:xfrm rot="5400000">
              <a:off x="2525312"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502906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内容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12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333DB0F-9F1C-0AA6-80D7-6B695CCD3F5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3415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454C0B6-D581-276C-CF82-D2144C72916A}"/>
              </a:ext>
            </a:extLst>
          </p:cNvPr>
          <p:cNvPicPr>
            <a:picLocks noChangeAspect="1"/>
          </p:cNvPicPr>
          <p:nvPr userDrawn="1"/>
        </p:nvPicPr>
        <p:blipFill>
          <a:blip r:embed="rId2"/>
          <a:srcRect l="828" t="1386" r="2720" b="7337"/>
          <a:stretch>
            <a:fillRect/>
          </a:stretch>
        </p:blipFill>
        <p:spPr>
          <a:xfrm>
            <a:off x="0" y="-1"/>
            <a:ext cx="12191999" cy="6858005"/>
          </a:xfrm>
          <a:prstGeom prst="rect">
            <a:avLst/>
          </a:prstGeom>
        </p:spPr>
      </p:pic>
      <p:sp>
        <p:nvSpPr>
          <p:cNvPr id="8" name="矩形 7">
            <a:extLst>
              <a:ext uri="{FF2B5EF4-FFF2-40B4-BE49-F238E27FC236}">
                <a16:creationId xmlns:a16="http://schemas.microsoft.com/office/drawing/2014/main" id="{DDBBC659-8FB4-9056-C24F-A8829403EC93}"/>
              </a:ext>
            </a:extLst>
          </p:cNvPr>
          <p:cNvSpPr/>
          <p:nvPr userDrawn="1"/>
        </p:nvSpPr>
        <p:spPr>
          <a:xfrm>
            <a:off x="1110015" y="935555"/>
            <a:ext cx="10180320" cy="5199380"/>
          </a:xfrm>
          <a:prstGeom prst="rect">
            <a:avLst/>
          </a:prstGeom>
          <a:solidFill>
            <a:srgbClr val="09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C1EA841-36A1-076F-F40B-D9A00F0CDB0E}"/>
              </a:ext>
            </a:extLst>
          </p:cNvPr>
          <p:cNvSpPr/>
          <p:nvPr userDrawn="1"/>
        </p:nvSpPr>
        <p:spPr>
          <a:xfrm>
            <a:off x="1005840" y="829310"/>
            <a:ext cx="10180320" cy="519938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弧形 9">
            <a:extLst>
              <a:ext uri="{FF2B5EF4-FFF2-40B4-BE49-F238E27FC236}">
                <a16:creationId xmlns:a16="http://schemas.microsoft.com/office/drawing/2014/main" id="{929951A4-113E-5FA2-3121-1C11DDFD1994}"/>
              </a:ext>
            </a:extLst>
          </p:cNvPr>
          <p:cNvSpPr/>
          <p:nvPr userDrawn="1"/>
        </p:nvSpPr>
        <p:spPr>
          <a:xfrm flipH="1">
            <a:off x="587374" y="0"/>
            <a:ext cx="6849744" cy="6686820"/>
          </a:xfrm>
          <a:prstGeom prst="arc">
            <a:avLst>
              <a:gd name="adj1" fmla="val 14248251"/>
              <a:gd name="adj2" fmla="val 7459347"/>
            </a:avLst>
          </a:prstGeom>
          <a:noFill/>
          <a:ln w="22225" cap="rnd">
            <a:solidFill>
              <a:schemeClr val="tx1"/>
            </a:solidFill>
            <a:round/>
          </a:ln>
          <a:scene3d>
            <a:camera prst="isometricRightUp">
              <a:rot lat="20606656" lon="19046768" rev="61546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10C3082C-B1C2-D040-8226-77CFF6147E4B}"/>
              </a:ext>
            </a:extLst>
          </p:cNvPr>
          <p:cNvSpPr/>
          <p:nvPr userDrawn="1"/>
        </p:nvSpPr>
        <p:spPr>
          <a:xfrm rot="3882951">
            <a:off x="4621309" y="6275290"/>
            <a:ext cx="417762" cy="494660"/>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rgbClr val="000000"/>
          </a:solidFill>
          <a:ln w="9525" cap="flat">
            <a:noFill/>
            <a:prstDash val="solid"/>
            <a:miter/>
          </a:ln>
        </p:spPr>
        <p:txBody>
          <a:bodyPr rtlCol="0" anchor="ctr"/>
          <a:lstStyle/>
          <a:p>
            <a:endParaRPr lang="zh-CN" altLang="en-US"/>
          </a:p>
        </p:txBody>
      </p:sp>
      <p:sp>
        <p:nvSpPr>
          <p:cNvPr id="12" name="菱形 11">
            <a:extLst>
              <a:ext uri="{FF2B5EF4-FFF2-40B4-BE49-F238E27FC236}">
                <a16:creationId xmlns:a16="http://schemas.microsoft.com/office/drawing/2014/main" id="{351895F8-7A2E-92CC-F79B-66216AC52430}"/>
              </a:ext>
            </a:extLst>
          </p:cNvPr>
          <p:cNvSpPr/>
          <p:nvPr userDrawn="1"/>
        </p:nvSpPr>
        <p:spPr>
          <a:xfrm rot="3115385">
            <a:off x="2016024" y="4970824"/>
            <a:ext cx="261454" cy="261454"/>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a16="http://schemas.microsoft.com/office/drawing/2014/main" id="{763CC8E3-ECEA-D5AF-2874-0843F6A59CEE}"/>
              </a:ext>
            </a:extLst>
          </p:cNvPr>
          <p:cNvSpPr/>
          <p:nvPr userDrawn="1"/>
        </p:nvSpPr>
        <p:spPr>
          <a:xfrm rot="21099549">
            <a:off x="1005334" y="3109553"/>
            <a:ext cx="719033" cy="851386"/>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rgbClr val="000000"/>
          </a:solidFill>
          <a:ln w="9525" cap="flat">
            <a:noFill/>
            <a:prstDash val="solid"/>
            <a:miter/>
          </a:ln>
        </p:spPr>
        <p:txBody>
          <a:bodyPr rtlCol="0" anchor="ctr"/>
          <a:lstStyle/>
          <a:p>
            <a:endParaRPr lang="zh-CN" altLang="en-US"/>
          </a:p>
        </p:txBody>
      </p:sp>
      <p:pic>
        <p:nvPicPr>
          <p:cNvPr id="15" name="图片 14" descr="图标&#10;&#10;描述已自动生成">
            <a:extLst>
              <a:ext uri="{FF2B5EF4-FFF2-40B4-BE49-F238E27FC236}">
                <a16:creationId xmlns:a16="http://schemas.microsoft.com/office/drawing/2014/main" id="{38F1A6D3-7C6E-AF99-8095-ABEEE180FB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2796" y="1095853"/>
            <a:ext cx="6354577" cy="6354577"/>
          </a:xfrm>
          <a:prstGeom prst="rect">
            <a:avLst/>
          </a:prstGeom>
        </p:spPr>
      </p:pic>
      <p:grpSp>
        <p:nvGrpSpPr>
          <p:cNvPr id="19" name="组合 18">
            <a:extLst>
              <a:ext uri="{FF2B5EF4-FFF2-40B4-BE49-F238E27FC236}">
                <a16:creationId xmlns:a16="http://schemas.microsoft.com/office/drawing/2014/main" id="{DE3F0030-7D4E-8253-1013-BD260970635D}"/>
              </a:ext>
            </a:extLst>
          </p:cNvPr>
          <p:cNvGrpSpPr/>
          <p:nvPr userDrawn="1"/>
        </p:nvGrpSpPr>
        <p:grpSpPr>
          <a:xfrm>
            <a:off x="1327915" y="5640163"/>
            <a:ext cx="868491" cy="211859"/>
            <a:chOff x="10093609" y="838136"/>
            <a:chExt cx="868491" cy="211859"/>
          </a:xfrm>
        </p:grpSpPr>
        <p:sp>
          <p:nvSpPr>
            <p:cNvPr id="16" name="椭圆 15">
              <a:extLst>
                <a:ext uri="{FF2B5EF4-FFF2-40B4-BE49-F238E27FC236}">
                  <a16:creationId xmlns:a16="http://schemas.microsoft.com/office/drawing/2014/main" id="{EF205B12-D4C9-F869-2B65-8D22CD218546}"/>
                </a:ext>
              </a:extLst>
            </p:cNvPr>
            <p:cNvSpPr/>
            <p:nvPr userDrawn="1"/>
          </p:nvSpPr>
          <p:spPr>
            <a:xfrm flipH="1">
              <a:off x="10093609" y="838136"/>
              <a:ext cx="211859" cy="211859"/>
            </a:xfrm>
            <a:prstGeom prst="ellipse">
              <a:avLst/>
            </a:prstGeom>
            <a:solidFill>
              <a:srgbClr val="9483FA"/>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椭圆 16">
              <a:extLst>
                <a:ext uri="{FF2B5EF4-FFF2-40B4-BE49-F238E27FC236}">
                  <a16:creationId xmlns:a16="http://schemas.microsoft.com/office/drawing/2014/main" id="{CEF28D09-82BE-AACD-EB41-6F833AE97845}"/>
                </a:ext>
              </a:extLst>
            </p:cNvPr>
            <p:cNvSpPr/>
            <p:nvPr userDrawn="1"/>
          </p:nvSpPr>
          <p:spPr>
            <a:xfrm flipH="1">
              <a:off x="10421925" y="838136"/>
              <a:ext cx="211859" cy="211859"/>
            </a:xfrm>
            <a:prstGeom prst="ellipse">
              <a:avLst/>
            </a:prstGeom>
            <a:solidFill>
              <a:srgbClr val="FCD10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7">
              <a:extLst>
                <a:ext uri="{FF2B5EF4-FFF2-40B4-BE49-F238E27FC236}">
                  <a16:creationId xmlns:a16="http://schemas.microsoft.com/office/drawing/2014/main" id="{8EAEF717-E41C-6D3D-5138-B9C9D0AF42E1}"/>
                </a:ext>
              </a:extLst>
            </p:cNvPr>
            <p:cNvSpPr/>
            <p:nvPr userDrawn="1"/>
          </p:nvSpPr>
          <p:spPr>
            <a:xfrm flipH="1">
              <a:off x="10750241" y="838136"/>
              <a:ext cx="211859" cy="211859"/>
            </a:xfrm>
            <a:prstGeom prst="ellipse">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07764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文本&#10;&#10;描述已自动生成">
            <a:extLst>
              <a:ext uri="{FF2B5EF4-FFF2-40B4-BE49-F238E27FC236}">
                <a16:creationId xmlns:a16="http://schemas.microsoft.com/office/drawing/2014/main" id="{354A13B9-D066-2B21-8035-EBF84D40A3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5"/>
            <a:ext cx="12192000" cy="6854590"/>
          </a:xfrm>
          <a:prstGeom prst="rect">
            <a:avLst/>
          </a:prstGeom>
        </p:spPr>
      </p:pic>
    </p:spTree>
    <p:extLst>
      <p:ext uri="{BB962C8B-B14F-4D97-AF65-F5344CB8AC3E}">
        <p14:creationId xmlns:p14="http://schemas.microsoft.com/office/powerpoint/2010/main" val="1616375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90A99D8-121E-987D-F31E-7BD2F4A49C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92A142B5-4147-829D-CEFB-F80AE3B3EC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CD1FDC-3095-3FAA-F9DF-1703E3273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206B9C-8BD7-4B93-863C-24E563E1BF6C}" type="datetimeFigureOut">
              <a:rPr lang="zh-CN" altLang="en-US" smtClean="0"/>
              <a:t>2022/6/29</a:t>
            </a:fld>
            <a:endParaRPr lang="zh-CN" altLang="en-US"/>
          </a:p>
        </p:txBody>
      </p:sp>
      <p:sp>
        <p:nvSpPr>
          <p:cNvPr id="5" name="页脚占位符 4">
            <a:extLst>
              <a:ext uri="{FF2B5EF4-FFF2-40B4-BE49-F238E27FC236}">
                <a16:creationId xmlns:a16="http://schemas.microsoft.com/office/drawing/2014/main" id="{3D24F4C0-1BC9-4DDA-4A48-6A3CA54F43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ACC20E-077B-6A73-E3EE-6FFFFC90A3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74DE8-AD2F-4448-89CC-840DC8929E54}" type="slidenum">
              <a:rPr lang="zh-CN" altLang="en-US" smtClean="0"/>
              <a:t>‹#›</a:t>
            </a:fld>
            <a:endParaRPr lang="zh-CN" altLang="en-US"/>
          </a:p>
        </p:txBody>
      </p:sp>
      <p:pic>
        <p:nvPicPr>
          <p:cNvPr id="7" name="图片 6">
            <a:extLst>
              <a:ext uri="{FF2B5EF4-FFF2-40B4-BE49-F238E27FC236}">
                <a16:creationId xmlns:a16="http://schemas.microsoft.com/office/drawing/2014/main" id="{7B09FCB0-4BC0-DC07-B154-3F032B86A021}"/>
              </a:ext>
            </a:extLst>
          </p:cNvPr>
          <p:cNvPicPr>
            <a:picLocks noChangeAspect="1"/>
          </p:cNvPicPr>
          <p:nvPr userDrawn="1"/>
        </p:nvPicPr>
        <p:blipFill>
          <a:blip r:embed="rId10"/>
          <a:srcRect l="828" t="1386" r="2720" b="7337"/>
          <a:stretch>
            <a:fillRect/>
          </a:stretch>
        </p:blipFill>
        <p:spPr>
          <a:xfrm>
            <a:off x="0" y="-1"/>
            <a:ext cx="12191999" cy="6858005"/>
          </a:xfrm>
          <a:prstGeom prst="rect">
            <a:avLst/>
          </a:prstGeom>
        </p:spPr>
      </p:pic>
    </p:spTree>
    <p:extLst>
      <p:ext uri="{BB962C8B-B14F-4D97-AF65-F5344CB8AC3E}">
        <p14:creationId xmlns:p14="http://schemas.microsoft.com/office/powerpoint/2010/main" val="1466045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5" r:id="rId5"/>
    <p:sldLayoutId id="2147483654" r:id="rId6"/>
    <p:sldLayoutId id="2147483660"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0.svg"/><Relationship Id="rId7" Type="http://schemas.openxmlformats.org/officeDocument/2006/relationships/image" Target="../media/image18.emf"/><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2.svg"/><Relationship Id="rId10" Type="http://schemas.openxmlformats.org/officeDocument/2006/relationships/image" Target="../media/image21.emf"/><Relationship Id="rId4" Type="http://schemas.openxmlformats.org/officeDocument/2006/relationships/image" Target="../media/image11.png"/><Relationship Id="rId9"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4.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svg"/><Relationship Id="rId2" Type="http://schemas.openxmlformats.org/officeDocument/2006/relationships/chart" Target="../charts/chart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hart" Target="../charts/chart4.xml"/><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5.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8.sv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8.svg"/><Relationship Id="rId3" Type="http://schemas.openxmlformats.org/officeDocument/2006/relationships/image" Target="../media/image10.svg"/><Relationship Id="rId7" Type="http://schemas.openxmlformats.org/officeDocument/2006/relationships/image" Target="../media/image30.svg"/><Relationship Id="rId12"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26.svg"/><Relationship Id="rId5" Type="http://schemas.openxmlformats.org/officeDocument/2006/relationships/image" Target="../media/image12.svg"/><Relationship Id="rId10"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32.sv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svg"/><Relationship Id="rId7" Type="http://schemas.openxmlformats.org/officeDocument/2006/relationships/image" Target="../media/image28.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4.svg"/></Relationships>
</file>

<file path=ppt/slides/_rels/slide2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38.svg"/><Relationship Id="rId4" Type="http://schemas.openxmlformats.org/officeDocument/2006/relationships/image" Target="../media/image10.sv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D00"/>
        </a:solidFill>
        <a:effectLst/>
      </p:bgPr>
    </p:bg>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02ED32C-F683-2997-A91A-9FC2A5536BB8}"/>
              </a:ext>
            </a:extLst>
          </p:cNvPr>
          <p:cNvSpPr txBox="1"/>
          <p:nvPr/>
        </p:nvSpPr>
        <p:spPr>
          <a:xfrm>
            <a:off x="1903704" y="1695332"/>
            <a:ext cx="5618866" cy="2246769"/>
          </a:xfrm>
          <a:prstGeom prst="rect">
            <a:avLst/>
          </a:prstGeom>
          <a:noFill/>
        </p:spPr>
        <p:txBody>
          <a:bodyPr wrap="square" rtlCol="0">
            <a:spAutoFit/>
          </a:bodyPr>
          <a:lstStyle/>
          <a:p>
            <a:r>
              <a:rPr lang="zh-CN" altLang="en-US" sz="7000" dirty="0">
                <a:solidFill>
                  <a:srgbClr val="000000"/>
                </a:solidFill>
                <a:latin typeface="锐字真言体免费商用" panose="02010600030101010101" pitchFamily="2" charset="-122"/>
                <a:ea typeface="锐字真言体免费商用" panose="02010600030101010101" pitchFamily="2" charset="-122"/>
              </a:rPr>
              <a:t>心理健康教育</a:t>
            </a:r>
            <a:endParaRPr lang="en-US" altLang="zh-CN" sz="7000" dirty="0">
              <a:solidFill>
                <a:srgbClr val="000000"/>
              </a:solidFill>
              <a:latin typeface="锐字真言体免费商用" panose="02010600030101010101" pitchFamily="2" charset="-122"/>
              <a:ea typeface="锐字真言体免费商用" panose="02010600030101010101" pitchFamily="2" charset="-122"/>
            </a:endParaRPr>
          </a:p>
          <a:p>
            <a:r>
              <a:rPr lang="zh-CN" altLang="en-US" sz="7000" dirty="0">
                <a:solidFill>
                  <a:srgbClr val="000000"/>
                </a:solidFill>
                <a:latin typeface="锐字真言体免费商用" panose="02010600030101010101" pitchFamily="2" charset="-122"/>
                <a:ea typeface="锐字真言体免费商用" panose="02010600030101010101" pitchFamily="2" charset="-122"/>
              </a:rPr>
              <a:t>主题班会</a:t>
            </a:r>
          </a:p>
        </p:txBody>
      </p:sp>
      <p:sp>
        <p:nvSpPr>
          <p:cNvPr id="11" name="文本框 10">
            <a:extLst>
              <a:ext uri="{FF2B5EF4-FFF2-40B4-BE49-F238E27FC236}">
                <a16:creationId xmlns:a16="http://schemas.microsoft.com/office/drawing/2014/main" id="{F0663D9F-6A2A-5EF2-EF87-949BD508E692}"/>
              </a:ext>
            </a:extLst>
          </p:cNvPr>
          <p:cNvSpPr txBox="1"/>
          <p:nvPr/>
        </p:nvSpPr>
        <p:spPr>
          <a:xfrm>
            <a:off x="1892553" y="3846644"/>
            <a:ext cx="5534159" cy="369332"/>
          </a:xfrm>
          <a:prstGeom prst="rect">
            <a:avLst/>
          </a:prstGeom>
          <a:noFill/>
        </p:spPr>
        <p:txBody>
          <a:bodyPr wrap="square" rtlCol="0">
            <a:noAutofit/>
          </a:bodyPr>
          <a:lstStyle/>
          <a:p>
            <a:pPr algn="dist"/>
            <a:r>
              <a:rPr lang="en-US" altLang="zh-CN" dirty="0">
                <a:solidFill>
                  <a:srgbClr val="000000"/>
                </a:solidFill>
                <a:latin typeface="Arial" panose="020B0604020202020204" pitchFamily="34" charset="0"/>
                <a:ea typeface="思源黑体 CN Normal" panose="020B0400000000000000" pitchFamily="34" charset="-122"/>
                <a:cs typeface="Arial" panose="020B0604020202020204" pitchFamily="34" charset="0"/>
              </a:rPr>
              <a:t>XIN LI JIAN KANG JIAO YU ZHU TI BAN HUI</a:t>
            </a:r>
            <a:endParaRPr lang="zh-CN" altLang="en-US" dirty="0">
              <a:solidFill>
                <a:srgbClr val="000000"/>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26" name="文本框 25">
            <a:extLst>
              <a:ext uri="{FF2B5EF4-FFF2-40B4-BE49-F238E27FC236}">
                <a16:creationId xmlns:a16="http://schemas.microsoft.com/office/drawing/2014/main" id="{85936FCA-263D-4674-76BC-5875920DC983}"/>
              </a:ext>
            </a:extLst>
          </p:cNvPr>
          <p:cNvSpPr txBox="1"/>
          <p:nvPr/>
        </p:nvSpPr>
        <p:spPr>
          <a:xfrm>
            <a:off x="1936785" y="1661878"/>
            <a:ext cx="5618866" cy="2246769"/>
          </a:xfrm>
          <a:prstGeom prst="rect">
            <a:avLst/>
          </a:prstGeom>
          <a:noFill/>
        </p:spPr>
        <p:txBody>
          <a:bodyPr wrap="square" rtlCol="0">
            <a:noAutofit/>
          </a:bodyPr>
          <a:lstStyle/>
          <a:p>
            <a:r>
              <a:rPr lang="zh-CN" altLang="en-US" sz="7000" dirty="0">
                <a:solidFill>
                  <a:srgbClr val="9483FA"/>
                </a:solidFill>
                <a:latin typeface="锐字真言体免费商用" panose="02010600030101010101" pitchFamily="2" charset="-122"/>
                <a:ea typeface="锐字真言体免费商用" panose="02010600030101010101" pitchFamily="2" charset="-122"/>
              </a:rPr>
              <a:t>心理健康教育</a:t>
            </a:r>
            <a:endParaRPr lang="en-US" altLang="zh-CN" sz="7000" dirty="0">
              <a:solidFill>
                <a:srgbClr val="9483FA"/>
              </a:solidFill>
              <a:latin typeface="锐字真言体免费商用" panose="02010600030101010101" pitchFamily="2" charset="-122"/>
              <a:ea typeface="锐字真言体免费商用" panose="02010600030101010101" pitchFamily="2" charset="-122"/>
            </a:endParaRPr>
          </a:p>
          <a:p>
            <a:r>
              <a:rPr lang="zh-CN" altLang="en-US" sz="7000" dirty="0">
                <a:solidFill>
                  <a:srgbClr val="9483FA"/>
                </a:solidFill>
                <a:latin typeface="锐字真言体免费商用" panose="02010600030101010101" pitchFamily="2" charset="-122"/>
                <a:ea typeface="锐字真言体免费商用" panose="02010600030101010101" pitchFamily="2" charset="-122"/>
              </a:rPr>
              <a:t>主题班会</a:t>
            </a:r>
          </a:p>
        </p:txBody>
      </p:sp>
      <p:sp>
        <p:nvSpPr>
          <p:cNvPr id="27" name="矩形 26">
            <a:extLst>
              <a:ext uri="{FF2B5EF4-FFF2-40B4-BE49-F238E27FC236}">
                <a16:creationId xmlns:a16="http://schemas.microsoft.com/office/drawing/2014/main" id="{6A66D14B-85C2-4608-0EF3-5FDB12EBF5D5}"/>
              </a:ext>
            </a:extLst>
          </p:cNvPr>
          <p:cNvSpPr/>
          <p:nvPr/>
        </p:nvSpPr>
        <p:spPr>
          <a:xfrm>
            <a:off x="1989651" y="4649978"/>
            <a:ext cx="5325550" cy="5970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a:extLst>
              <a:ext uri="{FF2B5EF4-FFF2-40B4-BE49-F238E27FC236}">
                <a16:creationId xmlns:a16="http://schemas.microsoft.com/office/drawing/2014/main" id="{E9A11B0B-B786-C6D7-E1D2-5BBF48AA73F8}"/>
              </a:ext>
            </a:extLst>
          </p:cNvPr>
          <p:cNvGrpSpPr/>
          <p:nvPr/>
        </p:nvGrpSpPr>
        <p:grpSpPr>
          <a:xfrm>
            <a:off x="2133342" y="4278616"/>
            <a:ext cx="1362861" cy="1330445"/>
            <a:chOff x="2133342" y="4155955"/>
            <a:chExt cx="1362861" cy="1330445"/>
          </a:xfrm>
        </p:grpSpPr>
        <p:sp>
          <p:nvSpPr>
            <p:cNvPr id="29" name="弧形 28">
              <a:extLst>
                <a:ext uri="{FF2B5EF4-FFF2-40B4-BE49-F238E27FC236}">
                  <a16:creationId xmlns:a16="http://schemas.microsoft.com/office/drawing/2014/main" id="{960184A0-65EB-3100-AA7C-E78798DE3E80}"/>
                </a:ext>
              </a:extLst>
            </p:cNvPr>
            <p:cNvSpPr/>
            <p:nvPr userDrawn="1"/>
          </p:nvSpPr>
          <p:spPr>
            <a:xfrm flipH="1">
              <a:off x="2133342" y="4155955"/>
              <a:ext cx="1362861" cy="1330445"/>
            </a:xfrm>
            <a:prstGeom prst="arc">
              <a:avLst>
                <a:gd name="adj1" fmla="val 12671160"/>
                <a:gd name="adj2" fmla="val 9323798"/>
              </a:avLst>
            </a:prstGeom>
            <a:noFill/>
            <a:ln w="22225" cap="rnd">
              <a:solidFill>
                <a:schemeClr val="tx1"/>
              </a:solidFill>
              <a:round/>
            </a:ln>
            <a:scene3d>
              <a:camera prst="isometricRightUp">
                <a:rot lat="20606656" lon="19046768" rev="61546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形状 29">
              <a:extLst>
                <a:ext uri="{FF2B5EF4-FFF2-40B4-BE49-F238E27FC236}">
                  <a16:creationId xmlns:a16="http://schemas.microsoft.com/office/drawing/2014/main" id="{A8768D84-FCE2-9A53-3D16-6CCCA416AC1A}"/>
                </a:ext>
              </a:extLst>
            </p:cNvPr>
            <p:cNvSpPr/>
            <p:nvPr userDrawn="1"/>
          </p:nvSpPr>
          <p:spPr>
            <a:xfrm rot="2737648">
              <a:off x="2223854" y="4303092"/>
              <a:ext cx="192660" cy="228123"/>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rgbClr val="000000"/>
            </a:solidFill>
            <a:ln w="9525" cap="flat">
              <a:noFill/>
              <a:prstDash val="solid"/>
              <a:miter/>
            </a:ln>
          </p:spPr>
          <p:txBody>
            <a:bodyPr rtlCol="0" anchor="ctr"/>
            <a:lstStyle/>
            <a:p>
              <a:endParaRPr lang="zh-CN" altLang="en-US"/>
            </a:p>
          </p:txBody>
        </p:sp>
        <p:sp>
          <p:nvSpPr>
            <p:cNvPr id="31" name="菱形 30">
              <a:extLst>
                <a:ext uri="{FF2B5EF4-FFF2-40B4-BE49-F238E27FC236}">
                  <a16:creationId xmlns:a16="http://schemas.microsoft.com/office/drawing/2014/main" id="{92F56FB6-F75F-CA7D-D33B-004FD952F9D4}"/>
                </a:ext>
              </a:extLst>
            </p:cNvPr>
            <p:cNvSpPr/>
            <p:nvPr userDrawn="1"/>
          </p:nvSpPr>
          <p:spPr>
            <a:xfrm rot="3115385">
              <a:off x="3159882" y="5287162"/>
              <a:ext cx="120575" cy="120575"/>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4" name="文本框 913">
            <a:extLst>
              <a:ext uri="{FF2B5EF4-FFF2-40B4-BE49-F238E27FC236}">
                <a16:creationId xmlns:a16="http://schemas.microsoft.com/office/drawing/2014/main" id="{2CF903F6-E83F-8F12-CDB6-06913E3003F5}"/>
              </a:ext>
            </a:extLst>
          </p:cNvPr>
          <p:cNvSpPr txBox="1"/>
          <p:nvPr/>
        </p:nvSpPr>
        <p:spPr>
          <a:xfrm>
            <a:off x="2581309" y="4762558"/>
            <a:ext cx="2638487" cy="400110"/>
          </a:xfrm>
          <a:prstGeom prst="rect">
            <a:avLst/>
          </a:prstGeom>
          <a:noFill/>
          <a:ln>
            <a:noFill/>
          </a:ln>
        </p:spPr>
        <p:txBody>
          <a:bodyPr wrap="square" rtlCol="0">
            <a:spAutoFit/>
          </a:bodyPr>
          <a:lstStyle/>
          <a:p>
            <a:r>
              <a:rPr lang="zh-CN" altLang="en-US" sz="2000" dirty="0">
                <a:ln w="3175">
                  <a:noFill/>
                </a:ln>
                <a:solidFill>
                  <a:schemeClr val="bg1"/>
                </a:solidFill>
                <a:latin typeface="+mj-ea"/>
                <a:ea typeface="+mj-ea"/>
              </a:rPr>
              <a:t>教师：</a:t>
            </a:r>
            <a:r>
              <a:rPr lang="en-US" altLang="zh-CN" sz="2000" dirty="0" err="1">
                <a:ln w="3175">
                  <a:noFill/>
                </a:ln>
                <a:solidFill>
                  <a:schemeClr val="bg1"/>
                </a:solidFill>
                <a:latin typeface="+mj-ea"/>
                <a:ea typeface="+mj-ea"/>
              </a:rPr>
              <a:t>OfficePLUS</a:t>
            </a:r>
            <a:r>
              <a:rPr lang="en-US" altLang="zh-CN" sz="2000" dirty="0">
                <a:ln w="3175">
                  <a:noFill/>
                </a:ln>
                <a:solidFill>
                  <a:schemeClr val="bg1"/>
                </a:solidFill>
                <a:latin typeface="+mj-ea"/>
                <a:ea typeface="+mj-ea"/>
              </a:rPr>
              <a:t> </a:t>
            </a:r>
            <a:endParaRPr lang="zh-CN" altLang="en-US" sz="2000" dirty="0">
              <a:ln w="3175">
                <a:noFill/>
              </a:ln>
              <a:solidFill>
                <a:schemeClr val="bg1"/>
              </a:solidFill>
              <a:latin typeface="+mj-ea"/>
              <a:ea typeface="+mj-ea"/>
            </a:endParaRPr>
          </a:p>
        </p:txBody>
      </p:sp>
      <p:sp>
        <p:nvSpPr>
          <p:cNvPr id="915" name="文本框 914">
            <a:extLst>
              <a:ext uri="{FF2B5EF4-FFF2-40B4-BE49-F238E27FC236}">
                <a16:creationId xmlns:a16="http://schemas.microsoft.com/office/drawing/2014/main" id="{CD65D63A-7CAB-7DEA-7DEB-3C574EDF5AEE}"/>
              </a:ext>
            </a:extLst>
          </p:cNvPr>
          <p:cNvSpPr txBox="1"/>
          <p:nvPr/>
        </p:nvSpPr>
        <p:spPr>
          <a:xfrm>
            <a:off x="5092442" y="4762558"/>
            <a:ext cx="2007115" cy="400110"/>
          </a:xfrm>
          <a:prstGeom prst="rect">
            <a:avLst/>
          </a:prstGeom>
          <a:noFill/>
          <a:ln>
            <a:noFill/>
          </a:ln>
        </p:spPr>
        <p:txBody>
          <a:bodyPr wrap="square" rtlCol="0">
            <a:spAutoFit/>
          </a:bodyPr>
          <a:lstStyle/>
          <a:p>
            <a:r>
              <a:rPr lang="zh-CN" altLang="en-US" sz="2000" dirty="0">
                <a:ln w="3175">
                  <a:noFill/>
                </a:ln>
                <a:solidFill>
                  <a:schemeClr val="bg1"/>
                </a:solidFill>
                <a:latin typeface="+mj-ea"/>
                <a:ea typeface="+mj-ea"/>
              </a:rPr>
              <a:t>班级：</a:t>
            </a:r>
            <a:r>
              <a:rPr lang="en-US" altLang="zh-CN" sz="2000" dirty="0">
                <a:ln w="3175">
                  <a:noFill/>
                </a:ln>
                <a:solidFill>
                  <a:schemeClr val="bg1"/>
                </a:solidFill>
                <a:latin typeface="+mj-ea"/>
                <a:ea typeface="+mj-ea"/>
              </a:rPr>
              <a:t>XXX </a:t>
            </a:r>
            <a:endParaRPr lang="zh-CN" altLang="en-US" sz="2000" dirty="0">
              <a:ln w="3175">
                <a:noFill/>
              </a:ln>
              <a:solidFill>
                <a:schemeClr val="bg1"/>
              </a:solidFill>
              <a:latin typeface="+mj-ea"/>
              <a:ea typeface="+mj-ea"/>
            </a:endParaRPr>
          </a:p>
        </p:txBody>
      </p:sp>
      <p:sp>
        <p:nvSpPr>
          <p:cNvPr id="12" name="任意多边形: 形状 11">
            <a:extLst>
              <a:ext uri="{FF2B5EF4-FFF2-40B4-BE49-F238E27FC236}">
                <a16:creationId xmlns:a16="http://schemas.microsoft.com/office/drawing/2014/main" id="{7BA6BBC0-3047-5F3A-C368-830FB4CB3249}"/>
              </a:ext>
            </a:extLst>
          </p:cNvPr>
          <p:cNvSpPr/>
          <p:nvPr/>
        </p:nvSpPr>
        <p:spPr>
          <a:xfrm rot="20721887">
            <a:off x="5942344" y="3175981"/>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3E173104-E977-FF64-23D5-D96776288931}"/>
              </a:ext>
            </a:extLst>
          </p:cNvPr>
          <p:cNvSpPr/>
          <p:nvPr/>
        </p:nvSpPr>
        <p:spPr>
          <a:xfrm rot="20721887">
            <a:off x="10866306" y="4283581"/>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5AC85384-49A8-D2E3-3782-6F57E52F5D3F}"/>
              </a:ext>
            </a:extLst>
          </p:cNvPr>
          <p:cNvSpPr/>
          <p:nvPr/>
        </p:nvSpPr>
        <p:spPr>
          <a:xfrm rot="20721887">
            <a:off x="1641138" y="1056621"/>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lstStyle/>
          <a:p>
            <a:endParaRPr lang="zh-CN" altLang="en-US"/>
          </a:p>
        </p:txBody>
      </p:sp>
    </p:spTree>
    <p:extLst>
      <p:ext uri="{BB962C8B-B14F-4D97-AF65-F5344CB8AC3E}">
        <p14:creationId xmlns:p14="http://schemas.microsoft.com/office/powerpoint/2010/main" val="3166955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标&#10;&#10;描述已自动生成">
            <a:extLst>
              <a:ext uri="{FF2B5EF4-FFF2-40B4-BE49-F238E27FC236}">
                <a16:creationId xmlns:a16="http://schemas.microsoft.com/office/drawing/2014/main" id="{044E5684-6201-83FF-71FC-856B8197F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45" y="878669"/>
            <a:ext cx="5709841" cy="5709841"/>
          </a:xfrm>
          <a:prstGeom prst="rect">
            <a:avLst/>
          </a:prstGeom>
        </p:spPr>
      </p:pic>
      <p:sp>
        <p:nvSpPr>
          <p:cNvPr id="6" name="矩形2">
            <a:extLst>
              <a:ext uri="{FF2B5EF4-FFF2-40B4-BE49-F238E27FC236}">
                <a16:creationId xmlns:a16="http://schemas.microsoft.com/office/drawing/2014/main" id="{062879B5-5D17-C5E2-E203-0199BDC1C043}"/>
              </a:ext>
            </a:extLst>
          </p:cNvPr>
          <p:cNvSpPr/>
          <p:nvPr/>
        </p:nvSpPr>
        <p:spPr>
          <a:xfrm>
            <a:off x="5080963" y="3017316"/>
            <a:ext cx="1777372" cy="1777372"/>
          </a:xfrm>
          <a:prstGeom prst="rect">
            <a:avLst/>
          </a:prstGeom>
          <a:solidFill>
            <a:schemeClr val="accent2"/>
          </a:solidFill>
          <a:ln w="12700">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a:cs typeface="字魂59号-创粗黑" panose="00000500000000000000" charset="-122"/>
            </a:endParaRPr>
          </a:p>
        </p:txBody>
      </p:sp>
      <p:sp>
        <p:nvSpPr>
          <p:cNvPr id="7" name="矩形1">
            <a:extLst>
              <a:ext uri="{FF2B5EF4-FFF2-40B4-BE49-F238E27FC236}">
                <a16:creationId xmlns:a16="http://schemas.microsoft.com/office/drawing/2014/main" id="{D5B0A4DC-2CF3-4B49-4F56-C454C63CD815}"/>
              </a:ext>
            </a:extLst>
          </p:cNvPr>
          <p:cNvSpPr/>
          <p:nvPr/>
        </p:nvSpPr>
        <p:spPr>
          <a:xfrm>
            <a:off x="8860586" y="3031084"/>
            <a:ext cx="1777372" cy="1777372"/>
          </a:xfrm>
          <a:prstGeom prst="rect">
            <a:avLst/>
          </a:prstGeom>
          <a:solidFill>
            <a:schemeClr val="accent2"/>
          </a:solidFill>
          <a:ln w="12700">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a:cs typeface="字魂59号-创粗黑" panose="00000500000000000000" charset="-122"/>
            </a:endParaRPr>
          </a:p>
        </p:txBody>
      </p:sp>
      <p:sp>
        <p:nvSpPr>
          <p:cNvPr id="8" name="矩形3">
            <a:extLst>
              <a:ext uri="{FF2B5EF4-FFF2-40B4-BE49-F238E27FC236}">
                <a16:creationId xmlns:a16="http://schemas.microsoft.com/office/drawing/2014/main" id="{BD4D1B0F-F697-920B-184B-28C8B21B2252}"/>
              </a:ext>
            </a:extLst>
          </p:cNvPr>
          <p:cNvSpPr/>
          <p:nvPr/>
        </p:nvSpPr>
        <p:spPr>
          <a:xfrm>
            <a:off x="6954098" y="4191056"/>
            <a:ext cx="1777372" cy="1777372"/>
          </a:xfrm>
          <a:prstGeom prst="rect">
            <a:avLst/>
          </a:prstGeom>
          <a:solidFill>
            <a:schemeClr val="accent2"/>
          </a:solidFill>
          <a:ln w="12700">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a:cs typeface="字魂59号-创粗黑" panose="00000500000000000000" charset="-122"/>
            </a:endParaRPr>
          </a:p>
        </p:txBody>
      </p:sp>
      <p:sp>
        <p:nvSpPr>
          <p:cNvPr id="9" name="矩形4">
            <a:extLst>
              <a:ext uri="{FF2B5EF4-FFF2-40B4-BE49-F238E27FC236}">
                <a16:creationId xmlns:a16="http://schemas.microsoft.com/office/drawing/2014/main" id="{6C87E1F2-BE80-CA23-A252-2BD04BFB7A15}"/>
              </a:ext>
            </a:extLst>
          </p:cNvPr>
          <p:cNvSpPr/>
          <p:nvPr/>
        </p:nvSpPr>
        <p:spPr>
          <a:xfrm>
            <a:off x="6954098" y="2102631"/>
            <a:ext cx="1777372" cy="1777372"/>
          </a:xfrm>
          <a:prstGeom prst="rect">
            <a:avLst/>
          </a:prstGeom>
          <a:solidFill>
            <a:schemeClr val="accent2"/>
          </a:solidFill>
          <a:ln w="12700">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a:cs typeface="字魂59号-创粗黑" panose="00000500000000000000" charset="-122"/>
            </a:endParaRPr>
          </a:p>
        </p:txBody>
      </p:sp>
      <p:sp>
        <p:nvSpPr>
          <p:cNvPr id="10" name="矩形5">
            <a:extLst>
              <a:ext uri="{FF2B5EF4-FFF2-40B4-BE49-F238E27FC236}">
                <a16:creationId xmlns:a16="http://schemas.microsoft.com/office/drawing/2014/main" id="{1AFC65DD-2344-169C-E9BA-8523964764E9}"/>
              </a:ext>
            </a:extLst>
          </p:cNvPr>
          <p:cNvSpPr/>
          <p:nvPr/>
        </p:nvSpPr>
        <p:spPr>
          <a:xfrm>
            <a:off x="6894298" y="2017390"/>
            <a:ext cx="1777372" cy="1777372"/>
          </a:xfrm>
          <a:prstGeom prst="rect">
            <a:avLst/>
          </a:prstGeom>
          <a:solidFill>
            <a:schemeClr val="bg1"/>
          </a:solidFill>
          <a:ln w="22225">
            <a:solidFill>
              <a:schemeClr val="accent2"/>
            </a:solidFill>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a:cs typeface="字魂59号-创粗黑" panose="00000500000000000000" charset="-122"/>
            </a:endParaRPr>
          </a:p>
        </p:txBody>
      </p:sp>
      <p:sp>
        <p:nvSpPr>
          <p:cNvPr id="12" name="1">
            <a:extLst>
              <a:ext uri="{FF2B5EF4-FFF2-40B4-BE49-F238E27FC236}">
                <a16:creationId xmlns:a16="http://schemas.microsoft.com/office/drawing/2014/main" id="{14C3103F-C9CE-B3CB-7385-2C11EF71736B}"/>
              </a:ext>
            </a:extLst>
          </p:cNvPr>
          <p:cNvSpPr/>
          <p:nvPr/>
        </p:nvSpPr>
        <p:spPr>
          <a:xfrm>
            <a:off x="6894298" y="4103637"/>
            <a:ext cx="1777372" cy="1777373"/>
          </a:xfrm>
          <a:prstGeom prst="rect">
            <a:avLst/>
          </a:prstGeom>
          <a:solidFill>
            <a:schemeClr val="bg1"/>
          </a:solidFill>
          <a:ln w="22225">
            <a:solidFill>
              <a:schemeClr val="accent2"/>
            </a:solidFill>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chemeClr val="bg2">
                  <a:lumMod val="50000"/>
                </a:schemeClr>
              </a:solidFill>
            </a:endParaRPr>
          </a:p>
        </p:txBody>
      </p:sp>
      <p:sp>
        <p:nvSpPr>
          <p:cNvPr id="14" name="1">
            <a:extLst>
              <a:ext uri="{FF2B5EF4-FFF2-40B4-BE49-F238E27FC236}">
                <a16:creationId xmlns:a16="http://schemas.microsoft.com/office/drawing/2014/main" id="{E5237DA0-844D-0465-48D3-315B5D02AC66}"/>
              </a:ext>
            </a:extLst>
          </p:cNvPr>
          <p:cNvSpPr/>
          <p:nvPr/>
        </p:nvSpPr>
        <p:spPr>
          <a:xfrm>
            <a:off x="4999246" y="2939506"/>
            <a:ext cx="1777372" cy="1777372"/>
          </a:xfrm>
          <a:prstGeom prst="rect">
            <a:avLst/>
          </a:prstGeom>
          <a:solidFill>
            <a:schemeClr val="bg1"/>
          </a:solidFill>
          <a:ln w="22225">
            <a:solidFill>
              <a:schemeClr val="accent2"/>
            </a:solidFill>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chemeClr val="bg2">
                  <a:lumMod val="50000"/>
                </a:schemeClr>
              </a:solidFill>
            </a:endParaRPr>
          </a:p>
        </p:txBody>
      </p:sp>
      <p:sp>
        <p:nvSpPr>
          <p:cNvPr id="16" name="1">
            <a:extLst>
              <a:ext uri="{FF2B5EF4-FFF2-40B4-BE49-F238E27FC236}">
                <a16:creationId xmlns:a16="http://schemas.microsoft.com/office/drawing/2014/main" id="{097D8C93-005C-21C4-5728-50D1FC7E2169}"/>
              </a:ext>
            </a:extLst>
          </p:cNvPr>
          <p:cNvSpPr/>
          <p:nvPr/>
        </p:nvSpPr>
        <p:spPr>
          <a:xfrm>
            <a:off x="8788715" y="2942113"/>
            <a:ext cx="1777372" cy="1777372"/>
          </a:xfrm>
          <a:prstGeom prst="rect">
            <a:avLst/>
          </a:prstGeom>
          <a:solidFill>
            <a:schemeClr val="bg1"/>
          </a:solidFill>
          <a:ln w="22225">
            <a:solidFill>
              <a:schemeClr val="accent2"/>
            </a:solidFill>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chemeClr val="bg2">
                  <a:lumMod val="50000"/>
                </a:schemeClr>
              </a:solidFill>
            </a:endParaRPr>
          </a:p>
        </p:txBody>
      </p:sp>
      <p:sp>
        <p:nvSpPr>
          <p:cNvPr id="20" name="1">
            <a:extLst>
              <a:ext uri="{FF2B5EF4-FFF2-40B4-BE49-F238E27FC236}">
                <a16:creationId xmlns:a16="http://schemas.microsoft.com/office/drawing/2014/main" id="{57C68330-C8A8-6A19-6249-A4C3D43055C6}"/>
              </a:ext>
            </a:extLst>
          </p:cNvPr>
          <p:cNvSpPr/>
          <p:nvPr/>
        </p:nvSpPr>
        <p:spPr>
          <a:xfrm>
            <a:off x="6940875" y="2921419"/>
            <a:ext cx="1684219" cy="68454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20000"/>
              </a:lnSpc>
              <a:defRPr/>
            </a:pPr>
            <a:r>
              <a:rPr lang="zh-CN" altLang="en-US" sz="1100" dirty="0">
                <a:solidFill>
                  <a:schemeClr val="bg2">
                    <a:lumMod val="50000"/>
                  </a:schemeClr>
                </a:solidFill>
                <a:latin typeface="+mn-ea"/>
                <a:cs typeface="字魂59号-创粗黑" panose="00000500000000000000" charset="-122"/>
                <a:sym typeface="字魂59号-创粗黑" panose="00000500000000000000" charset="-122"/>
              </a:rPr>
              <a:t>在我国，</a:t>
            </a:r>
            <a:r>
              <a:rPr lang="en-US" altLang="zh-CN" sz="1100" dirty="0">
                <a:solidFill>
                  <a:schemeClr val="bg2">
                    <a:lumMod val="50000"/>
                  </a:schemeClr>
                </a:solidFill>
                <a:latin typeface="+mn-ea"/>
                <a:cs typeface="字魂59号-创粗黑" panose="00000500000000000000" charset="-122"/>
                <a:sym typeface="字魂59号-创粗黑" panose="00000500000000000000" charset="-122"/>
              </a:rPr>
              <a:t>4-16</a:t>
            </a:r>
            <a:r>
              <a:rPr lang="zh-CN" altLang="en-US" sz="1100" dirty="0">
                <a:solidFill>
                  <a:schemeClr val="bg2">
                    <a:lumMod val="50000"/>
                  </a:schemeClr>
                </a:solidFill>
                <a:latin typeface="+mn-ea"/>
                <a:cs typeface="字魂59号-创粗黑" panose="00000500000000000000" charset="-122"/>
                <a:sym typeface="字魂59号-创粗黑" panose="00000500000000000000" charset="-122"/>
              </a:rPr>
              <a:t>岁少年儿童心理障碍和行为问题的发生率高达</a:t>
            </a:r>
            <a:r>
              <a:rPr lang="en-US" altLang="zh-CN" sz="1100" dirty="0">
                <a:solidFill>
                  <a:schemeClr val="bg2">
                    <a:lumMod val="50000"/>
                  </a:schemeClr>
                </a:solidFill>
                <a:latin typeface="+mn-ea"/>
                <a:cs typeface="字魂59号-创粗黑" panose="00000500000000000000" charset="-122"/>
                <a:sym typeface="字魂59号-创粗黑" panose="00000500000000000000" charset="-122"/>
              </a:rPr>
              <a:t>13.9%</a:t>
            </a:r>
            <a:endParaRPr lang="zh-CN" altLang="en-US" sz="1100" dirty="0">
              <a:solidFill>
                <a:schemeClr val="bg2">
                  <a:lumMod val="50000"/>
                </a:schemeClr>
              </a:solidFill>
              <a:latin typeface="+mn-ea"/>
              <a:cs typeface="字魂59号-创粗黑" panose="00000500000000000000" charset="-122"/>
              <a:sym typeface="字魂59号-创粗黑" panose="00000500000000000000" charset="-122"/>
            </a:endParaRPr>
          </a:p>
        </p:txBody>
      </p:sp>
      <p:sp>
        <p:nvSpPr>
          <p:cNvPr id="21" name="1">
            <a:extLst>
              <a:ext uri="{FF2B5EF4-FFF2-40B4-BE49-F238E27FC236}">
                <a16:creationId xmlns:a16="http://schemas.microsoft.com/office/drawing/2014/main" id="{3CBA02C3-8B61-A141-C5CB-9226C208F41E}"/>
              </a:ext>
            </a:extLst>
          </p:cNvPr>
          <p:cNvSpPr/>
          <p:nvPr/>
        </p:nvSpPr>
        <p:spPr>
          <a:xfrm>
            <a:off x="7072963" y="2313356"/>
            <a:ext cx="1420042" cy="52322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noProof="0" dirty="0">
                <a:ln>
                  <a:solidFill>
                    <a:schemeClr val="accent2"/>
                  </a:solidFill>
                </a:ln>
                <a:solidFill>
                  <a:schemeClr val="accent5"/>
                </a:solidFill>
                <a:effectLst/>
                <a:uLnTx/>
                <a:uFillTx/>
                <a:latin typeface="+mj-lt"/>
                <a:ea typeface="字魂59号-创粗黑" panose="00000500000000000000" charset="-122"/>
                <a:cs typeface="字魂59号-创粗黑" panose="00000500000000000000" charset="-122"/>
                <a:sym typeface="+mn-ea"/>
              </a:rPr>
              <a:t>13.9</a:t>
            </a:r>
            <a:r>
              <a:rPr lang="en-US" altLang="zh-CN" sz="2800" b="1" dirty="0">
                <a:ln>
                  <a:solidFill>
                    <a:schemeClr val="accent2"/>
                  </a:solidFill>
                </a:ln>
                <a:solidFill>
                  <a:schemeClr val="accent5"/>
                </a:solidFill>
                <a:latin typeface="+mj-lt"/>
                <a:ea typeface="字魂59号-创粗黑" panose="00000500000000000000" charset="-122"/>
                <a:cs typeface="字魂59号-创粗黑" panose="00000500000000000000" charset="-122"/>
                <a:sym typeface="+mn-ea"/>
              </a:rPr>
              <a:t>%</a:t>
            </a:r>
            <a:endParaRPr kumimoji="0" lang="zh-CN" altLang="en-US" sz="2800" b="1" i="0" u="none" strike="noStrike" kern="1200" cap="none" spc="0" normalizeH="0" baseline="0" noProof="0" dirty="0">
              <a:ln>
                <a:solidFill>
                  <a:schemeClr val="accent2"/>
                </a:solidFill>
              </a:ln>
              <a:solidFill>
                <a:schemeClr val="accent5"/>
              </a:solidFill>
              <a:effectLst/>
              <a:uLnTx/>
              <a:uFillTx/>
              <a:latin typeface="+mj-lt"/>
              <a:ea typeface="字魂59号-创粗黑" panose="00000500000000000000" charset="-122"/>
              <a:cs typeface="字魂59号-创粗黑" panose="00000500000000000000" charset="-122"/>
              <a:sym typeface="+mn-ea"/>
            </a:endParaRPr>
          </a:p>
        </p:txBody>
      </p:sp>
      <p:sp>
        <p:nvSpPr>
          <p:cNvPr id="22" name="1">
            <a:extLst>
              <a:ext uri="{FF2B5EF4-FFF2-40B4-BE49-F238E27FC236}">
                <a16:creationId xmlns:a16="http://schemas.microsoft.com/office/drawing/2014/main" id="{888CF823-12EC-31CC-8415-22B9F40F2AAC}"/>
              </a:ext>
            </a:extLst>
          </p:cNvPr>
          <p:cNvSpPr/>
          <p:nvPr/>
        </p:nvSpPr>
        <p:spPr>
          <a:xfrm>
            <a:off x="8814010" y="3694863"/>
            <a:ext cx="1684800" cy="68454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100" dirty="0">
                <a:solidFill>
                  <a:schemeClr val="bg2">
                    <a:lumMod val="50000"/>
                  </a:schemeClr>
                </a:solidFill>
                <a:latin typeface="+mn-ea"/>
                <a:sym typeface="字魂59号-创粗黑" panose="00000500000000000000" charset="-122"/>
              </a:rPr>
              <a:t>有各类学习、情绪、行为障碍的青少年高达</a:t>
            </a:r>
            <a:r>
              <a:rPr lang="en-US" altLang="zh-CN" sz="1100" dirty="0">
                <a:solidFill>
                  <a:schemeClr val="bg2">
                    <a:lumMod val="50000"/>
                  </a:schemeClr>
                </a:solidFill>
                <a:latin typeface="+mn-ea"/>
                <a:sym typeface="字魂59号-创粗黑" panose="00000500000000000000" charset="-122"/>
              </a:rPr>
              <a:t>3000</a:t>
            </a:r>
            <a:r>
              <a:rPr lang="zh-CN" altLang="en-US" sz="1100" dirty="0">
                <a:solidFill>
                  <a:schemeClr val="bg2">
                    <a:lumMod val="50000"/>
                  </a:schemeClr>
                </a:solidFill>
                <a:latin typeface="+mn-ea"/>
                <a:sym typeface="字魂59号-创粗黑" panose="00000500000000000000" charset="-122"/>
              </a:rPr>
              <a:t>万</a:t>
            </a:r>
          </a:p>
        </p:txBody>
      </p:sp>
      <p:sp>
        <p:nvSpPr>
          <p:cNvPr id="23" name="1">
            <a:extLst>
              <a:ext uri="{FF2B5EF4-FFF2-40B4-BE49-F238E27FC236}">
                <a16:creationId xmlns:a16="http://schemas.microsoft.com/office/drawing/2014/main" id="{8AE5B9A7-3DF3-38B4-FCEB-599E062EEC8C}"/>
              </a:ext>
            </a:extLst>
          </p:cNvPr>
          <p:cNvSpPr/>
          <p:nvPr/>
        </p:nvSpPr>
        <p:spPr>
          <a:xfrm>
            <a:off x="8860586" y="3081418"/>
            <a:ext cx="1638224" cy="52322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ln>
                  <a:solidFill>
                    <a:schemeClr val="accent2"/>
                  </a:solidFill>
                </a:ln>
                <a:solidFill>
                  <a:schemeClr val="accent5"/>
                </a:solidFill>
                <a:latin typeface="+mj-lt"/>
                <a:ea typeface="字魂59号-创粗黑" panose="00000500000000000000" charset="-122"/>
                <a:sym typeface="+mn-ea"/>
              </a:rPr>
              <a:t>3000</a:t>
            </a:r>
            <a:r>
              <a:rPr lang="zh-CN" altLang="en-US" sz="2800" b="1" dirty="0">
                <a:ln>
                  <a:solidFill>
                    <a:schemeClr val="accent2"/>
                  </a:solidFill>
                </a:ln>
                <a:solidFill>
                  <a:schemeClr val="accent5"/>
                </a:solidFill>
                <a:latin typeface="+mj-lt"/>
                <a:ea typeface="字魂59号-创粗黑" panose="00000500000000000000" charset="-122"/>
                <a:sym typeface="+mn-ea"/>
              </a:rPr>
              <a:t>万</a:t>
            </a:r>
          </a:p>
        </p:txBody>
      </p:sp>
      <p:sp>
        <p:nvSpPr>
          <p:cNvPr id="24" name="1">
            <a:extLst>
              <a:ext uri="{FF2B5EF4-FFF2-40B4-BE49-F238E27FC236}">
                <a16:creationId xmlns:a16="http://schemas.microsoft.com/office/drawing/2014/main" id="{710C716A-C820-C302-2ACE-7E62FCFAF650}"/>
              </a:ext>
            </a:extLst>
          </p:cNvPr>
          <p:cNvSpPr/>
          <p:nvPr/>
        </p:nvSpPr>
        <p:spPr>
          <a:xfrm>
            <a:off x="6940875" y="4992323"/>
            <a:ext cx="1684800" cy="68454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20000"/>
              </a:lnSpc>
              <a:defRPr/>
            </a:pPr>
            <a:r>
              <a:rPr lang="zh-CN" altLang="en-US" sz="1100" dirty="0">
                <a:solidFill>
                  <a:schemeClr val="bg2">
                    <a:lumMod val="50000"/>
                  </a:schemeClr>
                </a:solidFill>
                <a:latin typeface="+mn-ea"/>
                <a:cs typeface="字魂59号-创粗黑" panose="00000500000000000000" charset="-122"/>
                <a:sym typeface="字魂59号-创粗黑" panose="00000500000000000000" charset="-122"/>
              </a:rPr>
              <a:t>每年有</a:t>
            </a:r>
            <a:r>
              <a:rPr lang="en-US" altLang="zh-CN" sz="1100" dirty="0">
                <a:solidFill>
                  <a:schemeClr val="bg2">
                    <a:lumMod val="50000"/>
                  </a:schemeClr>
                </a:solidFill>
                <a:latin typeface="+mn-ea"/>
                <a:cs typeface="字魂59号-创粗黑" panose="00000500000000000000" charset="-122"/>
                <a:sym typeface="字魂59号-创粗黑" panose="00000500000000000000" charset="-122"/>
              </a:rPr>
              <a:t>200</a:t>
            </a:r>
            <a:r>
              <a:rPr lang="zh-CN" altLang="en-US" sz="1100" dirty="0">
                <a:solidFill>
                  <a:schemeClr val="bg2">
                    <a:lumMod val="50000"/>
                  </a:schemeClr>
                </a:solidFill>
                <a:latin typeface="+mn-ea"/>
                <a:cs typeface="字魂59号-创粗黑" panose="00000500000000000000" charset="-122"/>
                <a:sym typeface="字魂59号-创粗黑" panose="00000500000000000000" charset="-122"/>
              </a:rPr>
              <a:t>万以上</a:t>
            </a:r>
            <a:r>
              <a:rPr lang="en-US" altLang="zh-CN" sz="1100" dirty="0">
                <a:solidFill>
                  <a:schemeClr val="bg2">
                    <a:lumMod val="50000"/>
                  </a:schemeClr>
                </a:solidFill>
                <a:latin typeface="+mn-ea"/>
                <a:cs typeface="字魂59号-创粗黑" panose="00000500000000000000" charset="-122"/>
                <a:sym typeface="字魂59号-创粗黑" panose="00000500000000000000" charset="-122"/>
              </a:rPr>
              <a:t>18</a:t>
            </a:r>
            <a:r>
              <a:rPr lang="zh-CN" altLang="en-US" sz="1100" dirty="0">
                <a:solidFill>
                  <a:schemeClr val="bg2">
                    <a:lumMod val="50000"/>
                  </a:schemeClr>
                </a:solidFill>
                <a:latin typeface="+mn-ea"/>
                <a:cs typeface="字魂59号-创粗黑" panose="00000500000000000000" charset="-122"/>
                <a:sym typeface="字魂59号-创粗黑" panose="00000500000000000000" charset="-122"/>
              </a:rPr>
              <a:t>岁以下青少年因心理问题和行为问题辍学</a:t>
            </a:r>
          </a:p>
        </p:txBody>
      </p:sp>
      <p:sp>
        <p:nvSpPr>
          <p:cNvPr id="25" name="1">
            <a:extLst>
              <a:ext uri="{FF2B5EF4-FFF2-40B4-BE49-F238E27FC236}">
                <a16:creationId xmlns:a16="http://schemas.microsoft.com/office/drawing/2014/main" id="{FD50498A-DED9-2C50-A7FF-0EA777192083}"/>
              </a:ext>
            </a:extLst>
          </p:cNvPr>
          <p:cNvSpPr/>
          <p:nvPr/>
        </p:nvSpPr>
        <p:spPr>
          <a:xfrm>
            <a:off x="7148281" y="4401774"/>
            <a:ext cx="1269407" cy="52322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ln>
                  <a:solidFill>
                    <a:schemeClr val="accent2"/>
                  </a:solidFill>
                </a:ln>
                <a:solidFill>
                  <a:schemeClr val="accent5"/>
                </a:solidFill>
                <a:latin typeface="+mj-lt"/>
                <a:ea typeface="字魂59号-创粗黑" panose="00000500000000000000" charset="-122"/>
                <a:sym typeface="+mn-ea"/>
              </a:rPr>
              <a:t>200</a:t>
            </a:r>
            <a:r>
              <a:rPr lang="zh-CN" altLang="en-US" sz="2800" b="1" dirty="0">
                <a:ln>
                  <a:solidFill>
                    <a:schemeClr val="accent2"/>
                  </a:solidFill>
                </a:ln>
                <a:solidFill>
                  <a:schemeClr val="accent5"/>
                </a:solidFill>
                <a:latin typeface="+mj-lt"/>
                <a:ea typeface="字魂59号-创粗黑" panose="00000500000000000000" charset="-122"/>
                <a:sym typeface="+mn-ea"/>
              </a:rPr>
              <a:t>万</a:t>
            </a:r>
          </a:p>
        </p:txBody>
      </p:sp>
      <p:sp>
        <p:nvSpPr>
          <p:cNvPr id="26" name="1">
            <a:extLst>
              <a:ext uri="{FF2B5EF4-FFF2-40B4-BE49-F238E27FC236}">
                <a16:creationId xmlns:a16="http://schemas.microsoft.com/office/drawing/2014/main" id="{25F2B6AF-21E1-CE0C-2AEA-6D41CBF2432E}"/>
              </a:ext>
            </a:extLst>
          </p:cNvPr>
          <p:cNvSpPr/>
          <p:nvPr/>
        </p:nvSpPr>
        <p:spPr>
          <a:xfrm>
            <a:off x="5030580" y="3818433"/>
            <a:ext cx="1684219" cy="68454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20000"/>
              </a:lnSpc>
              <a:defRPr/>
            </a:pPr>
            <a:r>
              <a:rPr lang="en-US" altLang="zh-CN" sz="1100" dirty="0">
                <a:solidFill>
                  <a:schemeClr val="bg2">
                    <a:lumMod val="50000"/>
                  </a:schemeClr>
                </a:solidFill>
                <a:latin typeface="+mn-ea"/>
                <a:cs typeface="字魂59号-创粗黑" panose="00000500000000000000" charset="-122"/>
                <a:sym typeface="字魂59号-创粗黑" panose="00000500000000000000" charset="-122"/>
              </a:rPr>
              <a:t>24.6%</a:t>
            </a:r>
            <a:r>
              <a:rPr lang="zh-CN" altLang="en-US" sz="1100" dirty="0">
                <a:solidFill>
                  <a:schemeClr val="bg2">
                    <a:lumMod val="50000"/>
                  </a:schemeClr>
                </a:solidFill>
                <a:latin typeface="+mn-ea"/>
                <a:cs typeface="字魂59号-创粗黑" panose="00000500000000000000" charset="-122"/>
                <a:sym typeface="字魂59号-创粗黑" panose="00000500000000000000" charset="-122"/>
              </a:rPr>
              <a:t>的青少年抑郁，其中重度抑郁的比例为</a:t>
            </a:r>
            <a:r>
              <a:rPr lang="en-US" altLang="zh-CN" sz="1100" dirty="0">
                <a:solidFill>
                  <a:schemeClr val="bg2">
                    <a:lumMod val="50000"/>
                  </a:schemeClr>
                </a:solidFill>
                <a:latin typeface="+mn-ea"/>
                <a:cs typeface="字魂59号-创粗黑" panose="00000500000000000000" charset="-122"/>
                <a:sym typeface="字魂59号-创粗黑" panose="00000500000000000000" charset="-122"/>
              </a:rPr>
              <a:t>7.4%</a:t>
            </a:r>
            <a:endParaRPr lang="zh-CN" altLang="en-US" sz="1100" dirty="0">
              <a:solidFill>
                <a:schemeClr val="bg2">
                  <a:lumMod val="50000"/>
                </a:schemeClr>
              </a:solidFill>
              <a:latin typeface="+mn-ea"/>
              <a:cs typeface="字魂59号-创粗黑" panose="00000500000000000000" charset="-122"/>
              <a:sym typeface="字魂59号-创粗黑" panose="00000500000000000000" charset="-122"/>
            </a:endParaRPr>
          </a:p>
        </p:txBody>
      </p:sp>
      <p:sp>
        <p:nvSpPr>
          <p:cNvPr id="27" name="1">
            <a:extLst>
              <a:ext uri="{FF2B5EF4-FFF2-40B4-BE49-F238E27FC236}">
                <a16:creationId xmlns:a16="http://schemas.microsoft.com/office/drawing/2014/main" id="{09B25376-FD23-22F3-9ED8-499516776794}"/>
              </a:ext>
            </a:extLst>
          </p:cNvPr>
          <p:cNvSpPr/>
          <p:nvPr/>
        </p:nvSpPr>
        <p:spPr>
          <a:xfrm>
            <a:off x="5162668" y="3210370"/>
            <a:ext cx="1420042" cy="52322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noProof="0" dirty="0">
                <a:ln>
                  <a:solidFill>
                    <a:schemeClr val="accent2"/>
                  </a:solidFill>
                </a:ln>
                <a:solidFill>
                  <a:schemeClr val="accent5"/>
                </a:solidFill>
                <a:effectLst/>
                <a:uLnTx/>
                <a:uFillTx/>
                <a:latin typeface="+mj-lt"/>
                <a:ea typeface="字魂59号-创粗黑" panose="00000500000000000000" charset="-122"/>
                <a:cs typeface="字魂59号-创粗黑" panose="00000500000000000000" charset="-122"/>
                <a:sym typeface="+mn-ea"/>
              </a:rPr>
              <a:t>7.4</a:t>
            </a:r>
            <a:r>
              <a:rPr lang="en-US" altLang="zh-CN" sz="2800" b="1" dirty="0">
                <a:ln>
                  <a:solidFill>
                    <a:schemeClr val="accent2"/>
                  </a:solidFill>
                </a:ln>
                <a:solidFill>
                  <a:schemeClr val="accent5"/>
                </a:solidFill>
                <a:latin typeface="+mj-lt"/>
                <a:ea typeface="字魂59号-创粗黑" panose="00000500000000000000" charset="-122"/>
                <a:cs typeface="字魂59号-创粗黑" panose="00000500000000000000" charset="-122"/>
                <a:sym typeface="+mn-ea"/>
              </a:rPr>
              <a:t>%</a:t>
            </a:r>
            <a:endParaRPr kumimoji="0" lang="zh-CN" altLang="en-US" sz="2800" b="1" i="0" u="none" strike="noStrike" kern="1200" cap="none" spc="0" normalizeH="0" baseline="0" noProof="0" dirty="0">
              <a:ln>
                <a:solidFill>
                  <a:schemeClr val="accent2"/>
                </a:solidFill>
              </a:ln>
              <a:solidFill>
                <a:schemeClr val="accent5"/>
              </a:solidFill>
              <a:effectLst/>
              <a:uLnTx/>
              <a:uFillTx/>
              <a:latin typeface="+mj-lt"/>
              <a:ea typeface="字魂59号-创粗黑" panose="00000500000000000000" charset="-122"/>
              <a:cs typeface="字魂59号-创粗黑" panose="00000500000000000000" charset="-122"/>
              <a:sym typeface="+mn-ea"/>
            </a:endParaRPr>
          </a:p>
        </p:txBody>
      </p:sp>
      <p:sp>
        <p:nvSpPr>
          <p:cNvPr id="30" name="矩形 29">
            <a:extLst>
              <a:ext uri="{FF2B5EF4-FFF2-40B4-BE49-F238E27FC236}">
                <a16:creationId xmlns:a16="http://schemas.microsoft.com/office/drawing/2014/main" id="{53521CB3-CF7E-A649-D812-CF30020082D9}"/>
              </a:ext>
            </a:extLst>
          </p:cNvPr>
          <p:cNvSpPr/>
          <p:nvPr/>
        </p:nvSpPr>
        <p:spPr>
          <a:xfrm>
            <a:off x="3553778" y="1031337"/>
            <a:ext cx="5084445" cy="753501"/>
          </a:xfrm>
          <a:prstGeom prst="rect">
            <a:avLst/>
          </a:prstGeom>
          <a:solidFill>
            <a:srgbClr val="F17F64"/>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1" name="图形 30" descr="插入点左移 纯色填充">
            <a:extLst>
              <a:ext uri="{FF2B5EF4-FFF2-40B4-BE49-F238E27FC236}">
                <a16:creationId xmlns:a16="http://schemas.microsoft.com/office/drawing/2014/main" id="{FEBE76AD-06F0-16B8-A1E5-64A5CD6A55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2244" y="950887"/>
            <a:ext cx="914400" cy="914400"/>
          </a:xfrm>
          <a:prstGeom prst="rect">
            <a:avLst/>
          </a:prstGeom>
        </p:spPr>
      </p:pic>
      <p:pic>
        <p:nvPicPr>
          <p:cNvPr id="32" name="图形 31" descr="插入点右移 纯色填充">
            <a:extLst>
              <a:ext uri="{FF2B5EF4-FFF2-40B4-BE49-F238E27FC236}">
                <a16:creationId xmlns:a16="http://schemas.microsoft.com/office/drawing/2014/main" id="{2439EEFA-FD9F-384B-1DC5-1DDEB68470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6438" y="950887"/>
            <a:ext cx="914400" cy="914400"/>
          </a:xfrm>
          <a:prstGeom prst="rect">
            <a:avLst/>
          </a:prstGeom>
        </p:spPr>
      </p:pic>
      <p:sp>
        <p:nvSpPr>
          <p:cNvPr id="33" name="任意多边形: 形状 32">
            <a:extLst>
              <a:ext uri="{FF2B5EF4-FFF2-40B4-BE49-F238E27FC236}">
                <a16:creationId xmlns:a16="http://schemas.microsoft.com/office/drawing/2014/main" id="{84D5545C-F595-ACA0-A433-CB26D7EBAFA7}"/>
              </a:ext>
            </a:extLst>
          </p:cNvPr>
          <p:cNvSpPr/>
          <p:nvPr/>
        </p:nvSpPr>
        <p:spPr>
          <a:xfrm>
            <a:off x="7986258" y="112560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34" name="弧形 33">
            <a:extLst>
              <a:ext uri="{FF2B5EF4-FFF2-40B4-BE49-F238E27FC236}">
                <a16:creationId xmlns:a16="http://schemas.microsoft.com/office/drawing/2014/main" id="{29D3024E-FDC9-EE80-3CFC-6DBA11794834}"/>
              </a:ext>
            </a:extLst>
          </p:cNvPr>
          <p:cNvSpPr/>
          <p:nvPr/>
        </p:nvSpPr>
        <p:spPr>
          <a:xfrm flipH="1">
            <a:off x="6857682" y="50473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5" name="文本框 34">
            <a:extLst>
              <a:ext uri="{FF2B5EF4-FFF2-40B4-BE49-F238E27FC236}">
                <a16:creationId xmlns:a16="http://schemas.microsoft.com/office/drawing/2014/main" id="{EAD9D13C-B3ED-6D1A-30BE-DE0D47B8CF21}"/>
              </a:ext>
            </a:extLst>
          </p:cNvPr>
          <p:cNvSpPr txBox="1"/>
          <p:nvPr/>
        </p:nvSpPr>
        <p:spPr>
          <a:xfrm>
            <a:off x="4205743" y="1115700"/>
            <a:ext cx="3780515"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r>
              <a:rPr lang="zh-CN" altLang="en-US" dirty="0"/>
              <a:t>心理健康报告数据</a:t>
            </a:r>
          </a:p>
        </p:txBody>
      </p:sp>
      <p:sp>
        <p:nvSpPr>
          <p:cNvPr id="28" name="任意多边形: 形状 27">
            <a:extLst>
              <a:ext uri="{FF2B5EF4-FFF2-40B4-BE49-F238E27FC236}">
                <a16:creationId xmlns:a16="http://schemas.microsoft.com/office/drawing/2014/main" id="{33D91D2A-0305-F9DE-ECAC-C2BED5107BB7}"/>
              </a:ext>
            </a:extLst>
          </p:cNvPr>
          <p:cNvSpPr/>
          <p:nvPr/>
        </p:nvSpPr>
        <p:spPr>
          <a:xfrm rot="20721887">
            <a:off x="872323" y="1794347"/>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9" name="任意多边形: 形状 28">
            <a:extLst>
              <a:ext uri="{FF2B5EF4-FFF2-40B4-BE49-F238E27FC236}">
                <a16:creationId xmlns:a16="http://schemas.microsoft.com/office/drawing/2014/main" id="{1860C4D4-B77C-7981-025E-D0C6F06A1611}"/>
              </a:ext>
            </a:extLst>
          </p:cNvPr>
          <p:cNvSpPr/>
          <p:nvPr/>
        </p:nvSpPr>
        <p:spPr>
          <a:xfrm rot="20721887">
            <a:off x="1324037" y="14352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F575F41F-045D-BC61-2DFB-E86925D03006}"/>
              </a:ext>
            </a:extLst>
          </p:cNvPr>
          <p:cNvSpPr/>
          <p:nvPr/>
        </p:nvSpPr>
        <p:spPr>
          <a:xfrm rot="20721887">
            <a:off x="1498961" y="205920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7" name="任意多边形: 形状 36">
            <a:extLst>
              <a:ext uri="{FF2B5EF4-FFF2-40B4-BE49-F238E27FC236}">
                <a16:creationId xmlns:a16="http://schemas.microsoft.com/office/drawing/2014/main" id="{921496C4-0919-8E11-E903-42E5E2036726}"/>
              </a:ext>
            </a:extLst>
          </p:cNvPr>
          <p:cNvSpPr/>
          <p:nvPr/>
        </p:nvSpPr>
        <p:spPr>
          <a:xfrm rot="20721887">
            <a:off x="10942944" y="3680705"/>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FFD81793-8F36-46AB-EB48-BF2B036AF475}"/>
              </a:ext>
            </a:extLst>
          </p:cNvPr>
          <p:cNvSpPr/>
          <p:nvPr/>
        </p:nvSpPr>
        <p:spPr>
          <a:xfrm rot="20721887">
            <a:off x="11471034" y="3372803"/>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9" name="任意多边形: 形状 38">
            <a:extLst>
              <a:ext uri="{FF2B5EF4-FFF2-40B4-BE49-F238E27FC236}">
                <a16:creationId xmlns:a16="http://schemas.microsoft.com/office/drawing/2014/main" id="{E35A04B8-D4FB-EFA9-FBDC-FF3B15704762}"/>
              </a:ext>
            </a:extLst>
          </p:cNvPr>
          <p:cNvSpPr/>
          <p:nvPr/>
        </p:nvSpPr>
        <p:spPr>
          <a:xfrm rot="20721887">
            <a:off x="10836367" y="3119469"/>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3534238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CFEA63D-CB86-584F-40EC-8C26AC5441FE}"/>
              </a:ext>
            </a:extLst>
          </p:cNvPr>
          <p:cNvSpPr/>
          <p:nvPr/>
        </p:nvSpPr>
        <p:spPr>
          <a:xfrm>
            <a:off x="3553778" y="1042767"/>
            <a:ext cx="5084445" cy="753501"/>
          </a:xfrm>
          <a:prstGeom prst="rect">
            <a:avLst/>
          </a:prstGeom>
          <a:solidFill>
            <a:schemeClr val="accent5"/>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7" name="图形 6" descr="插入点左移 纯色填充">
            <a:extLst>
              <a:ext uri="{FF2B5EF4-FFF2-40B4-BE49-F238E27FC236}">
                <a16:creationId xmlns:a16="http://schemas.microsoft.com/office/drawing/2014/main" id="{36DF4665-547F-967C-DE6A-F7D0884884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55887" y="962317"/>
            <a:ext cx="914400" cy="914400"/>
          </a:xfrm>
          <a:prstGeom prst="rect">
            <a:avLst/>
          </a:prstGeom>
        </p:spPr>
      </p:pic>
      <p:pic>
        <p:nvPicPr>
          <p:cNvPr id="8" name="图形 7" descr="插入点右移 纯色填充">
            <a:extLst>
              <a:ext uri="{FF2B5EF4-FFF2-40B4-BE49-F238E27FC236}">
                <a16:creationId xmlns:a16="http://schemas.microsoft.com/office/drawing/2014/main" id="{5F88EF38-1567-7E0D-F8DC-71422DE9ED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1713" y="962317"/>
            <a:ext cx="914400" cy="914400"/>
          </a:xfrm>
          <a:prstGeom prst="rect">
            <a:avLst/>
          </a:prstGeom>
        </p:spPr>
      </p:pic>
      <p:sp>
        <p:nvSpPr>
          <p:cNvPr id="10" name="弧形 9">
            <a:extLst>
              <a:ext uri="{FF2B5EF4-FFF2-40B4-BE49-F238E27FC236}">
                <a16:creationId xmlns:a16="http://schemas.microsoft.com/office/drawing/2014/main" id="{404D175C-8208-61C6-37C5-A6CA1D48DD6D}"/>
              </a:ext>
            </a:extLst>
          </p:cNvPr>
          <p:cNvSpPr/>
          <p:nvPr/>
        </p:nvSpPr>
        <p:spPr>
          <a:xfrm flipH="1">
            <a:off x="6857682" y="51616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9D38A0BD-9528-1028-1AA3-8EF753DF25E9}"/>
              </a:ext>
            </a:extLst>
          </p:cNvPr>
          <p:cNvSpPr/>
          <p:nvPr/>
        </p:nvSpPr>
        <p:spPr>
          <a:xfrm>
            <a:off x="7951533" y="113703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12" name="Freeform 9">
            <a:extLst>
              <a:ext uri="{FF2B5EF4-FFF2-40B4-BE49-F238E27FC236}">
                <a16:creationId xmlns:a16="http://schemas.microsoft.com/office/drawing/2014/main" id="{067F3CDE-2C5E-770C-3DBF-D2880FA13A46}"/>
              </a:ext>
            </a:extLst>
          </p:cNvPr>
          <p:cNvSpPr/>
          <p:nvPr/>
        </p:nvSpPr>
        <p:spPr bwMode="auto">
          <a:xfrm>
            <a:off x="5113917" y="2360717"/>
            <a:ext cx="970035" cy="1116693"/>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chemeClr val="accent1"/>
          </a:solidFill>
          <a:ln>
            <a:solidFill>
              <a:schemeClr val="tx1"/>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4" name="Freeform 12">
            <a:extLst>
              <a:ext uri="{FF2B5EF4-FFF2-40B4-BE49-F238E27FC236}">
                <a16:creationId xmlns:a16="http://schemas.microsoft.com/office/drawing/2014/main" id="{80AE15DE-AE90-1A84-34A1-C563D50C269B}"/>
              </a:ext>
            </a:extLst>
          </p:cNvPr>
          <p:cNvSpPr/>
          <p:nvPr/>
        </p:nvSpPr>
        <p:spPr bwMode="auto">
          <a:xfrm>
            <a:off x="4616329" y="3221807"/>
            <a:ext cx="968464" cy="1116693"/>
          </a:xfrm>
          <a:custGeom>
            <a:avLst/>
            <a:gdLst>
              <a:gd name="T0" fmla="*/ 319 w 637"/>
              <a:gd name="T1" fmla="*/ 0 h 734"/>
              <a:gd name="T2" fmla="*/ 0 w 637"/>
              <a:gd name="T3" fmla="*/ 182 h 734"/>
              <a:gd name="T4" fmla="*/ 0 w 637"/>
              <a:gd name="T5" fmla="*/ 551 h 734"/>
              <a:gd name="T6" fmla="*/ 319 w 637"/>
              <a:gd name="T7" fmla="*/ 734 h 734"/>
              <a:gd name="T8" fmla="*/ 637 w 637"/>
              <a:gd name="T9" fmla="*/ 551 h 734"/>
              <a:gd name="T10" fmla="*/ 637 w 637"/>
              <a:gd name="T11" fmla="*/ 182 h 734"/>
              <a:gd name="T12" fmla="*/ 319 w 637"/>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637" h="734">
                <a:moveTo>
                  <a:pt x="319" y="0"/>
                </a:moveTo>
                <a:lnTo>
                  <a:pt x="0" y="182"/>
                </a:lnTo>
                <a:lnTo>
                  <a:pt x="0" y="551"/>
                </a:lnTo>
                <a:lnTo>
                  <a:pt x="319" y="734"/>
                </a:lnTo>
                <a:lnTo>
                  <a:pt x="637" y="551"/>
                </a:lnTo>
                <a:lnTo>
                  <a:pt x="637" y="182"/>
                </a:lnTo>
                <a:lnTo>
                  <a:pt x="319" y="0"/>
                </a:lnTo>
                <a:close/>
              </a:path>
            </a:pathLst>
          </a:custGeom>
          <a:solidFill>
            <a:schemeClr val="accent1">
              <a:lumMod val="60000"/>
              <a:lumOff val="40000"/>
            </a:schemeClr>
          </a:solidFill>
          <a:ln>
            <a:solidFill>
              <a:schemeClr val="tx1"/>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6" name="Freeform 13">
            <a:extLst>
              <a:ext uri="{FF2B5EF4-FFF2-40B4-BE49-F238E27FC236}">
                <a16:creationId xmlns:a16="http://schemas.microsoft.com/office/drawing/2014/main" id="{C1728D0D-EECD-7085-1BBE-9321FAF267C0}"/>
              </a:ext>
            </a:extLst>
          </p:cNvPr>
          <p:cNvSpPr/>
          <p:nvPr/>
        </p:nvSpPr>
        <p:spPr bwMode="auto">
          <a:xfrm>
            <a:off x="6605635" y="3221807"/>
            <a:ext cx="970035" cy="1116693"/>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chemeClr val="accent1"/>
          </a:solidFill>
          <a:ln>
            <a:solidFill>
              <a:schemeClr val="tx1"/>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8" name="Freeform 8">
            <a:extLst>
              <a:ext uri="{FF2B5EF4-FFF2-40B4-BE49-F238E27FC236}">
                <a16:creationId xmlns:a16="http://schemas.microsoft.com/office/drawing/2014/main" id="{7F8DC2A3-16D6-2591-6C90-D06570FCD0AB}"/>
              </a:ext>
            </a:extLst>
          </p:cNvPr>
          <p:cNvSpPr/>
          <p:nvPr/>
        </p:nvSpPr>
        <p:spPr bwMode="auto">
          <a:xfrm>
            <a:off x="6108046" y="2360717"/>
            <a:ext cx="970035" cy="1116693"/>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chemeClr val="accent1">
              <a:lumMod val="60000"/>
              <a:lumOff val="40000"/>
            </a:schemeClr>
          </a:solidFill>
          <a:ln>
            <a:solidFill>
              <a:schemeClr val="tx1"/>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0" name="Freeform 10">
            <a:extLst>
              <a:ext uri="{FF2B5EF4-FFF2-40B4-BE49-F238E27FC236}">
                <a16:creationId xmlns:a16="http://schemas.microsoft.com/office/drawing/2014/main" id="{848CF183-0388-7930-A2F0-838D4E229E6C}"/>
              </a:ext>
            </a:extLst>
          </p:cNvPr>
          <p:cNvSpPr/>
          <p:nvPr/>
        </p:nvSpPr>
        <p:spPr bwMode="auto">
          <a:xfrm>
            <a:off x="6108046" y="4082897"/>
            <a:ext cx="970035" cy="1116693"/>
          </a:xfrm>
          <a:custGeom>
            <a:avLst/>
            <a:gdLst>
              <a:gd name="T0" fmla="*/ 638 w 638"/>
              <a:gd name="T1" fmla="*/ 552 h 734"/>
              <a:gd name="T2" fmla="*/ 638 w 638"/>
              <a:gd name="T3" fmla="*/ 183 h 734"/>
              <a:gd name="T4" fmla="*/ 319 w 638"/>
              <a:gd name="T5" fmla="*/ 0 h 734"/>
              <a:gd name="T6" fmla="*/ 0 w 638"/>
              <a:gd name="T7" fmla="*/ 183 h 734"/>
              <a:gd name="T8" fmla="*/ 0 w 638"/>
              <a:gd name="T9" fmla="*/ 552 h 734"/>
              <a:gd name="T10" fmla="*/ 319 w 638"/>
              <a:gd name="T11" fmla="*/ 734 h 734"/>
              <a:gd name="T12" fmla="*/ 638 w 638"/>
              <a:gd name="T13" fmla="*/ 552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2"/>
                </a:moveTo>
                <a:lnTo>
                  <a:pt x="638" y="183"/>
                </a:lnTo>
                <a:lnTo>
                  <a:pt x="319" y="0"/>
                </a:lnTo>
                <a:lnTo>
                  <a:pt x="0" y="183"/>
                </a:lnTo>
                <a:lnTo>
                  <a:pt x="0" y="552"/>
                </a:lnTo>
                <a:lnTo>
                  <a:pt x="319" y="734"/>
                </a:lnTo>
                <a:lnTo>
                  <a:pt x="638" y="552"/>
                </a:lnTo>
                <a:close/>
              </a:path>
            </a:pathLst>
          </a:custGeom>
          <a:solidFill>
            <a:schemeClr val="accent1">
              <a:lumMod val="60000"/>
              <a:lumOff val="40000"/>
            </a:schemeClr>
          </a:solidFill>
          <a:ln>
            <a:solidFill>
              <a:schemeClr val="tx1"/>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2" name="Freeform 11">
            <a:extLst>
              <a:ext uri="{FF2B5EF4-FFF2-40B4-BE49-F238E27FC236}">
                <a16:creationId xmlns:a16="http://schemas.microsoft.com/office/drawing/2014/main" id="{9B00668E-C098-E90B-49ED-E9E1306C5E00}"/>
              </a:ext>
            </a:extLst>
          </p:cNvPr>
          <p:cNvSpPr/>
          <p:nvPr/>
        </p:nvSpPr>
        <p:spPr bwMode="auto">
          <a:xfrm>
            <a:off x="5113917" y="4082897"/>
            <a:ext cx="970035" cy="1116693"/>
          </a:xfrm>
          <a:custGeom>
            <a:avLst/>
            <a:gdLst>
              <a:gd name="T0" fmla="*/ 638 w 638"/>
              <a:gd name="T1" fmla="*/ 552 h 734"/>
              <a:gd name="T2" fmla="*/ 638 w 638"/>
              <a:gd name="T3" fmla="*/ 183 h 734"/>
              <a:gd name="T4" fmla="*/ 319 w 638"/>
              <a:gd name="T5" fmla="*/ 0 h 734"/>
              <a:gd name="T6" fmla="*/ 0 w 638"/>
              <a:gd name="T7" fmla="*/ 183 h 734"/>
              <a:gd name="T8" fmla="*/ 0 w 638"/>
              <a:gd name="T9" fmla="*/ 552 h 734"/>
              <a:gd name="T10" fmla="*/ 319 w 638"/>
              <a:gd name="T11" fmla="*/ 734 h 734"/>
              <a:gd name="T12" fmla="*/ 638 w 638"/>
              <a:gd name="T13" fmla="*/ 552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2"/>
                </a:moveTo>
                <a:lnTo>
                  <a:pt x="638" y="183"/>
                </a:lnTo>
                <a:lnTo>
                  <a:pt x="319" y="0"/>
                </a:lnTo>
                <a:lnTo>
                  <a:pt x="0" y="183"/>
                </a:lnTo>
                <a:lnTo>
                  <a:pt x="0" y="552"/>
                </a:lnTo>
                <a:lnTo>
                  <a:pt x="319" y="734"/>
                </a:lnTo>
                <a:lnTo>
                  <a:pt x="638" y="552"/>
                </a:lnTo>
                <a:close/>
              </a:path>
            </a:pathLst>
          </a:custGeom>
          <a:solidFill>
            <a:schemeClr val="accent1"/>
          </a:solidFill>
          <a:ln>
            <a:solidFill>
              <a:schemeClr val="tx1"/>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0" name="文本框 86">
            <a:extLst>
              <a:ext uri="{FF2B5EF4-FFF2-40B4-BE49-F238E27FC236}">
                <a16:creationId xmlns:a16="http://schemas.microsoft.com/office/drawing/2014/main" id="{A1CE1022-B27F-1D00-A92B-800572D6FE61}"/>
              </a:ext>
            </a:extLst>
          </p:cNvPr>
          <p:cNvSpPr txBox="1"/>
          <p:nvPr/>
        </p:nvSpPr>
        <p:spPr>
          <a:xfrm>
            <a:off x="2856362" y="2043910"/>
            <a:ext cx="1823576" cy="45897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2000" spc="130" dirty="0">
                <a:solidFill>
                  <a:schemeClr val="accent2"/>
                </a:solidFill>
                <a:latin typeface="+mj-ea"/>
                <a:ea typeface="+mj-ea"/>
              </a:rPr>
              <a:t>自私狭隘心理</a:t>
            </a:r>
          </a:p>
        </p:txBody>
      </p:sp>
      <p:sp>
        <p:nvSpPr>
          <p:cNvPr id="41" name="文本框 87">
            <a:extLst>
              <a:ext uri="{FF2B5EF4-FFF2-40B4-BE49-F238E27FC236}">
                <a16:creationId xmlns:a16="http://schemas.microsoft.com/office/drawing/2014/main" id="{733A5780-FA12-80F9-7C0C-383DE1D9F81E}"/>
              </a:ext>
            </a:extLst>
          </p:cNvPr>
          <p:cNvSpPr txBox="1"/>
          <p:nvPr/>
        </p:nvSpPr>
        <p:spPr>
          <a:xfrm>
            <a:off x="1719281" y="2554903"/>
            <a:ext cx="2959340" cy="384849"/>
          </a:xfrm>
          <a:prstGeom prst="rect">
            <a:avLst/>
          </a:prstGeom>
          <a:noFill/>
        </p:spPr>
        <p:txBody>
          <a:bodyPr wrap="square" rtlCol="0">
            <a:noAutofit/>
          </a:bodyPr>
          <a:lstStyle>
            <a:defPPr>
              <a:defRPr lang="zh-CN"/>
            </a:defPPr>
            <a:lvl1pPr>
              <a:lnSpc>
                <a:spcPct val="120000"/>
              </a:lnSpc>
              <a:defRPr sz="1600" spc="130">
                <a:solidFill>
                  <a:schemeClr val="tx1">
                    <a:lumMod val="85000"/>
                    <a:lumOff val="1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dirty="0"/>
              <a:t> 表现为心胸狭窄，自私自利</a:t>
            </a:r>
          </a:p>
        </p:txBody>
      </p:sp>
      <p:sp>
        <p:nvSpPr>
          <p:cNvPr id="38" name="文本框 89">
            <a:extLst>
              <a:ext uri="{FF2B5EF4-FFF2-40B4-BE49-F238E27FC236}">
                <a16:creationId xmlns:a16="http://schemas.microsoft.com/office/drawing/2014/main" id="{922FEDBE-CA76-7210-CDF6-4F4C45335431}"/>
              </a:ext>
            </a:extLst>
          </p:cNvPr>
          <p:cNvSpPr txBox="1"/>
          <p:nvPr/>
        </p:nvSpPr>
        <p:spPr>
          <a:xfrm>
            <a:off x="2939351" y="3179505"/>
            <a:ext cx="1277273" cy="45897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2000" spc="130" dirty="0">
                <a:solidFill>
                  <a:schemeClr val="accent2"/>
                </a:solidFill>
                <a:latin typeface="+mj-ea"/>
                <a:ea typeface="+mj-ea"/>
              </a:rPr>
              <a:t>自卑心理</a:t>
            </a:r>
          </a:p>
        </p:txBody>
      </p:sp>
      <p:sp>
        <p:nvSpPr>
          <p:cNvPr id="39" name="文本框 90">
            <a:extLst>
              <a:ext uri="{FF2B5EF4-FFF2-40B4-BE49-F238E27FC236}">
                <a16:creationId xmlns:a16="http://schemas.microsoft.com/office/drawing/2014/main" id="{728EB13A-C6FD-E691-577D-DCF878B76E3F}"/>
              </a:ext>
            </a:extLst>
          </p:cNvPr>
          <p:cNvSpPr txBox="1"/>
          <p:nvPr/>
        </p:nvSpPr>
        <p:spPr>
          <a:xfrm>
            <a:off x="1378810" y="3712182"/>
            <a:ext cx="2837814" cy="704937"/>
          </a:xfrm>
          <a:prstGeom prst="rect">
            <a:avLst/>
          </a:prstGeom>
          <a:noFill/>
        </p:spPr>
        <p:txBody>
          <a:bodyPr wrap="square" rtlCol="0">
            <a:noAutofit/>
          </a:bodyPr>
          <a:lstStyle>
            <a:defPPr>
              <a:defRPr lang="zh-CN"/>
            </a:defPPr>
            <a:lvl1pPr>
              <a:lnSpc>
                <a:spcPct val="120000"/>
              </a:lnSpc>
              <a:defRPr sz="1600" spc="130">
                <a:solidFill>
                  <a:schemeClr val="tx1">
                    <a:lumMod val="85000"/>
                    <a:lumOff val="1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dirty="0"/>
              <a:t>对自己感到怀疑并做出过低评价所产生的心理感受</a:t>
            </a:r>
          </a:p>
        </p:txBody>
      </p:sp>
      <p:sp>
        <p:nvSpPr>
          <p:cNvPr id="36" name="文本框 92">
            <a:extLst>
              <a:ext uri="{FF2B5EF4-FFF2-40B4-BE49-F238E27FC236}">
                <a16:creationId xmlns:a16="http://schemas.microsoft.com/office/drawing/2014/main" id="{DFC3DC0B-5CB1-2F92-1B06-B84B50625F0B}"/>
              </a:ext>
            </a:extLst>
          </p:cNvPr>
          <p:cNvSpPr txBox="1"/>
          <p:nvPr/>
        </p:nvSpPr>
        <p:spPr>
          <a:xfrm>
            <a:off x="3400269" y="4474841"/>
            <a:ext cx="1277273" cy="45897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2000" spc="130" dirty="0">
                <a:solidFill>
                  <a:schemeClr val="accent2"/>
                </a:solidFill>
                <a:latin typeface="+mj-ea"/>
                <a:ea typeface="+mj-ea"/>
              </a:rPr>
              <a:t>抑郁心理</a:t>
            </a:r>
          </a:p>
        </p:txBody>
      </p:sp>
      <p:sp>
        <p:nvSpPr>
          <p:cNvPr id="37" name="文本框 93">
            <a:extLst>
              <a:ext uri="{FF2B5EF4-FFF2-40B4-BE49-F238E27FC236}">
                <a16:creationId xmlns:a16="http://schemas.microsoft.com/office/drawing/2014/main" id="{0761E14C-2480-32DE-1E2C-FBC8C0A5006F}"/>
              </a:ext>
            </a:extLst>
          </p:cNvPr>
          <p:cNvSpPr txBox="1"/>
          <p:nvPr/>
        </p:nvSpPr>
        <p:spPr>
          <a:xfrm>
            <a:off x="1837617" y="4979681"/>
            <a:ext cx="2837814" cy="704937"/>
          </a:xfrm>
          <a:prstGeom prst="rect">
            <a:avLst/>
          </a:prstGeom>
          <a:noFill/>
        </p:spPr>
        <p:txBody>
          <a:bodyPr wrap="square" rtlCol="0">
            <a:noAutofit/>
          </a:bodyPr>
          <a:lstStyle>
            <a:defPPr>
              <a:defRPr lang="zh-CN"/>
            </a:defPPr>
            <a:lvl1pPr>
              <a:lnSpc>
                <a:spcPct val="120000"/>
              </a:lnSpc>
              <a:defRPr sz="1600" spc="130">
                <a:solidFill>
                  <a:schemeClr val="tx1">
                    <a:lumMod val="85000"/>
                    <a:lumOff val="1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dirty="0"/>
              <a:t>是较常见的心理失调症，他们内心孤独却不愿倾诉</a:t>
            </a:r>
          </a:p>
        </p:txBody>
      </p:sp>
      <p:sp>
        <p:nvSpPr>
          <p:cNvPr id="27" name="文本框 94">
            <a:extLst>
              <a:ext uri="{FF2B5EF4-FFF2-40B4-BE49-F238E27FC236}">
                <a16:creationId xmlns:a16="http://schemas.microsoft.com/office/drawing/2014/main" id="{0B0E5CDA-76DA-AAA7-25D6-E8876A6E2CB6}"/>
              </a:ext>
            </a:extLst>
          </p:cNvPr>
          <p:cNvSpPr txBox="1"/>
          <p:nvPr/>
        </p:nvSpPr>
        <p:spPr>
          <a:xfrm>
            <a:off x="7696710" y="2051644"/>
            <a:ext cx="1277273" cy="45897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i="0" spc="130" dirty="0">
                <a:solidFill>
                  <a:schemeClr val="accent2"/>
                </a:solidFill>
                <a:effectLst/>
                <a:latin typeface="+mj-ea"/>
                <a:ea typeface="+mj-ea"/>
              </a:rPr>
              <a:t>逆反心理</a:t>
            </a:r>
            <a:endParaRPr lang="zh-CN" altLang="en-US" sz="2000" spc="130" dirty="0">
              <a:solidFill>
                <a:schemeClr val="accent2"/>
              </a:solidFill>
              <a:latin typeface="+mj-ea"/>
              <a:ea typeface="+mj-ea"/>
            </a:endParaRPr>
          </a:p>
        </p:txBody>
      </p:sp>
      <p:sp>
        <p:nvSpPr>
          <p:cNvPr id="28" name="文本框 95">
            <a:extLst>
              <a:ext uri="{FF2B5EF4-FFF2-40B4-BE49-F238E27FC236}">
                <a16:creationId xmlns:a16="http://schemas.microsoft.com/office/drawing/2014/main" id="{702EDCDC-B0BB-6605-BCDC-61E8969AB68C}"/>
              </a:ext>
            </a:extLst>
          </p:cNvPr>
          <p:cNvSpPr txBox="1"/>
          <p:nvPr/>
        </p:nvSpPr>
        <p:spPr>
          <a:xfrm>
            <a:off x="7696711" y="2556007"/>
            <a:ext cx="2837814" cy="66184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spc="130" dirty="0">
                <a:solidFill>
                  <a:schemeClr val="tx1">
                    <a:lumMod val="85000"/>
                    <a:lumOff val="15000"/>
                  </a:schemeClr>
                </a:solidFill>
              </a:rPr>
              <a:t>对外界的刺激常产生与常态相背的心理反应</a:t>
            </a:r>
          </a:p>
        </p:txBody>
      </p:sp>
      <p:sp>
        <p:nvSpPr>
          <p:cNvPr id="34" name="文本框 97">
            <a:extLst>
              <a:ext uri="{FF2B5EF4-FFF2-40B4-BE49-F238E27FC236}">
                <a16:creationId xmlns:a16="http://schemas.microsoft.com/office/drawing/2014/main" id="{A917C2FA-D814-36E6-24DE-72F808043C7E}"/>
              </a:ext>
            </a:extLst>
          </p:cNvPr>
          <p:cNvSpPr txBox="1"/>
          <p:nvPr/>
        </p:nvSpPr>
        <p:spPr>
          <a:xfrm>
            <a:off x="8016759" y="3179505"/>
            <a:ext cx="1277273" cy="45897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spc="130" dirty="0">
                <a:solidFill>
                  <a:schemeClr val="accent2"/>
                </a:solidFill>
                <a:latin typeface="+mj-ea"/>
                <a:ea typeface="+mj-ea"/>
              </a:rPr>
              <a:t>易怒心理</a:t>
            </a:r>
          </a:p>
        </p:txBody>
      </p:sp>
      <p:sp>
        <p:nvSpPr>
          <p:cNvPr id="35" name="文本框 98">
            <a:extLst>
              <a:ext uri="{FF2B5EF4-FFF2-40B4-BE49-F238E27FC236}">
                <a16:creationId xmlns:a16="http://schemas.microsoft.com/office/drawing/2014/main" id="{2858A125-40E2-6ED4-F4C1-6056E51187C7}"/>
              </a:ext>
            </a:extLst>
          </p:cNvPr>
          <p:cNvSpPr txBox="1"/>
          <p:nvPr/>
        </p:nvSpPr>
        <p:spPr>
          <a:xfrm>
            <a:off x="8002365" y="3716226"/>
            <a:ext cx="2837814" cy="712054"/>
          </a:xfrm>
          <a:prstGeom prst="rect">
            <a:avLst/>
          </a:prstGeom>
          <a:noFill/>
        </p:spPr>
        <p:txBody>
          <a:bodyPr wrap="square" rtlCol="0">
            <a:noAutofit/>
          </a:bodyPr>
          <a:lstStyle>
            <a:defPPr>
              <a:defRPr lang="zh-CN"/>
            </a:defPPr>
            <a:lvl1pPr>
              <a:lnSpc>
                <a:spcPct val="120000"/>
              </a:lnSpc>
              <a:defRPr sz="1600" spc="130">
                <a:solidFill>
                  <a:schemeClr val="tx1">
                    <a:lumMod val="85000"/>
                    <a:lumOff val="1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容易冲动、急躁，爱发脾气，喜怒无常，报复性强</a:t>
            </a:r>
          </a:p>
        </p:txBody>
      </p:sp>
      <p:sp>
        <p:nvSpPr>
          <p:cNvPr id="32" name="文本框 100">
            <a:extLst>
              <a:ext uri="{FF2B5EF4-FFF2-40B4-BE49-F238E27FC236}">
                <a16:creationId xmlns:a16="http://schemas.microsoft.com/office/drawing/2014/main" id="{3D72F13B-34DF-159E-2D01-D281FF0A0387}"/>
              </a:ext>
            </a:extLst>
          </p:cNvPr>
          <p:cNvSpPr txBox="1"/>
          <p:nvPr/>
        </p:nvSpPr>
        <p:spPr>
          <a:xfrm>
            <a:off x="7690229" y="4474841"/>
            <a:ext cx="1823576" cy="45897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spc="130" dirty="0">
                <a:solidFill>
                  <a:schemeClr val="accent2"/>
                </a:solidFill>
                <a:latin typeface="+mj-ea"/>
                <a:ea typeface="+mj-ea"/>
              </a:rPr>
              <a:t>焦虑异常心理</a:t>
            </a:r>
          </a:p>
        </p:txBody>
      </p:sp>
      <p:sp>
        <p:nvSpPr>
          <p:cNvPr id="33" name="文本框 101">
            <a:extLst>
              <a:ext uri="{FF2B5EF4-FFF2-40B4-BE49-F238E27FC236}">
                <a16:creationId xmlns:a16="http://schemas.microsoft.com/office/drawing/2014/main" id="{9DA0FFB2-C3A2-B11B-2E99-B5782D6851E4}"/>
              </a:ext>
            </a:extLst>
          </p:cNvPr>
          <p:cNvSpPr txBox="1"/>
          <p:nvPr/>
        </p:nvSpPr>
        <p:spPr>
          <a:xfrm>
            <a:off x="7667370" y="4989039"/>
            <a:ext cx="2837814" cy="712054"/>
          </a:xfrm>
          <a:prstGeom prst="rect">
            <a:avLst/>
          </a:prstGeom>
          <a:noFill/>
        </p:spPr>
        <p:txBody>
          <a:bodyPr wrap="square" rtlCol="0">
            <a:noAutofit/>
          </a:bodyPr>
          <a:lstStyle>
            <a:defPPr>
              <a:defRPr lang="zh-CN"/>
            </a:defPPr>
            <a:lvl1pPr>
              <a:lnSpc>
                <a:spcPct val="120000"/>
              </a:lnSpc>
              <a:defRPr sz="1600" spc="130">
                <a:solidFill>
                  <a:schemeClr val="tx1">
                    <a:lumMod val="85000"/>
                    <a:lumOff val="1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以担心、紧张或忧虑为特点的、复杂而延续的情绪状态</a:t>
            </a:r>
          </a:p>
        </p:txBody>
      </p:sp>
      <p:sp>
        <p:nvSpPr>
          <p:cNvPr id="55" name="文本框 54">
            <a:extLst>
              <a:ext uri="{FF2B5EF4-FFF2-40B4-BE49-F238E27FC236}">
                <a16:creationId xmlns:a16="http://schemas.microsoft.com/office/drawing/2014/main" id="{B5D86126-FBE6-0873-637D-5B4ABBB6E3C3}"/>
              </a:ext>
            </a:extLst>
          </p:cNvPr>
          <p:cNvSpPr txBox="1"/>
          <p:nvPr/>
        </p:nvSpPr>
        <p:spPr>
          <a:xfrm>
            <a:off x="3982289" y="1127130"/>
            <a:ext cx="4227423" cy="584775"/>
          </a:xfrm>
          <a:prstGeom prst="rect">
            <a:avLst/>
          </a:prstGeom>
          <a:noFill/>
        </p:spPr>
        <p:txBody>
          <a:bodyPr wrap="square" rtlCol="0">
            <a:noAutofit/>
          </a:bodyPr>
          <a:lstStyle/>
          <a:p>
            <a:pPr algn="ctr"/>
            <a:r>
              <a:rPr lang="zh-CN" altLang="en-US" sz="3200" spc="130" dirty="0">
                <a:ln>
                  <a:solidFill>
                    <a:srgbClr val="093F68"/>
                  </a:solidFill>
                </a:ln>
                <a:solidFill>
                  <a:schemeClr val="bg1"/>
                </a:solidFill>
                <a:latin typeface="+mj-ea"/>
                <a:ea typeface="+mj-ea"/>
              </a:rPr>
              <a:t>常见的心理问题</a:t>
            </a:r>
          </a:p>
        </p:txBody>
      </p:sp>
      <p:grpSp>
        <p:nvGrpSpPr>
          <p:cNvPr id="57" name="组合 56">
            <a:extLst>
              <a:ext uri="{FF2B5EF4-FFF2-40B4-BE49-F238E27FC236}">
                <a16:creationId xmlns:a16="http://schemas.microsoft.com/office/drawing/2014/main" id="{6005110F-1603-0DBE-C838-53D5EFF61B77}"/>
              </a:ext>
            </a:extLst>
          </p:cNvPr>
          <p:cNvGrpSpPr/>
          <p:nvPr/>
        </p:nvGrpSpPr>
        <p:grpSpPr>
          <a:xfrm>
            <a:off x="10002464" y="5590357"/>
            <a:ext cx="868491" cy="211859"/>
            <a:chOff x="10093609" y="838136"/>
            <a:chExt cx="868491" cy="211859"/>
          </a:xfrm>
        </p:grpSpPr>
        <p:sp>
          <p:nvSpPr>
            <p:cNvPr id="58" name="椭圆 57">
              <a:extLst>
                <a:ext uri="{FF2B5EF4-FFF2-40B4-BE49-F238E27FC236}">
                  <a16:creationId xmlns:a16="http://schemas.microsoft.com/office/drawing/2014/main" id="{BFB23D6D-7D56-41A7-5D66-445D8E0C13D5}"/>
                </a:ext>
              </a:extLst>
            </p:cNvPr>
            <p:cNvSpPr/>
            <p:nvPr userDrawn="1"/>
          </p:nvSpPr>
          <p:spPr>
            <a:xfrm flipH="1">
              <a:off x="10093609" y="838136"/>
              <a:ext cx="211859" cy="211859"/>
            </a:xfrm>
            <a:prstGeom prst="ellipse">
              <a:avLst/>
            </a:prstGeom>
            <a:solidFill>
              <a:srgbClr val="9483FA"/>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9" name="椭圆 58">
              <a:extLst>
                <a:ext uri="{FF2B5EF4-FFF2-40B4-BE49-F238E27FC236}">
                  <a16:creationId xmlns:a16="http://schemas.microsoft.com/office/drawing/2014/main" id="{8780CDB8-8268-1601-030E-18AD2842A6FF}"/>
                </a:ext>
              </a:extLst>
            </p:cNvPr>
            <p:cNvSpPr/>
            <p:nvPr userDrawn="1"/>
          </p:nvSpPr>
          <p:spPr>
            <a:xfrm flipH="1">
              <a:off x="10421925" y="838136"/>
              <a:ext cx="211859" cy="211859"/>
            </a:xfrm>
            <a:prstGeom prst="ellipse">
              <a:avLst/>
            </a:prstGeom>
            <a:solidFill>
              <a:srgbClr val="FCD10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0" name="椭圆 59">
              <a:extLst>
                <a:ext uri="{FF2B5EF4-FFF2-40B4-BE49-F238E27FC236}">
                  <a16:creationId xmlns:a16="http://schemas.microsoft.com/office/drawing/2014/main" id="{68376C01-8C4E-2639-78B2-B813B8177484}"/>
                </a:ext>
              </a:extLst>
            </p:cNvPr>
            <p:cNvSpPr/>
            <p:nvPr userDrawn="1"/>
          </p:nvSpPr>
          <p:spPr>
            <a:xfrm flipH="1">
              <a:off x="10750241" y="838136"/>
              <a:ext cx="211859" cy="211859"/>
            </a:xfrm>
            <a:prstGeom prst="ellipse">
              <a:avLst/>
            </a:prstGeom>
            <a:solidFill>
              <a:srgbClr val="F17F64"/>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pic>
        <p:nvPicPr>
          <p:cNvPr id="79" name="Picture 210">
            <a:extLst>
              <a:ext uri="{FF2B5EF4-FFF2-40B4-BE49-F238E27FC236}">
                <a16:creationId xmlns:a16="http://schemas.microsoft.com/office/drawing/2014/main" id="{75CE85B9-7A32-AC8F-4B34-BBD0DB17CFB8}"/>
              </a:ext>
            </a:extLst>
          </p:cNvPr>
          <p:cNvPicPr>
            <a:picLocks noChangeAspect="1"/>
          </p:cNvPicPr>
          <p:nvPr/>
        </p:nvPicPr>
        <p:blipFill>
          <a:blip r:embed="rId6"/>
          <a:stretch>
            <a:fillRect/>
          </a:stretch>
        </p:blipFill>
        <p:spPr>
          <a:xfrm>
            <a:off x="6809864" y="3505425"/>
            <a:ext cx="536434" cy="536434"/>
          </a:xfrm>
          <a:prstGeom prst="rect">
            <a:avLst/>
          </a:prstGeom>
        </p:spPr>
      </p:pic>
      <p:pic>
        <p:nvPicPr>
          <p:cNvPr id="80" name="Picture 241">
            <a:extLst>
              <a:ext uri="{FF2B5EF4-FFF2-40B4-BE49-F238E27FC236}">
                <a16:creationId xmlns:a16="http://schemas.microsoft.com/office/drawing/2014/main" id="{75FFD382-5983-8B92-8483-E0097FE91B42}"/>
              </a:ext>
            </a:extLst>
          </p:cNvPr>
          <p:cNvPicPr>
            <a:picLocks noChangeAspect="1"/>
          </p:cNvPicPr>
          <p:nvPr/>
        </p:nvPicPr>
        <p:blipFill>
          <a:blip r:embed="rId7"/>
          <a:stretch>
            <a:fillRect/>
          </a:stretch>
        </p:blipFill>
        <p:spPr>
          <a:xfrm>
            <a:off x="6343929" y="4410471"/>
            <a:ext cx="523411" cy="523411"/>
          </a:xfrm>
          <a:prstGeom prst="rect">
            <a:avLst/>
          </a:prstGeom>
        </p:spPr>
      </p:pic>
      <p:pic>
        <p:nvPicPr>
          <p:cNvPr id="81" name="Picture 305">
            <a:extLst>
              <a:ext uri="{FF2B5EF4-FFF2-40B4-BE49-F238E27FC236}">
                <a16:creationId xmlns:a16="http://schemas.microsoft.com/office/drawing/2014/main" id="{D9DBA0D1-8A57-0AF8-54DF-4BFE30B9A5A4}"/>
              </a:ext>
            </a:extLst>
          </p:cNvPr>
          <p:cNvPicPr>
            <a:picLocks noChangeAspect="1"/>
          </p:cNvPicPr>
          <p:nvPr/>
        </p:nvPicPr>
        <p:blipFill>
          <a:blip r:embed="rId8"/>
          <a:stretch>
            <a:fillRect/>
          </a:stretch>
        </p:blipFill>
        <p:spPr>
          <a:xfrm>
            <a:off x="5300985" y="4384929"/>
            <a:ext cx="567615" cy="567615"/>
          </a:xfrm>
          <a:prstGeom prst="rect">
            <a:avLst/>
          </a:prstGeom>
        </p:spPr>
      </p:pic>
      <p:pic>
        <p:nvPicPr>
          <p:cNvPr id="83" name="Picture 284">
            <a:extLst>
              <a:ext uri="{FF2B5EF4-FFF2-40B4-BE49-F238E27FC236}">
                <a16:creationId xmlns:a16="http://schemas.microsoft.com/office/drawing/2014/main" id="{7B7990AE-7337-93A3-5590-A1FEA0A14443}"/>
              </a:ext>
            </a:extLst>
          </p:cNvPr>
          <p:cNvPicPr>
            <a:picLocks noChangeAspect="1"/>
          </p:cNvPicPr>
          <p:nvPr/>
        </p:nvPicPr>
        <p:blipFill>
          <a:blip r:embed="rId9"/>
          <a:stretch>
            <a:fillRect/>
          </a:stretch>
        </p:blipFill>
        <p:spPr>
          <a:xfrm>
            <a:off x="6359153" y="2682017"/>
            <a:ext cx="467819" cy="467819"/>
          </a:xfrm>
          <a:prstGeom prst="rect">
            <a:avLst/>
          </a:prstGeom>
        </p:spPr>
      </p:pic>
      <p:pic>
        <p:nvPicPr>
          <p:cNvPr id="84" name="Picture 242">
            <a:extLst>
              <a:ext uri="{FF2B5EF4-FFF2-40B4-BE49-F238E27FC236}">
                <a16:creationId xmlns:a16="http://schemas.microsoft.com/office/drawing/2014/main" id="{16202BEF-8FED-3234-D6B6-3BA7EA42FE98}"/>
              </a:ext>
            </a:extLst>
          </p:cNvPr>
          <p:cNvPicPr>
            <a:picLocks noChangeAspect="1"/>
          </p:cNvPicPr>
          <p:nvPr/>
        </p:nvPicPr>
        <p:blipFill>
          <a:blip r:embed="rId10"/>
          <a:stretch>
            <a:fillRect/>
          </a:stretch>
        </p:blipFill>
        <p:spPr>
          <a:xfrm>
            <a:off x="5344650" y="2671610"/>
            <a:ext cx="508567" cy="508567"/>
          </a:xfrm>
          <a:prstGeom prst="rect">
            <a:avLst/>
          </a:prstGeom>
        </p:spPr>
      </p:pic>
      <p:pic>
        <p:nvPicPr>
          <p:cNvPr id="85" name="Picture 239">
            <a:extLst>
              <a:ext uri="{FF2B5EF4-FFF2-40B4-BE49-F238E27FC236}">
                <a16:creationId xmlns:a16="http://schemas.microsoft.com/office/drawing/2014/main" id="{A1D55D59-3619-A677-CD4D-4C4B778804F3}"/>
              </a:ext>
            </a:extLst>
          </p:cNvPr>
          <p:cNvPicPr>
            <a:picLocks noChangeAspect="1"/>
          </p:cNvPicPr>
          <p:nvPr/>
        </p:nvPicPr>
        <p:blipFill>
          <a:blip r:embed="rId11"/>
          <a:stretch>
            <a:fillRect/>
          </a:stretch>
        </p:blipFill>
        <p:spPr>
          <a:xfrm>
            <a:off x="4847156" y="3533537"/>
            <a:ext cx="497494" cy="497494"/>
          </a:xfrm>
          <a:prstGeom prst="rect">
            <a:avLst/>
          </a:prstGeom>
        </p:spPr>
      </p:pic>
      <p:grpSp>
        <p:nvGrpSpPr>
          <p:cNvPr id="3" name="组合 2">
            <a:extLst>
              <a:ext uri="{FF2B5EF4-FFF2-40B4-BE49-F238E27FC236}">
                <a16:creationId xmlns:a16="http://schemas.microsoft.com/office/drawing/2014/main" id="{4D1B60C9-9054-C744-52A5-24F7BF54DC87}"/>
              </a:ext>
            </a:extLst>
          </p:cNvPr>
          <p:cNvGrpSpPr/>
          <p:nvPr/>
        </p:nvGrpSpPr>
        <p:grpSpPr>
          <a:xfrm>
            <a:off x="2918949" y="2457522"/>
            <a:ext cx="1643397" cy="88318"/>
            <a:chOff x="2918949" y="2457522"/>
            <a:chExt cx="1643397" cy="88318"/>
          </a:xfrm>
        </p:grpSpPr>
        <p:sp>
          <p:nvSpPr>
            <p:cNvPr id="42" name="矩形 41">
              <a:extLst>
                <a:ext uri="{FF2B5EF4-FFF2-40B4-BE49-F238E27FC236}">
                  <a16:creationId xmlns:a16="http://schemas.microsoft.com/office/drawing/2014/main" id="{5B2B8577-DCDB-98C6-5698-9989C15BC32F}"/>
                </a:ext>
              </a:extLst>
            </p:cNvPr>
            <p:cNvSpPr/>
            <p:nvPr/>
          </p:nvSpPr>
          <p:spPr>
            <a:xfrm>
              <a:off x="2942346" y="2480245"/>
              <a:ext cx="1620000"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矩形 42">
              <a:extLst>
                <a:ext uri="{FF2B5EF4-FFF2-40B4-BE49-F238E27FC236}">
                  <a16:creationId xmlns:a16="http://schemas.microsoft.com/office/drawing/2014/main" id="{FDA65D89-EE1F-84CD-B86D-833233C479DE}"/>
                </a:ext>
              </a:extLst>
            </p:cNvPr>
            <p:cNvSpPr/>
            <p:nvPr/>
          </p:nvSpPr>
          <p:spPr>
            <a:xfrm>
              <a:off x="2918949" y="2457522"/>
              <a:ext cx="1620000"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2" name="组合 1">
            <a:extLst>
              <a:ext uri="{FF2B5EF4-FFF2-40B4-BE49-F238E27FC236}">
                <a16:creationId xmlns:a16="http://schemas.microsoft.com/office/drawing/2014/main" id="{9D4148BF-0984-B148-B673-AE266AE4CAF2}"/>
              </a:ext>
            </a:extLst>
          </p:cNvPr>
          <p:cNvGrpSpPr/>
          <p:nvPr/>
        </p:nvGrpSpPr>
        <p:grpSpPr>
          <a:xfrm>
            <a:off x="2457523" y="3595519"/>
            <a:ext cx="1643397" cy="88318"/>
            <a:chOff x="2457523" y="3605679"/>
            <a:chExt cx="1643397" cy="88318"/>
          </a:xfrm>
        </p:grpSpPr>
        <p:sp>
          <p:nvSpPr>
            <p:cNvPr id="44" name="矩形 43">
              <a:extLst>
                <a:ext uri="{FF2B5EF4-FFF2-40B4-BE49-F238E27FC236}">
                  <a16:creationId xmlns:a16="http://schemas.microsoft.com/office/drawing/2014/main" id="{637B626A-7BE1-99CA-6A05-63B9781F1642}"/>
                </a:ext>
              </a:extLst>
            </p:cNvPr>
            <p:cNvSpPr/>
            <p:nvPr/>
          </p:nvSpPr>
          <p:spPr>
            <a:xfrm>
              <a:off x="2480920" y="3628402"/>
              <a:ext cx="1620000"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矩形 44">
              <a:extLst>
                <a:ext uri="{FF2B5EF4-FFF2-40B4-BE49-F238E27FC236}">
                  <a16:creationId xmlns:a16="http://schemas.microsoft.com/office/drawing/2014/main" id="{E39406FB-B5AA-EFA6-E0D1-F43CBFF4DEF9}"/>
                </a:ext>
              </a:extLst>
            </p:cNvPr>
            <p:cNvSpPr/>
            <p:nvPr/>
          </p:nvSpPr>
          <p:spPr>
            <a:xfrm>
              <a:off x="2457523" y="3605679"/>
              <a:ext cx="1620000"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48" name="组合 47">
            <a:extLst>
              <a:ext uri="{FF2B5EF4-FFF2-40B4-BE49-F238E27FC236}">
                <a16:creationId xmlns:a16="http://schemas.microsoft.com/office/drawing/2014/main" id="{B0A90C2B-5F52-79BA-F46F-92195E706CEF}"/>
              </a:ext>
            </a:extLst>
          </p:cNvPr>
          <p:cNvGrpSpPr/>
          <p:nvPr/>
        </p:nvGrpSpPr>
        <p:grpSpPr>
          <a:xfrm>
            <a:off x="2918949" y="4888418"/>
            <a:ext cx="1643397" cy="88318"/>
            <a:chOff x="2918949" y="2457522"/>
            <a:chExt cx="1643397" cy="88318"/>
          </a:xfrm>
        </p:grpSpPr>
        <p:sp>
          <p:nvSpPr>
            <p:cNvPr id="49" name="矩形 48">
              <a:extLst>
                <a:ext uri="{FF2B5EF4-FFF2-40B4-BE49-F238E27FC236}">
                  <a16:creationId xmlns:a16="http://schemas.microsoft.com/office/drawing/2014/main" id="{83E0C2FC-9D2E-2C88-7868-A93118AB9E26}"/>
                </a:ext>
              </a:extLst>
            </p:cNvPr>
            <p:cNvSpPr/>
            <p:nvPr/>
          </p:nvSpPr>
          <p:spPr>
            <a:xfrm>
              <a:off x="2942346" y="2480245"/>
              <a:ext cx="1620000"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矩形 49">
              <a:extLst>
                <a:ext uri="{FF2B5EF4-FFF2-40B4-BE49-F238E27FC236}">
                  <a16:creationId xmlns:a16="http://schemas.microsoft.com/office/drawing/2014/main" id="{AC2617DC-01AC-E889-97D6-2F570DAE5564}"/>
                </a:ext>
              </a:extLst>
            </p:cNvPr>
            <p:cNvSpPr/>
            <p:nvPr/>
          </p:nvSpPr>
          <p:spPr>
            <a:xfrm>
              <a:off x="2918949" y="2457522"/>
              <a:ext cx="1620000"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1" name="组合 50">
            <a:extLst>
              <a:ext uri="{FF2B5EF4-FFF2-40B4-BE49-F238E27FC236}">
                <a16:creationId xmlns:a16="http://schemas.microsoft.com/office/drawing/2014/main" id="{3653C0E0-8177-507F-FD53-D0510A3DD1BB}"/>
              </a:ext>
            </a:extLst>
          </p:cNvPr>
          <p:cNvGrpSpPr/>
          <p:nvPr/>
        </p:nvGrpSpPr>
        <p:grpSpPr>
          <a:xfrm>
            <a:off x="7784037" y="2458723"/>
            <a:ext cx="1643397" cy="88318"/>
            <a:chOff x="2918949" y="2457522"/>
            <a:chExt cx="1643397" cy="88318"/>
          </a:xfrm>
        </p:grpSpPr>
        <p:sp>
          <p:nvSpPr>
            <p:cNvPr id="52" name="矩形 51">
              <a:extLst>
                <a:ext uri="{FF2B5EF4-FFF2-40B4-BE49-F238E27FC236}">
                  <a16:creationId xmlns:a16="http://schemas.microsoft.com/office/drawing/2014/main" id="{34C1FFA8-0AEC-E298-0041-435763B6155A}"/>
                </a:ext>
              </a:extLst>
            </p:cNvPr>
            <p:cNvSpPr/>
            <p:nvPr/>
          </p:nvSpPr>
          <p:spPr>
            <a:xfrm>
              <a:off x="2942346" y="2480245"/>
              <a:ext cx="1620000"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矩形 52">
              <a:extLst>
                <a:ext uri="{FF2B5EF4-FFF2-40B4-BE49-F238E27FC236}">
                  <a16:creationId xmlns:a16="http://schemas.microsoft.com/office/drawing/2014/main" id="{04E7AFAC-2D37-1E05-6950-F638FC74F667}"/>
                </a:ext>
              </a:extLst>
            </p:cNvPr>
            <p:cNvSpPr/>
            <p:nvPr/>
          </p:nvSpPr>
          <p:spPr>
            <a:xfrm>
              <a:off x="2918949" y="2457522"/>
              <a:ext cx="1620000"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6" name="组合 55">
            <a:extLst>
              <a:ext uri="{FF2B5EF4-FFF2-40B4-BE49-F238E27FC236}">
                <a16:creationId xmlns:a16="http://schemas.microsoft.com/office/drawing/2014/main" id="{5432B67C-7B4A-9236-C7E7-A9FEA41DD61B}"/>
              </a:ext>
            </a:extLst>
          </p:cNvPr>
          <p:cNvGrpSpPr/>
          <p:nvPr/>
        </p:nvGrpSpPr>
        <p:grpSpPr>
          <a:xfrm>
            <a:off x="8110815" y="3596720"/>
            <a:ext cx="1643397" cy="88318"/>
            <a:chOff x="2457523" y="3605679"/>
            <a:chExt cx="1643397" cy="88318"/>
          </a:xfrm>
        </p:grpSpPr>
        <p:sp>
          <p:nvSpPr>
            <p:cNvPr id="61" name="矩形 60">
              <a:extLst>
                <a:ext uri="{FF2B5EF4-FFF2-40B4-BE49-F238E27FC236}">
                  <a16:creationId xmlns:a16="http://schemas.microsoft.com/office/drawing/2014/main" id="{7F48D601-1FE8-8AFB-00F9-68515CFD34C3}"/>
                </a:ext>
              </a:extLst>
            </p:cNvPr>
            <p:cNvSpPr/>
            <p:nvPr/>
          </p:nvSpPr>
          <p:spPr>
            <a:xfrm>
              <a:off x="2480920" y="3628402"/>
              <a:ext cx="1620000"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矩形 61">
              <a:extLst>
                <a:ext uri="{FF2B5EF4-FFF2-40B4-BE49-F238E27FC236}">
                  <a16:creationId xmlns:a16="http://schemas.microsoft.com/office/drawing/2014/main" id="{A850786D-1EAB-09E5-1879-1059B09921FB}"/>
                </a:ext>
              </a:extLst>
            </p:cNvPr>
            <p:cNvSpPr/>
            <p:nvPr/>
          </p:nvSpPr>
          <p:spPr>
            <a:xfrm>
              <a:off x="2457523" y="3605679"/>
              <a:ext cx="1620000"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63" name="组合 62">
            <a:extLst>
              <a:ext uri="{FF2B5EF4-FFF2-40B4-BE49-F238E27FC236}">
                <a16:creationId xmlns:a16="http://schemas.microsoft.com/office/drawing/2014/main" id="{E0EC2B8A-3789-A29F-ABDE-A2EDB88F554B}"/>
              </a:ext>
            </a:extLst>
          </p:cNvPr>
          <p:cNvGrpSpPr/>
          <p:nvPr/>
        </p:nvGrpSpPr>
        <p:grpSpPr>
          <a:xfrm>
            <a:off x="7787416" y="4889619"/>
            <a:ext cx="1643397" cy="88318"/>
            <a:chOff x="2918949" y="2457522"/>
            <a:chExt cx="1643397" cy="88318"/>
          </a:xfrm>
        </p:grpSpPr>
        <p:sp>
          <p:nvSpPr>
            <p:cNvPr id="64" name="矩形 63">
              <a:extLst>
                <a:ext uri="{FF2B5EF4-FFF2-40B4-BE49-F238E27FC236}">
                  <a16:creationId xmlns:a16="http://schemas.microsoft.com/office/drawing/2014/main" id="{5AA652CF-BCEE-E8C0-DF3C-3EA68D8B7B2E}"/>
                </a:ext>
              </a:extLst>
            </p:cNvPr>
            <p:cNvSpPr/>
            <p:nvPr/>
          </p:nvSpPr>
          <p:spPr>
            <a:xfrm>
              <a:off x="2942346" y="2480245"/>
              <a:ext cx="1620000"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矩形 64">
              <a:extLst>
                <a:ext uri="{FF2B5EF4-FFF2-40B4-BE49-F238E27FC236}">
                  <a16:creationId xmlns:a16="http://schemas.microsoft.com/office/drawing/2014/main" id="{559C1C68-F6E5-A48E-DADB-AD8DC7B652E2}"/>
                </a:ext>
              </a:extLst>
            </p:cNvPr>
            <p:cNvSpPr/>
            <p:nvPr/>
          </p:nvSpPr>
          <p:spPr>
            <a:xfrm>
              <a:off x="2918949" y="2457522"/>
              <a:ext cx="1620000"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66" name="任意多边形: 形状 65">
            <a:extLst>
              <a:ext uri="{FF2B5EF4-FFF2-40B4-BE49-F238E27FC236}">
                <a16:creationId xmlns:a16="http://schemas.microsoft.com/office/drawing/2014/main" id="{B894E92C-7CA3-5A4E-3273-62D4249193A1}"/>
              </a:ext>
            </a:extLst>
          </p:cNvPr>
          <p:cNvSpPr/>
          <p:nvPr/>
        </p:nvSpPr>
        <p:spPr>
          <a:xfrm rot="20721887">
            <a:off x="872323" y="1794347"/>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7" name="任意多边形: 形状 66">
            <a:extLst>
              <a:ext uri="{FF2B5EF4-FFF2-40B4-BE49-F238E27FC236}">
                <a16:creationId xmlns:a16="http://schemas.microsoft.com/office/drawing/2014/main" id="{0A8AC0F1-275A-AD75-B08D-096568BEDCEE}"/>
              </a:ext>
            </a:extLst>
          </p:cNvPr>
          <p:cNvSpPr/>
          <p:nvPr/>
        </p:nvSpPr>
        <p:spPr>
          <a:xfrm rot="20721887">
            <a:off x="1324037" y="14352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8" name="任意多边形: 形状 67">
            <a:extLst>
              <a:ext uri="{FF2B5EF4-FFF2-40B4-BE49-F238E27FC236}">
                <a16:creationId xmlns:a16="http://schemas.microsoft.com/office/drawing/2014/main" id="{45C9806E-A0FC-D25B-9A36-49FBAD572C34}"/>
              </a:ext>
            </a:extLst>
          </p:cNvPr>
          <p:cNvSpPr/>
          <p:nvPr/>
        </p:nvSpPr>
        <p:spPr>
          <a:xfrm rot="20721887">
            <a:off x="1498961" y="205920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9" name="任意多边形: 形状 68">
            <a:extLst>
              <a:ext uri="{FF2B5EF4-FFF2-40B4-BE49-F238E27FC236}">
                <a16:creationId xmlns:a16="http://schemas.microsoft.com/office/drawing/2014/main" id="{A7F12C88-0CCF-52C5-EF33-FEE19E99AFCC}"/>
              </a:ext>
            </a:extLst>
          </p:cNvPr>
          <p:cNvSpPr/>
          <p:nvPr/>
        </p:nvSpPr>
        <p:spPr>
          <a:xfrm rot="20721887">
            <a:off x="10942944" y="3680705"/>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70" name="任意多边形: 形状 69">
            <a:extLst>
              <a:ext uri="{FF2B5EF4-FFF2-40B4-BE49-F238E27FC236}">
                <a16:creationId xmlns:a16="http://schemas.microsoft.com/office/drawing/2014/main" id="{B9CAB788-53EF-99CB-44EC-CA968073E543}"/>
              </a:ext>
            </a:extLst>
          </p:cNvPr>
          <p:cNvSpPr/>
          <p:nvPr/>
        </p:nvSpPr>
        <p:spPr>
          <a:xfrm rot="20721887">
            <a:off x="11471034" y="3372803"/>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71" name="任意多边形: 形状 70">
            <a:extLst>
              <a:ext uri="{FF2B5EF4-FFF2-40B4-BE49-F238E27FC236}">
                <a16:creationId xmlns:a16="http://schemas.microsoft.com/office/drawing/2014/main" id="{4E9A9550-666F-2B52-8800-E74AF9CD3741}"/>
              </a:ext>
            </a:extLst>
          </p:cNvPr>
          <p:cNvSpPr/>
          <p:nvPr/>
        </p:nvSpPr>
        <p:spPr>
          <a:xfrm rot="20721887">
            <a:off x="10836367" y="3119469"/>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167093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a:extLst>
              <a:ext uri="{FF2B5EF4-FFF2-40B4-BE49-F238E27FC236}">
                <a16:creationId xmlns:a16="http://schemas.microsoft.com/office/drawing/2014/main" id="{65F716A2-CF0C-E1A9-53C6-206A9097B2C6}"/>
              </a:ext>
            </a:extLst>
          </p:cNvPr>
          <p:cNvGrpSpPr/>
          <p:nvPr/>
        </p:nvGrpSpPr>
        <p:grpSpPr>
          <a:xfrm>
            <a:off x="6096758" y="2188309"/>
            <a:ext cx="3737972" cy="296669"/>
            <a:chOff x="-4952017" y="2929417"/>
            <a:chExt cx="3737972" cy="296669"/>
          </a:xfrm>
        </p:grpSpPr>
        <p:sp>
          <p:nvSpPr>
            <p:cNvPr id="64" name="平行四边形 184">
              <a:extLst>
                <a:ext uri="{FF2B5EF4-FFF2-40B4-BE49-F238E27FC236}">
                  <a16:creationId xmlns:a16="http://schemas.microsoft.com/office/drawing/2014/main" id="{6CFEAB6E-4241-34B9-42E8-1122A93C805C}"/>
                </a:ext>
              </a:extLst>
            </p:cNvPr>
            <p:cNvSpPr/>
            <p:nvPr/>
          </p:nvSpPr>
          <p:spPr>
            <a:xfrm>
              <a:off x="-4952017" y="2929417"/>
              <a:ext cx="1389664"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389664"/>
                <a:gd name="connsiteY0" fmla="*/ 298574 h 298574"/>
                <a:gd name="connsiteX1" fmla="*/ 1014 w 1389664"/>
                <a:gd name="connsiteY1" fmla="*/ 1905 h 298574"/>
                <a:gd name="connsiteX2" fmla="*/ 1389664 w 1389664"/>
                <a:gd name="connsiteY2" fmla="*/ 0 h 298574"/>
                <a:gd name="connsiteX3" fmla="*/ 1241584 w 1389664"/>
                <a:gd name="connsiteY3" fmla="*/ 298574 h 298574"/>
                <a:gd name="connsiteX4" fmla="*/ 0 w 1389664"/>
                <a:gd name="connsiteY4" fmla="*/ 298574 h 29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64" h="298574">
                  <a:moveTo>
                    <a:pt x="0" y="298574"/>
                  </a:moveTo>
                  <a:lnTo>
                    <a:pt x="1014" y="1905"/>
                  </a:lnTo>
                  <a:lnTo>
                    <a:pt x="1389664" y="0"/>
                  </a:lnTo>
                  <a:lnTo>
                    <a:pt x="1241584" y="298574"/>
                  </a:lnTo>
                  <a:lnTo>
                    <a:pt x="0" y="298574"/>
                  </a:lnTo>
                  <a:close/>
                </a:path>
              </a:pathLst>
            </a:cu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平行四边形 184">
              <a:extLst>
                <a:ext uri="{FF2B5EF4-FFF2-40B4-BE49-F238E27FC236}">
                  <a16:creationId xmlns:a16="http://schemas.microsoft.com/office/drawing/2014/main" id="{ABA8BBE5-6E48-561F-E87E-513C14516E5A}"/>
                </a:ext>
              </a:extLst>
            </p:cNvPr>
            <p:cNvSpPr/>
            <p:nvPr/>
          </p:nvSpPr>
          <p:spPr>
            <a:xfrm flipH="1" flipV="1">
              <a:off x="-3708182" y="2929417"/>
              <a:ext cx="2494137"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401094"/>
                <a:gd name="connsiteY0" fmla="*/ 296669 h 296669"/>
                <a:gd name="connsiteX1" fmla="*/ 1014 w 1401094"/>
                <a:gd name="connsiteY1" fmla="*/ 0 h 296669"/>
                <a:gd name="connsiteX2" fmla="*/ 1401094 w 1401094"/>
                <a:gd name="connsiteY2" fmla="*/ 0 h 296669"/>
                <a:gd name="connsiteX3" fmla="*/ 1316922 w 1401094"/>
                <a:gd name="connsiteY3" fmla="*/ 296669 h 296669"/>
                <a:gd name="connsiteX4" fmla="*/ 0 w 1401094"/>
                <a:gd name="connsiteY4" fmla="*/ 296669 h 29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94" h="296669">
                  <a:moveTo>
                    <a:pt x="0" y="296669"/>
                  </a:moveTo>
                  <a:lnTo>
                    <a:pt x="1014" y="0"/>
                  </a:lnTo>
                  <a:lnTo>
                    <a:pt x="1401094" y="0"/>
                  </a:lnTo>
                  <a:lnTo>
                    <a:pt x="1316922" y="296669"/>
                  </a:lnTo>
                  <a:lnTo>
                    <a:pt x="0" y="296669"/>
                  </a:lnTo>
                  <a:close/>
                </a:path>
              </a:pathLst>
            </a:cu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平行四边形 65">
              <a:extLst>
                <a:ext uri="{FF2B5EF4-FFF2-40B4-BE49-F238E27FC236}">
                  <a16:creationId xmlns:a16="http://schemas.microsoft.com/office/drawing/2014/main" id="{E4028664-8EC0-8FA6-4D79-8D59E9F5F352}"/>
                </a:ext>
              </a:extLst>
            </p:cNvPr>
            <p:cNvSpPr/>
            <p:nvPr/>
          </p:nvSpPr>
          <p:spPr>
            <a:xfrm>
              <a:off x="-3635677" y="2929417"/>
              <a:ext cx="214229" cy="296669"/>
            </a:xfrm>
            <a:prstGeom prst="parallelogram">
              <a:avLst>
                <a:gd name="adj" fmla="val 7136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5" name="图形">
            <a:extLst>
              <a:ext uri="{FF2B5EF4-FFF2-40B4-BE49-F238E27FC236}">
                <a16:creationId xmlns:a16="http://schemas.microsoft.com/office/drawing/2014/main" id="{2C9CBBBC-DF8B-E1E0-7EF6-120B7350AE84}"/>
              </a:ext>
            </a:extLst>
          </p:cNvPr>
          <p:cNvSpPr/>
          <p:nvPr/>
        </p:nvSpPr>
        <p:spPr>
          <a:xfrm>
            <a:off x="1838516" y="3056425"/>
            <a:ext cx="1551285" cy="1552042"/>
          </a:xfrm>
          <a:prstGeom prst="ellipse">
            <a:avLst/>
          </a:prstGeom>
          <a:solidFill>
            <a:schemeClr val="accent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grpSp>
        <p:nvGrpSpPr>
          <p:cNvPr id="36" name="组合 35">
            <a:extLst>
              <a:ext uri="{FF2B5EF4-FFF2-40B4-BE49-F238E27FC236}">
                <a16:creationId xmlns:a16="http://schemas.microsoft.com/office/drawing/2014/main" id="{5BB82CD8-BA04-A827-3D72-D66BC89D10FE}"/>
              </a:ext>
            </a:extLst>
          </p:cNvPr>
          <p:cNvGrpSpPr/>
          <p:nvPr/>
        </p:nvGrpSpPr>
        <p:grpSpPr>
          <a:xfrm>
            <a:off x="3350964" y="2215604"/>
            <a:ext cx="1819547" cy="3233683"/>
            <a:chOff x="5025" y="3556"/>
            <a:chExt cx="3059" cy="4001"/>
          </a:xfrm>
        </p:grpSpPr>
        <p:sp>
          <p:nvSpPr>
            <p:cNvPr id="53" name="图形">
              <a:extLst>
                <a:ext uri="{FF2B5EF4-FFF2-40B4-BE49-F238E27FC236}">
                  <a16:creationId xmlns:a16="http://schemas.microsoft.com/office/drawing/2014/main" id="{17F9D734-F000-B266-242B-7A77A05F38C7}"/>
                </a:ext>
              </a:extLst>
            </p:cNvPr>
            <p:cNvSpPr/>
            <p:nvPr/>
          </p:nvSpPr>
          <p:spPr>
            <a:xfrm>
              <a:off x="5025" y="3556"/>
              <a:ext cx="3059" cy="3059"/>
            </a:xfrm>
            <a:prstGeom prst="arc">
              <a:avLst>
                <a:gd name="adj1" fmla="val 12457264"/>
                <a:gd name="adj2" fmla="val 17181349"/>
              </a:avLst>
            </a:prstGeom>
            <a:ln w="12700">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字魂58号-创中黑" panose="00000500000000000000" charset="-122"/>
              </a:endParaRPr>
            </a:p>
          </p:txBody>
        </p:sp>
        <p:sp>
          <p:nvSpPr>
            <p:cNvPr id="54" name="图形">
              <a:extLst>
                <a:ext uri="{FF2B5EF4-FFF2-40B4-BE49-F238E27FC236}">
                  <a16:creationId xmlns:a16="http://schemas.microsoft.com/office/drawing/2014/main" id="{6E745CA5-C074-B957-B975-DFD52641D0E4}"/>
                </a:ext>
              </a:extLst>
            </p:cNvPr>
            <p:cNvSpPr/>
            <p:nvPr/>
          </p:nvSpPr>
          <p:spPr>
            <a:xfrm flipV="1">
              <a:off x="5025" y="4498"/>
              <a:ext cx="3059" cy="3059"/>
            </a:xfrm>
            <a:prstGeom prst="arc">
              <a:avLst>
                <a:gd name="adj1" fmla="val 12457264"/>
                <a:gd name="adj2" fmla="val 17181349"/>
              </a:avLst>
            </a:prstGeom>
            <a:ln w="12700">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55" name="图形">
              <a:extLst>
                <a:ext uri="{FF2B5EF4-FFF2-40B4-BE49-F238E27FC236}">
                  <a16:creationId xmlns:a16="http://schemas.microsoft.com/office/drawing/2014/main" id="{37E330A5-847F-6BB3-B14F-0D18A96B9FCE}"/>
                </a:ext>
              </a:extLst>
            </p:cNvPr>
            <p:cNvCxnSpPr/>
            <p:nvPr/>
          </p:nvCxnSpPr>
          <p:spPr>
            <a:xfrm>
              <a:off x="5505" y="5440"/>
              <a:ext cx="1350" cy="0"/>
            </a:xfrm>
            <a:prstGeom prst="line">
              <a:avLst/>
            </a:prstGeom>
            <a:ln w="12700">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52" name="圆形1">
            <a:extLst>
              <a:ext uri="{FF2B5EF4-FFF2-40B4-BE49-F238E27FC236}">
                <a16:creationId xmlns:a16="http://schemas.microsoft.com/office/drawing/2014/main" id="{563BCB41-5C09-78AE-5CAA-D73DDE3E3091}"/>
              </a:ext>
            </a:extLst>
          </p:cNvPr>
          <p:cNvSpPr/>
          <p:nvPr/>
        </p:nvSpPr>
        <p:spPr>
          <a:xfrm>
            <a:off x="4759962" y="2013200"/>
            <a:ext cx="899959" cy="900399"/>
          </a:xfrm>
          <a:prstGeom prst="ellipse">
            <a:avLst/>
          </a:prstGeom>
          <a:solidFill>
            <a:schemeClr val="accent1">
              <a:lumMod val="60000"/>
              <a:lumOff val="4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圆形2">
            <a:extLst>
              <a:ext uri="{FF2B5EF4-FFF2-40B4-BE49-F238E27FC236}">
                <a16:creationId xmlns:a16="http://schemas.microsoft.com/office/drawing/2014/main" id="{C6205A9C-D979-E503-D80A-AF6B2A78B3CC}"/>
              </a:ext>
            </a:extLst>
          </p:cNvPr>
          <p:cNvSpPr/>
          <p:nvPr/>
        </p:nvSpPr>
        <p:spPr>
          <a:xfrm>
            <a:off x="4759962" y="3322438"/>
            <a:ext cx="899959" cy="900399"/>
          </a:xfrm>
          <a:prstGeom prst="ellipse">
            <a:avLst/>
          </a:prstGeom>
          <a:solidFill>
            <a:schemeClr val="accent1">
              <a:lumMod val="60000"/>
              <a:lumOff val="4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sp>
        <p:nvSpPr>
          <p:cNvPr id="48" name="圆形3">
            <a:extLst>
              <a:ext uri="{FF2B5EF4-FFF2-40B4-BE49-F238E27FC236}">
                <a16:creationId xmlns:a16="http://schemas.microsoft.com/office/drawing/2014/main" id="{97C1FDEC-74B4-1779-B840-B78439B65A95}"/>
              </a:ext>
            </a:extLst>
          </p:cNvPr>
          <p:cNvSpPr/>
          <p:nvPr/>
        </p:nvSpPr>
        <p:spPr>
          <a:xfrm>
            <a:off x="4759962" y="4679285"/>
            <a:ext cx="899959" cy="900399"/>
          </a:xfrm>
          <a:prstGeom prst="ellipse">
            <a:avLst/>
          </a:prstGeom>
          <a:solidFill>
            <a:schemeClr val="accent1">
              <a:lumMod val="60000"/>
              <a:lumOff val="4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文本4">
            <a:extLst>
              <a:ext uri="{FF2B5EF4-FFF2-40B4-BE49-F238E27FC236}">
                <a16:creationId xmlns:a16="http://schemas.microsoft.com/office/drawing/2014/main" id="{9B35ED70-36E1-8F15-2CCE-487236D4480B}"/>
              </a:ext>
            </a:extLst>
          </p:cNvPr>
          <p:cNvSpPr/>
          <p:nvPr/>
        </p:nvSpPr>
        <p:spPr>
          <a:xfrm>
            <a:off x="6410821" y="2205602"/>
            <a:ext cx="1143605" cy="276999"/>
          </a:xfrm>
          <a:prstGeom prst="rect">
            <a:avLst/>
          </a:prstGeom>
        </p:spPr>
        <p:txBody>
          <a:bodyPr wrap="square" lIns="0" tIns="0" rIns="0" bIns="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zh-CN" altLang="en-US" dirty="0">
                <a:solidFill>
                  <a:schemeClr val="bg1"/>
                </a:solidFill>
                <a:latin typeface="+mn-ea"/>
                <a:cs typeface="字魂58号-创中黑" panose="00000500000000000000" charset="-122"/>
                <a:sym typeface="+mn-ea"/>
              </a:rPr>
              <a:t>抑郁症</a:t>
            </a:r>
          </a:p>
        </p:txBody>
      </p:sp>
      <p:sp>
        <p:nvSpPr>
          <p:cNvPr id="41" name="文本1">
            <a:extLst>
              <a:ext uri="{FF2B5EF4-FFF2-40B4-BE49-F238E27FC236}">
                <a16:creationId xmlns:a16="http://schemas.microsoft.com/office/drawing/2014/main" id="{F724B54A-3A06-75A1-E09B-7EE0267ED9E9}"/>
              </a:ext>
            </a:extLst>
          </p:cNvPr>
          <p:cNvSpPr txBox="1"/>
          <p:nvPr/>
        </p:nvSpPr>
        <p:spPr>
          <a:xfrm>
            <a:off x="6096758" y="2629914"/>
            <a:ext cx="3737972" cy="649922"/>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20000"/>
              </a:lnSpc>
              <a:spcBef>
                <a:spcPts val="0"/>
              </a:spcBef>
              <a:spcAft>
                <a:spcPts val="0"/>
              </a:spcAft>
              <a:buNone/>
            </a:pPr>
            <a:r>
              <a:rPr lang="zh-CN" altLang="en-US" sz="1200" dirty="0">
                <a:solidFill>
                  <a:schemeClr val="bg2">
                    <a:lumMod val="50000"/>
                  </a:schemeClr>
                </a:solidFill>
                <a:latin typeface="+mn-ea"/>
                <a:cs typeface="字魂58号-创中黑" panose="00000500000000000000" charset="-122"/>
                <a:sym typeface="+mn-ea"/>
              </a:rPr>
              <a:t>近年来，儿童青少年抑郁障碍的患病率有增高趋势。青少年重性抑郁障碍</a:t>
            </a:r>
            <a:r>
              <a:rPr lang="en-US" altLang="zh-CN" sz="1200" dirty="0">
                <a:solidFill>
                  <a:schemeClr val="bg2">
                    <a:lumMod val="50000"/>
                  </a:schemeClr>
                </a:solidFill>
                <a:latin typeface="+mn-ea"/>
                <a:cs typeface="字魂58号-创中黑" panose="00000500000000000000" charset="-122"/>
                <a:sym typeface="+mn-ea"/>
              </a:rPr>
              <a:t>1</a:t>
            </a:r>
            <a:r>
              <a:rPr lang="zh-CN" altLang="en-US" sz="1200" dirty="0">
                <a:solidFill>
                  <a:schemeClr val="bg2">
                    <a:lumMod val="50000"/>
                  </a:schemeClr>
                </a:solidFill>
                <a:latin typeface="+mn-ea"/>
                <a:cs typeface="字魂58号-创中黑" panose="00000500000000000000" charset="-122"/>
                <a:sym typeface="+mn-ea"/>
              </a:rPr>
              <a:t>年患病率为</a:t>
            </a:r>
            <a:r>
              <a:rPr lang="en-US" altLang="zh-CN" sz="1200" dirty="0">
                <a:solidFill>
                  <a:schemeClr val="bg2">
                    <a:lumMod val="50000"/>
                  </a:schemeClr>
                </a:solidFill>
                <a:latin typeface="+mn-ea"/>
                <a:cs typeface="字魂58号-创中黑" panose="00000500000000000000" charset="-122"/>
                <a:sym typeface="+mn-ea"/>
              </a:rPr>
              <a:t>8.2%</a:t>
            </a:r>
            <a:r>
              <a:rPr lang="zh-CN" altLang="en-US" sz="1200" dirty="0">
                <a:solidFill>
                  <a:schemeClr val="bg2">
                    <a:lumMod val="50000"/>
                  </a:schemeClr>
                </a:solidFill>
                <a:latin typeface="+mn-ea"/>
                <a:cs typeface="字魂58号-创中黑" panose="00000500000000000000" charset="-122"/>
                <a:sym typeface="+mn-ea"/>
              </a:rPr>
              <a:t>，</a:t>
            </a:r>
            <a:r>
              <a:rPr lang="en-US" altLang="zh-CN" sz="1200" dirty="0">
                <a:solidFill>
                  <a:schemeClr val="bg2">
                    <a:lumMod val="50000"/>
                  </a:schemeClr>
                </a:solidFill>
                <a:latin typeface="+mn-ea"/>
                <a:cs typeface="字魂58号-创中黑" panose="00000500000000000000" charset="-122"/>
                <a:sym typeface="+mn-ea"/>
              </a:rPr>
              <a:t>1</a:t>
            </a:r>
            <a:r>
              <a:rPr lang="zh-CN" altLang="en-US" sz="1200" dirty="0">
                <a:solidFill>
                  <a:schemeClr val="bg2">
                    <a:lumMod val="50000"/>
                  </a:schemeClr>
                </a:solidFill>
                <a:latin typeface="+mn-ea"/>
                <a:cs typeface="字魂58号-创中黑" panose="00000500000000000000" charset="-122"/>
                <a:sym typeface="+mn-ea"/>
              </a:rPr>
              <a:t>个月患病率为</a:t>
            </a:r>
            <a:r>
              <a:rPr lang="en-US" altLang="zh-CN" sz="1200" dirty="0">
                <a:solidFill>
                  <a:schemeClr val="bg2">
                    <a:lumMod val="50000"/>
                  </a:schemeClr>
                </a:solidFill>
                <a:latin typeface="+mn-ea"/>
                <a:cs typeface="字魂58号-创中黑" panose="00000500000000000000" charset="-122"/>
                <a:sym typeface="+mn-ea"/>
              </a:rPr>
              <a:t>2.6%</a:t>
            </a:r>
            <a:r>
              <a:rPr lang="zh-CN" altLang="en-US" sz="1200" dirty="0">
                <a:solidFill>
                  <a:schemeClr val="bg2">
                    <a:lumMod val="50000"/>
                  </a:schemeClr>
                </a:solidFill>
                <a:latin typeface="+mn-ea"/>
                <a:cs typeface="字魂58号-创中黑" panose="00000500000000000000" charset="-122"/>
                <a:sym typeface="+mn-ea"/>
              </a:rPr>
              <a:t>。</a:t>
            </a:r>
            <a:endParaRPr lang="en-US" altLang="zh-CN" sz="1200" dirty="0">
              <a:solidFill>
                <a:schemeClr val="bg2">
                  <a:lumMod val="50000"/>
                </a:schemeClr>
              </a:solidFill>
              <a:latin typeface="+mn-ea"/>
              <a:cs typeface="字魂58号-创中黑" panose="00000500000000000000" charset="-122"/>
              <a:sym typeface="+mn-ea"/>
            </a:endParaRPr>
          </a:p>
        </p:txBody>
      </p:sp>
      <p:sp>
        <p:nvSpPr>
          <p:cNvPr id="43" name="文本2">
            <a:extLst>
              <a:ext uri="{FF2B5EF4-FFF2-40B4-BE49-F238E27FC236}">
                <a16:creationId xmlns:a16="http://schemas.microsoft.com/office/drawing/2014/main" id="{72437033-AB82-18D0-9382-65E4EFFD44FC}"/>
              </a:ext>
            </a:extLst>
          </p:cNvPr>
          <p:cNvSpPr txBox="1"/>
          <p:nvPr/>
        </p:nvSpPr>
        <p:spPr>
          <a:xfrm>
            <a:off x="6096758" y="3901065"/>
            <a:ext cx="3737972" cy="649922"/>
          </a:xfrm>
          <a:prstGeom prst="rect">
            <a:avLst/>
          </a:prstGeom>
          <a:noFill/>
        </p:spPr>
        <p:txBody>
          <a:bodyPr wrap="square" lIns="0" tIns="0" rIns="0" bIns="0" rtlCol="0">
            <a:noAutofit/>
          </a:bodyPr>
          <a:lstStyle>
            <a:defPPr>
              <a:defRPr lang="zh-CN"/>
            </a:defPPr>
            <a:lvl1pPr indent="0">
              <a:lnSpc>
                <a:spcPct val="120000"/>
              </a:lnSpc>
              <a:spcBef>
                <a:spcPts val="0"/>
              </a:spcBef>
              <a:spcAft>
                <a:spcPts val="0"/>
              </a:spcAft>
              <a:buNone/>
              <a:defRPr sz="1200">
                <a:solidFill>
                  <a:schemeClr val="tx1">
                    <a:lumMod val="75000"/>
                    <a:lumOff val="25000"/>
                  </a:schemeClr>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bg2">
                    <a:lumMod val="50000"/>
                  </a:schemeClr>
                </a:solidFill>
                <a:latin typeface="+mn-ea"/>
                <a:ea typeface="+mn-ea"/>
              </a:rPr>
              <a:t>通常称为双向情感障碍。当代躁郁症的发病年龄一般在二十至三十五岁之间，二十至二十五岁发病多见于狂躁症，三十至三十五岁则是抑郁症的高发期</a:t>
            </a:r>
            <a:endParaRPr lang="zh-CN" altLang="zh-CN" dirty="0">
              <a:solidFill>
                <a:schemeClr val="bg2">
                  <a:lumMod val="50000"/>
                </a:schemeClr>
              </a:solidFill>
              <a:latin typeface="+mn-ea"/>
              <a:ea typeface="+mn-ea"/>
              <a:sym typeface="+mn-lt"/>
            </a:endParaRPr>
          </a:p>
        </p:txBody>
      </p:sp>
      <p:sp>
        <p:nvSpPr>
          <p:cNvPr id="45" name="文本3">
            <a:extLst>
              <a:ext uri="{FF2B5EF4-FFF2-40B4-BE49-F238E27FC236}">
                <a16:creationId xmlns:a16="http://schemas.microsoft.com/office/drawing/2014/main" id="{C82128D4-37B8-2BAE-1B36-E5A6FD46A4CB}"/>
              </a:ext>
            </a:extLst>
          </p:cNvPr>
          <p:cNvSpPr txBox="1"/>
          <p:nvPr/>
        </p:nvSpPr>
        <p:spPr>
          <a:xfrm>
            <a:off x="6096758" y="5365031"/>
            <a:ext cx="3737972" cy="428322"/>
          </a:xfrm>
          <a:prstGeom prst="rect">
            <a:avLst/>
          </a:prstGeom>
          <a:noFill/>
        </p:spPr>
        <p:txBody>
          <a:bodyPr wrap="square" lIns="0" tIns="0" rIns="0" bIns="0" rtlCol="0">
            <a:noAutofit/>
          </a:bodyPr>
          <a:lstStyle>
            <a:defPPr>
              <a:defRPr lang="zh-CN"/>
            </a:defPPr>
            <a:lvl1pPr indent="0">
              <a:lnSpc>
                <a:spcPct val="120000"/>
              </a:lnSpc>
              <a:spcBef>
                <a:spcPts val="0"/>
              </a:spcBef>
              <a:spcAft>
                <a:spcPts val="0"/>
              </a:spcAft>
              <a:buNone/>
              <a:defRPr sz="1200">
                <a:solidFill>
                  <a:schemeClr val="tx1">
                    <a:lumMod val="75000"/>
                    <a:lumOff val="25000"/>
                  </a:schemeClr>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bg2">
                    <a:lumMod val="50000"/>
                  </a:schemeClr>
                </a:solidFill>
                <a:latin typeface="+mn-ea"/>
                <a:ea typeface="+mn-ea"/>
                <a:sym typeface="+mn-ea"/>
              </a:rPr>
              <a:t>一般而言，焦虑障碍很难自愈，在得不到干预的情况下，它通常会持续终生，导致生活的幸福感显著降低</a:t>
            </a:r>
          </a:p>
        </p:txBody>
      </p:sp>
      <p:sp>
        <p:nvSpPr>
          <p:cNvPr id="46" name="标题2">
            <a:extLst>
              <a:ext uri="{FF2B5EF4-FFF2-40B4-BE49-F238E27FC236}">
                <a16:creationId xmlns:a16="http://schemas.microsoft.com/office/drawing/2014/main" id="{2D2BA285-CCF8-38B0-3DDB-5C7D33C07718}"/>
              </a:ext>
            </a:extLst>
          </p:cNvPr>
          <p:cNvSpPr/>
          <p:nvPr/>
        </p:nvSpPr>
        <p:spPr>
          <a:xfrm>
            <a:off x="1868553" y="3507517"/>
            <a:ext cx="1515596" cy="738529"/>
          </a:xfrm>
          <a:prstGeom prst="rect">
            <a:avLst/>
          </a:prstGeom>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ln>
                  <a:solidFill>
                    <a:schemeClr val="accent2"/>
                  </a:solidFill>
                </a:ln>
                <a:solidFill>
                  <a:schemeClr val="bg1"/>
                </a:solidFill>
                <a:latin typeface="+mj-ea"/>
                <a:ea typeface="+mj-ea"/>
                <a:cs typeface="字魂58号-创中黑" panose="00000500000000000000" charset="-122"/>
              </a:rPr>
              <a:t>常见心</a:t>
            </a:r>
            <a:endParaRPr lang="en-US" altLang="zh-CN" sz="2400" dirty="0">
              <a:ln>
                <a:solidFill>
                  <a:schemeClr val="accent2"/>
                </a:solidFill>
              </a:ln>
              <a:solidFill>
                <a:schemeClr val="bg1"/>
              </a:solidFill>
              <a:latin typeface="+mj-ea"/>
              <a:ea typeface="+mj-ea"/>
              <a:cs typeface="字魂58号-创中黑" panose="00000500000000000000" charset="-122"/>
            </a:endParaRPr>
          </a:p>
          <a:p>
            <a:pPr algn="ctr"/>
            <a:r>
              <a:rPr lang="zh-CN" altLang="en-US" sz="2400" dirty="0">
                <a:ln>
                  <a:solidFill>
                    <a:schemeClr val="accent2"/>
                  </a:solidFill>
                </a:ln>
                <a:solidFill>
                  <a:schemeClr val="bg1"/>
                </a:solidFill>
                <a:latin typeface="+mj-ea"/>
                <a:ea typeface="+mj-ea"/>
                <a:cs typeface="字魂58号-创中黑" panose="00000500000000000000" charset="-122"/>
              </a:rPr>
              <a:t>理问题</a:t>
            </a:r>
            <a:endParaRPr lang="en-US" altLang="zh-CN" sz="2400" dirty="0">
              <a:ln>
                <a:solidFill>
                  <a:schemeClr val="accent2"/>
                </a:solidFill>
              </a:ln>
              <a:solidFill>
                <a:schemeClr val="bg1"/>
              </a:solidFill>
              <a:latin typeface="+mj-ea"/>
              <a:ea typeface="+mj-ea"/>
              <a:cs typeface="字魂58号-创中黑" panose="00000500000000000000" charset="-122"/>
            </a:endParaRPr>
          </a:p>
        </p:txBody>
      </p:sp>
      <p:sp>
        <p:nvSpPr>
          <p:cNvPr id="56" name="矩形 55">
            <a:extLst>
              <a:ext uri="{FF2B5EF4-FFF2-40B4-BE49-F238E27FC236}">
                <a16:creationId xmlns:a16="http://schemas.microsoft.com/office/drawing/2014/main" id="{013559F2-4C80-1394-31CC-A0C654930513}"/>
              </a:ext>
            </a:extLst>
          </p:cNvPr>
          <p:cNvSpPr/>
          <p:nvPr/>
        </p:nvSpPr>
        <p:spPr>
          <a:xfrm>
            <a:off x="3553778" y="1042767"/>
            <a:ext cx="5084445" cy="753501"/>
          </a:xfrm>
          <a:prstGeom prst="rect">
            <a:avLst/>
          </a:prstGeom>
          <a:solidFill>
            <a:schemeClr val="accent5"/>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57" name="图形 56" descr="插入点左移 纯色填充">
            <a:extLst>
              <a:ext uri="{FF2B5EF4-FFF2-40B4-BE49-F238E27FC236}">
                <a16:creationId xmlns:a16="http://schemas.microsoft.com/office/drawing/2014/main" id="{46CCAC99-FC6E-995B-6B37-9F5B71CCF3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55887" y="962317"/>
            <a:ext cx="914400" cy="914400"/>
          </a:xfrm>
          <a:prstGeom prst="rect">
            <a:avLst/>
          </a:prstGeom>
        </p:spPr>
      </p:pic>
      <p:pic>
        <p:nvPicPr>
          <p:cNvPr id="58" name="图形 57" descr="插入点右移 纯色填充">
            <a:extLst>
              <a:ext uri="{FF2B5EF4-FFF2-40B4-BE49-F238E27FC236}">
                <a16:creationId xmlns:a16="http://schemas.microsoft.com/office/drawing/2014/main" id="{0AFCD42A-C734-CF83-BAC6-AC0DED083A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1713" y="962317"/>
            <a:ext cx="914400" cy="914400"/>
          </a:xfrm>
          <a:prstGeom prst="rect">
            <a:avLst/>
          </a:prstGeom>
        </p:spPr>
      </p:pic>
      <p:sp>
        <p:nvSpPr>
          <p:cNvPr id="59" name="弧形 58">
            <a:extLst>
              <a:ext uri="{FF2B5EF4-FFF2-40B4-BE49-F238E27FC236}">
                <a16:creationId xmlns:a16="http://schemas.microsoft.com/office/drawing/2014/main" id="{EB79F3C0-FEA1-5902-6094-35C177ECB6B1}"/>
              </a:ext>
            </a:extLst>
          </p:cNvPr>
          <p:cNvSpPr/>
          <p:nvPr/>
        </p:nvSpPr>
        <p:spPr>
          <a:xfrm flipH="1">
            <a:off x="6857682" y="51616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任意多边形: 形状 59">
            <a:extLst>
              <a:ext uri="{FF2B5EF4-FFF2-40B4-BE49-F238E27FC236}">
                <a16:creationId xmlns:a16="http://schemas.microsoft.com/office/drawing/2014/main" id="{DA58BDB4-89A2-3524-04D9-A4799FCD3278}"/>
              </a:ext>
            </a:extLst>
          </p:cNvPr>
          <p:cNvSpPr/>
          <p:nvPr/>
        </p:nvSpPr>
        <p:spPr>
          <a:xfrm>
            <a:off x="7951533" y="113703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61" name="文本框 60">
            <a:extLst>
              <a:ext uri="{FF2B5EF4-FFF2-40B4-BE49-F238E27FC236}">
                <a16:creationId xmlns:a16="http://schemas.microsoft.com/office/drawing/2014/main" id="{F7F5C51F-7F9B-750C-29F6-299B2A65C65C}"/>
              </a:ext>
            </a:extLst>
          </p:cNvPr>
          <p:cNvSpPr txBox="1"/>
          <p:nvPr/>
        </p:nvSpPr>
        <p:spPr>
          <a:xfrm>
            <a:off x="3982289" y="1127130"/>
            <a:ext cx="4227423" cy="584775"/>
          </a:xfrm>
          <a:prstGeom prst="rect">
            <a:avLst/>
          </a:prstGeom>
          <a:noFill/>
        </p:spPr>
        <p:txBody>
          <a:bodyPr wrap="square" rtlCol="0">
            <a:noAutofit/>
          </a:bodyPr>
          <a:lstStyle/>
          <a:p>
            <a:pPr algn="ctr"/>
            <a:r>
              <a:rPr lang="zh-CN" altLang="en-US" sz="3200" spc="130" dirty="0">
                <a:ln>
                  <a:solidFill>
                    <a:srgbClr val="093F68"/>
                  </a:solidFill>
                </a:ln>
                <a:solidFill>
                  <a:schemeClr val="bg1"/>
                </a:solidFill>
                <a:latin typeface="+mj-ea"/>
                <a:ea typeface="+mj-ea"/>
              </a:rPr>
              <a:t>常见的心理问题</a:t>
            </a:r>
          </a:p>
        </p:txBody>
      </p:sp>
      <p:sp>
        <p:nvSpPr>
          <p:cNvPr id="68" name="文本框 67">
            <a:extLst>
              <a:ext uri="{FF2B5EF4-FFF2-40B4-BE49-F238E27FC236}">
                <a16:creationId xmlns:a16="http://schemas.microsoft.com/office/drawing/2014/main" id="{EB022058-65EB-842A-2EE8-DB0AA7C7454B}"/>
              </a:ext>
            </a:extLst>
          </p:cNvPr>
          <p:cNvSpPr txBox="1"/>
          <p:nvPr/>
        </p:nvSpPr>
        <p:spPr>
          <a:xfrm>
            <a:off x="7581181" y="2179784"/>
            <a:ext cx="2253549" cy="333489"/>
          </a:xfrm>
          <a:prstGeom prst="rect">
            <a:avLst/>
          </a:prstGeom>
          <a:noFill/>
        </p:spPr>
        <p:txBody>
          <a:bodyPr wrap="square">
            <a:noAutofit/>
          </a:bodyPr>
          <a:lstStyle/>
          <a:p>
            <a:pPr marL="0" indent="0" algn="l">
              <a:lnSpc>
                <a:spcPct val="120000"/>
              </a:lnSpc>
              <a:spcBef>
                <a:spcPts val="0"/>
              </a:spcBef>
              <a:spcAft>
                <a:spcPts val="0"/>
              </a:spcAft>
              <a:buNone/>
            </a:pPr>
            <a:r>
              <a:rPr lang="zh-CN" altLang="en-US" sz="1400" dirty="0">
                <a:solidFill>
                  <a:schemeClr val="tx1">
                    <a:lumMod val="75000"/>
                    <a:lumOff val="25000"/>
                  </a:schemeClr>
                </a:solidFill>
                <a:latin typeface="+mn-ea"/>
                <a:cs typeface="字魂58号-创中黑" panose="00000500000000000000" charset="-122"/>
                <a:sym typeface="+mn-ea"/>
              </a:rPr>
              <a:t>每</a:t>
            </a:r>
            <a:r>
              <a:rPr lang="en-US" altLang="zh-CN" sz="1400" dirty="0">
                <a:solidFill>
                  <a:schemeClr val="tx1">
                    <a:lumMod val="75000"/>
                    <a:lumOff val="25000"/>
                  </a:schemeClr>
                </a:solidFill>
                <a:latin typeface="+mn-ea"/>
                <a:cs typeface="字魂58号-创中黑" panose="00000500000000000000" charset="-122"/>
                <a:sym typeface="+mn-ea"/>
              </a:rPr>
              <a:t>4</a:t>
            </a:r>
            <a:r>
              <a:rPr lang="zh-CN" altLang="en-US" sz="1400" dirty="0">
                <a:solidFill>
                  <a:schemeClr val="tx1">
                    <a:lumMod val="75000"/>
                    <a:lumOff val="25000"/>
                  </a:schemeClr>
                </a:solidFill>
                <a:latin typeface="+mn-ea"/>
                <a:cs typeface="字魂58号-创中黑" panose="00000500000000000000" charset="-122"/>
                <a:sym typeface="+mn-ea"/>
              </a:rPr>
              <a:t>个青少年就有</a:t>
            </a:r>
            <a:r>
              <a:rPr lang="en-US" altLang="zh-CN" sz="1400" dirty="0">
                <a:solidFill>
                  <a:schemeClr val="tx1">
                    <a:lumMod val="75000"/>
                    <a:lumOff val="25000"/>
                  </a:schemeClr>
                </a:solidFill>
                <a:latin typeface="+mn-ea"/>
                <a:cs typeface="字魂58号-创中黑" panose="00000500000000000000" charset="-122"/>
                <a:sym typeface="+mn-ea"/>
              </a:rPr>
              <a:t>1</a:t>
            </a:r>
            <a:r>
              <a:rPr lang="zh-CN" altLang="en-US" sz="1400" dirty="0">
                <a:solidFill>
                  <a:schemeClr val="tx1">
                    <a:lumMod val="75000"/>
                    <a:lumOff val="25000"/>
                  </a:schemeClr>
                </a:solidFill>
                <a:latin typeface="+mn-ea"/>
                <a:cs typeface="字魂58号-创中黑" panose="00000500000000000000" charset="-122"/>
                <a:sym typeface="+mn-ea"/>
              </a:rPr>
              <a:t>个抑郁</a:t>
            </a:r>
          </a:p>
        </p:txBody>
      </p:sp>
      <p:grpSp>
        <p:nvGrpSpPr>
          <p:cNvPr id="69" name="组合 68">
            <a:extLst>
              <a:ext uri="{FF2B5EF4-FFF2-40B4-BE49-F238E27FC236}">
                <a16:creationId xmlns:a16="http://schemas.microsoft.com/office/drawing/2014/main" id="{013B840B-E218-99B6-2228-E3CA308979B4}"/>
              </a:ext>
            </a:extLst>
          </p:cNvPr>
          <p:cNvGrpSpPr/>
          <p:nvPr/>
        </p:nvGrpSpPr>
        <p:grpSpPr>
          <a:xfrm>
            <a:off x="6096758" y="3480001"/>
            <a:ext cx="3737972" cy="296669"/>
            <a:chOff x="-4952017" y="2929417"/>
            <a:chExt cx="3737972" cy="296669"/>
          </a:xfrm>
        </p:grpSpPr>
        <p:sp>
          <p:nvSpPr>
            <p:cNvPr id="70" name="平行四边形 184">
              <a:extLst>
                <a:ext uri="{FF2B5EF4-FFF2-40B4-BE49-F238E27FC236}">
                  <a16:creationId xmlns:a16="http://schemas.microsoft.com/office/drawing/2014/main" id="{4493E394-37F2-A9FB-05A3-DEEA0BD0A062}"/>
                </a:ext>
              </a:extLst>
            </p:cNvPr>
            <p:cNvSpPr/>
            <p:nvPr/>
          </p:nvSpPr>
          <p:spPr>
            <a:xfrm>
              <a:off x="-4952017" y="2929417"/>
              <a:ext cx="1389664"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389664"/>
                <a:gd name="connsiteY0" fmla="*/ 298574 h 298574"/>
                <a:gd name="connsiteX1" fmla="*/ 1014 w 1389664"/>
                <a:gd name="connsiteY1" fmla="*/ 1905 h 298574"/>
                <a:gd name="connsiteX2" fmla="*/ 1389664 w 1389664"/>
                <a:gd name="connsiteY2" fmla="*/ 0 h 298574"/>
                <a:gd name="connsiteX3" fmla="*/ 1241584 w 1389664"/>
                <a:gd name="connsiteY3" fmla="*/ 298574 h 298574"/>
                <a:gd name="connsiteX4" fmla="*/ 0 w 1389664"/>
                <a:gd name="connsiteY4" fmla="*/ 298574 h 29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64" h="298574">
                  <a:moveTo>
                    <a:pt x="0" y="298574"/>
                  </a:moveTo>
                  <a:lnTo>
                    <a:pt x="1014" y="1905"/>
                  </a:lnTo>
                  <a:lnTo>
                    <a:pt x="1389664" y="0"/>
                  </a:lnTo>
                  <a:lnTo>
                    <a:pt x="1241584" y="298574"/>
                  </a:lnTo>
                  <a:lnTo>
                    <a:pt x="0" y="298574"/>
                  </a:lnTo>
                  <a:close/>
                </a:path>
              </a:pathLst>
            </a:cu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平行四边形 184">
              <a:extLst>
                <a:ext uri="{FF2B5EF4-FFF2-40B4-BE49-F238E27FC236}">
                  <a16:creationId xmlns:a16="http://schemas.microsoft.com/office/drawing/2014/main" id="{A5D82323-6043-488E-A69B-79013FE80520}"/>
                </a:ext>
              </a:extLst>
            </p:cNvPr>
            <p:cNvSpPr/>
            <p:nvPr/>
          </p:nvSpPr>
          <p:spPr>
            <a:xfrm flipH="1" flipV="1">
              <a:off x="-3708182" y="2929417"/>
              <a:ext cx="2494137"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401094"/>
                <a:gd name="connsiteY0" fmla="*/ 296669 h 296669"/>
                <a:gd name="connsiteX1" fmla="*/ 1014 w 1401094"/>
                <a:gd name="connsiteY1" fmla="*/ 0 h 296669"/>
                <a:gd name="connsiteX2" fmla="*/ 1401094 w 1401094"/>
                <a:gd name="connsiteY2" fmla="*/ 0 h 296669"/>
                <a:gd name="connsiteX3" fmla="*/ 1316922 w 1401094"/>
                <a:gd name="connsiteY3" fmla="*/ 296669 h 296669"/>
                <a:gd name="connsiteX4" fmla="*/ 0 w 1401094"/>
                <a:gd name="connsiteY4" fmla="*/ 296669 h 29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94" h="296669">
                  <a:moveTo>
                    <a:pt x="0" y="296669"/>
                  </a:moveTo>
                  <a:lnTo>
                    <a:pt x="1014" y="0"/>
                  </a:lnTo>
                  <a:lnTo>
                    <a:pt x="1401094" y="0"/>
                  </a:lnTo>
                  <a:lnTo>
                    <a:pt x="1316922" y="296669"/>
                  </a:lnTo>
                  <a:lnTo>
                    <a:pt x="0" y="296669"/>
                  </a:lnTo>
                  <a:close/>
                </a:path>
              </a:pathLst>
            </a:cu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平行四边形 71">
              <a:extLst>
                <a:ext uri="{FF2B5EF4-FFF2-40B4-BE49-F238E27FC236}">
                  <a16:creationId xmlns:a16="http://schemas.microsoft.com/office/drawing/2014/main" id="{DBF747F6-4639-29BA-BBC0-A73B772906FB}"/>
                </a:ext>
              </a:extLst>
            </p:cNvPr>
            <p:cNvSpPr/>
            <p:nvPr/>
          </p:nvSpPr>
          <p:spPr>
            <a:xfrm>
              <a:off x="-3635677" y="2929417"/>
              <a:ext cx="214229" cy="296669"/>
            </a:xfrm>
            <a:prstGeom prst="parallelogram">
              <a:avLst>
                <a:gd name="adj" fmla="val 7136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73" name="文本4">
            <a:extLst>
              <a:ext uri="{FF2B5EF4-FFF2-40B4-BE49-F238E27FC236}">
                <a16:creationId xmlns:a16="http://schemas.microsoft.com/office/drawing/2014/main" id="{6AD82DBF-5959-8F66-3F1D-637FCB19314D}"/>
              </a:ext>
            </a:extLst>
          </p:cNvPr>
          <p:cNvSpPr/>
          <p:nvPr/>
        </p:nvSpPr>
        <p:spPr>
          <a:xfrm>
            <a:off x="6410821" y="3497294"/>
            <a:ext cx="1002277" cy="276999"/>
          </a:xfrm>
          <a:prstGeom prst="rect">
            <a:avLst/>
          </a:prstGeom>
        </p:spPr>
        <p:txBody>
          <a:bodyPr wrap="square" lIns="0" tIns="0" rIns="0" bIns="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zh-CN" altLang="en-US" dirty="0">
                <a:solidFill>
                  <a:schemeClr val="bg1"/>
                </a:solidFill>
                <a:latin typeface="+mn-ea"/>
                <a:cs typeface="字魂58号-创中黑" panose="00000500000000000000" charset="-122"/>
                <a:sym typeface="+mn-ea"/>
              </a:rPr>
              <a:t>抑郁症</a:t>
            </a:r>
          </a:p>
        </p:txBody>
      </p:sp>
      <p:sp>
        <p:nvSpPr>
          <p:cNvPr id="74" name="文本框 73">
            <a:extLst>
              <a:ext uri="{FF2B5EF4-FFF2-40B4-BE49-F238E27FC236}">
                <a16:creationId xmlns:a16="http://schemas.microsoft.com/office/drawing/2014/main" id="{4012BFFB-E560-089C-9CAB-E44CF361DF93}"/>
              </a:ext>
            </a:extLst>
          </p:cNvPr>
          <p:cNvSpPr txBox="1"/>
          <p:nvPr/>
        </p:nvSpPr>
        <p:spPr>
          <a:xfrm>
            <a:off x="7581181" y="3461590"/>
            <a:ext cx="2210184" cy="333489"/>
          </a:xfrm>
          <a:prstGeom prst="rect">
            <a:avLst/>
          </a:prstGeom>
          <a:noFill/>
        </p:spPr>
        <p:txBody>
          <a:bodyPr wrap="square">
            <a:noAutofit/>
          </a:bodyPr>
          <a:lstStyle/>
          <a:p>
            <a:pPr marL="0" indent="0" algn="l">
              <a:lnSpc>
                <a:spcPct val="120000"/>
              </a:lnSpc>
              <a:spcBef>
                <a:spcPts val="0"/>
              </a:spcBef>
              <a:spcAft>
                <a:spcPts val="0"/>
              </a:spcAft>
              <a:buNone/>
            </a:pPr>
            <a:r>
              <a:rPr lang="zh-CN" altLang="en-US" sz="1400" dirty="0">
                <a:solidFill>
                  <a:schemeClr val="tx1">
                    <a:lumMod val="75000"/>
                    <a:lumOff val="25000"/>
                  </a:schemeClr>
                </a:solidFill>
                <a:latin typeface="+mn-ea"/>
                <a:cs typeface="字魂58号-创中黑" panose="00000500000000000000" charset="-122"/>
                <a:sym typeface="+mn-ea"/>
              </a:rPr>
              <a:t>自杀率比抑郁症还高的病</a:t>
            </a:r>
          </a:p>
        </p:txBody>
      </p:sp>
      <p:grpSp>
        <p:nvGrpSpPr>
          <p:cNvPr id="75" name="组合 74">
            <a:extLst>
              <a:ext uri="{FF2B5EF4-FFF2-40B4-BE49-F238E27FC236}">
                <a16:creationId xmlns:a16="http://schemas.microsoft.com/office/drawing/2014/main" id="{78F545C3-B9E7-C9A5-4A7C-844F3C0ACAB1}"/>
              </a:ext>
            </a:extLst>
          </p:cNvPr>
          <p:cNvGrpSpPr/>
          <p:nvPr/>
        </p:nvGrpSpPr>
        <p:grpSpPr>
          <a:xfrm>
            <a:off x="6096758" y="4894354"/>
            <a:ext cx="3737972" cy="296669"/>
            <a:chOff x="-4952017" y="2929417"/>
            <a:chExt cx="3737972" cy="296669"/>
          </a:xfrm>
        </p:grpSpPr>
        <p:sp>
          <p:nvSpPr>
            <p:cNvPr id="76" name="平行四边形 184">
              <a:extLst>
                <a:ext uri="{FF2B5EF4-FFF2-40B4-BE49-F238E27FC236}">
                  <a16:creationId xmlns:a16="http://schemas.microsoft.com/office/drawing/2014/main" id="{A76932EC-85EE-C812-BDB5-39E6160395B7}"/>
                </a:ext>
              </a:extLst>
            </p:cNvPr>
            <p:cNvSpPr/>
            <p:nvPr/>
          </p:nvSpPr>
          <p:spPr>
            <a:xfrm>
              <a:off x="-4952017" y="2929417"/>
              <a:ext cx="1389664"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389664"/>
                <a:gd name="connsiteY0" fmla="*/ 298574 h 298574"/>
                <a:gd name="connsiteX1" fmla="*/ 1014 w 1389664"/>
                <a:gd name="connsiteY1" fmla="*/ 1905 h 298574"/>
                <a:gd name="connsiteX2" fmla="*/ 1389664 w 1389664"/>
                <a:gd name="connsiteY2" fmla="*/ 0 h 298574"/>
                <a:gd name="connsiteX3" fmla="*/ 1241584 w 1389664"/>
                <a:gd name="connsiteY3" fmla="*/ 298574 h 298574"/>
                <a:gd name="connsiteX4" fmla="*/ 0 w 1389664"/>
                <a:gd name="connsiteY4" fmla="*/ 298574 h 29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64" h="298574">
                  <a:moveTo>
                    <a:pt x="0" y="298574"/>
                  </a:moveTo>
                  <a:lnTo>
                    <a:pt x="1014" y="1905"/>
                  </a:lnTo>
                  <a:lnTo>
                    <a:pt x="1389664" y="0"/>
                  </a:lnTo>
                  <a:lnTo>
                    <a:pt x="1241584" y="298574"/>
                  </a:lnTo>
                  <a:lnTo>
                    <a:pt x="0" y="298574"/>
                  </a:lnTo>
                  <a:close/>
                </a:path>
              </a:pathLst>
            </a:cu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平行四边形 184">
              <a:extLst>
                <a:ext uri="{FF2B5EF4-FFF2-40B4-BE49-F238E27FC236}">
                  <a16:creationId xmlns:a16="http://schemas.microsoft.com/office/drawing/2014/main" id="{17DC268E-89FD-C98A-68BA-552DF7E314A8}"/>
                </a:ext>
              </a:extLst>
            </p:cNvPr>
            <p:cNvSpPr/>
            <p:nvPr/>
          </p:nvSpPr>
          <p:spPr>
            <a:xfrm flipH="1" flipV="1">
              <a:off x="-3708182" y="2929417"/>
              <a:ext cx="2494137"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401094"/>
                <a:gd name="connsiteY0" fmla="*/ 296669 h 296669"/>
                <a:gd name="connsiteX1" fmla="*/ 1014 w 1401094"/>
                <a:gd name="connsiteY1" fmla="*/ 0 h 296669"/>
                <a:gd name="connsiteX2" fmla="*/ 1401094 w 1401094"/>
                <a:gd name="connsiteY2" fmla="*/ 0 h 296669"/>
                <a:gd name="connsiteX3" fmla="*/ 1316922 w 1401094"/>
                <a:gd name="connsiteY3" fmla="*/ 296669 h 296669"/>
                <a:gd name="connsiteX4" fmla="*/ 0 w 1401094"/>
                <a:gd name="connsiteY4" fmla="*/ 296669 h 29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94" h="296669">
                  <a:moveTo>
                    <a:pt x="0" y="296669"/>
                  </a:moveTo>
                  <a:lnTo>
                    <a:pt x="1014" y="0"/>
                  </a:lnTo>
                  <a:lnTo>
                    <a:pt x="1401094" y="0"/>
                  </a:lnTo>
                  <a:lnTo>
                    <a:pt x="1316922" y="296669"/>
                  </a:lnTo>
                  <a:lnTo>
                    <a:pt x="0" y="296669"/>
                  </a:lnTo>
                  <a:close/>
                </a:path>
              </a:pathLst>
            </a:cu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平行四边形 77">
              <a:extLst>
                <a:ext uri="{FF2B5EF4-FFF2-40B4-BE49-F238E27FC236}">
                  <a16:creationId xmlns:a16="http://schemas.microsoft.com/office/drawing/2014/main" id="{3C134C57-B61F-1B62-946D-3F25C1F38270}"/>
                </a:ext>
              </a:extLst>
            </p:cNvPr>
            <p:cNvSpPr/>
            <p:nvPr/>
          </p:nvSpPr>
          <p:spPr>
            <a:xfrm>
              <a:off x="-3635677" y="2929417"/>
              <a:ext cx="214229" cy="296669"/>
            </a:xfrm>
            <a:prstGeom prst="parallelogram">
              <a:avLst>
                <a:gd name="adj" fmla="val 7136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79" name="文本5">
            <a:extLst>
              <a:ext uri="{FF2B5EF4-FFF2-40B4-BE49-F238E27FC236}">
                <a16:creationId xmlns:a16="http://schemas.microsoft.com/office/drawing/2014/main" id="{FBAD6966-D3CB-4863-BF69-699AA6513F05}"/>
              </a:ext>
            </a:extLst>
          </p:cNvPr>
          <p:cNvSpPr/>
          <p:nvPr/>
        </p:nvSpPr>
        <p:spPr>
          <a:xfrm>
            <a:off x="6410821" y="4911647"/>
            <a:ext cx="1075601" cy="276999"/>
          </a:xfrm>
          <a:prstGeom prst="rect">
            <a:avLst/>
          </a:prstGeom>
        </p:spPr>
        <p:txBody>
          <a:bodyPr wrap="square" lIns="0" tIns="0" rIns="0" bIns="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zh-CN" altLang="en-US" dirty="0">
                <a:solidFill>
                  <a:schemeClr val="bg1"/>
                </a:solidFill>
                <a:latin typeface="+mn-ea"/>
                <a:cs typeface="字魂58号-创中黑" panose="00000500000000000000" charset="-122"/>
                <a:sym typeface="+mn-ea"/>
              </a:rPr>
              <a:t>焦虑症</a:t>
            </a:r>
          </a:p>
        </p:txBody>
      </p:sp>
      <p:sp>
        <p:nvSpPr>
          <p:cNvPr id="80" name="文本框 79">
            <a:extLst>
              <a:ext uri="{FF2B5EF4-FFF2-40B4-BE49-F238E27FC236}">
                <a16:creationId xmlns:a16="http://schemas.microsoft.com/office/drawing/2014/main" id="{F6AC38CC-04C7-8A69-2BAF-637EC74F7452}"/>
              </a:ext>
            </a:extLst>
          </p:cNvPr>
          <p:cNvSpPr txBox="1"/>
          <p:nvPr/>
        </p:nvSpPr>
        <p:spPr>
          <a:xfrm>
            <a:off x="7581181" y="4885829"/>
            <a:ext cx="2253549" cy="333489"/>
          </a:xfrm>
          <a:prstGeom prst="rect">
            <a:avLst/>
          </a:prstGeom>
          <a:noFill/>
        </p:spPr>
        <p:txBody>
          <a:bodyPr wrap="square">
            <a:noAutofit/>
          </a:bodyPr>
          <a:lstStyle/>
          <a:p>
            <a:pPr marL="0" indent="0" algn="l">
              <a:lnSpc>
                <a:spcPct val="120000"/>
              </a:lnSpc>
              <a:spcBef>
                <a:spcPts val="0"/>
              </a:spcBef>
              <a:spcAft>
                <a:spcPts val="0"/>
              </a:spcAft>
              <a:buNone/>
            </a:pPr>
            <a:r>
              <a:rPr lang="zh-CN" altLang="en-US" sz="1400" dirty="0">
                <a:solidFill>
                  <a:schemeClr val="tx1">
                    <a:lumMod val="75000"/>
                    <a:lumOff val="25000"/>
                  </a:schemeClr>
                </a:solidFill>
                <a:latin typeface="+mn-ea"/>
                <a:cs typeface="字魂58号-创中黑" panose="00000500000000000000" charset="-122"/>
                <a:sym typeface="+mn-ea"/>
              </a:rPr>
              <a:t>发病率高</a:t>
            </a:r>
          </a:p>
        </p:txBody>
      </p:sp>
      <p:sp>
        <p:nvSpPr>
          <p:cNvPr id="81" name="弧形 80">
            <a:extLst>
              <a:ext uri="{FF2B5EF4-FFF2-40B4-BE49-F238E27FC236}">
                <a16:creationId xmlns:a16="http://schemas.microsoft.com/office/drawing/2014/main" id="{E5E1EAF6-DAD6-5C1B-F258-4883699109B6}"/>
              </a:ext>
            </a:extLst>
          </p:cNvPr>
          <p:cNvSpPr/>
          <p:nvPr/>
        </p:nvSpPr>
        <p:spPr>
          <a:xfrm flipH="1">
            <a:off x="967049" y="2793983"/>
            <a:ext cx="2965671" cy="2165595"/>
          </a:xfrm>
          <a:prstGeom prst="arc">
            <a:avLst>
              <a:gd name="adj1" fmla="val 10479843"/>
              <a:gd name="adj2" fmla="val 5932018"/>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任意多边形: 形状 81">
            <a:extLst>
              <a:ext uri="{FF2B5EF4-FFF2-40B4-BE49-F238E27FC236}">
                <a16:creationId xmlns:a16="http://schemas.microsoft.com/office/drawing/2014/main" id="{C11E8EEB-B109-0B89-9557-5CFADEB60965}"/>
              </a:ext>
            </a:extLst>
          </p:cNvPr>
          <p:cNvSpPr/>
          <p:nvPr/>
        </p:nvSpPr>
        <p:spPr>
          <a:xfrm>
            <a:off x="1589845" y="3823058"/>
            <a:ext cx="290110" cy="349056"/>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accent2"/>
            </a:solidFill>
            <a:prstDash val="solid"/>
            <a:miter/>
          </a:ln>
        </p:spPr>
        <p:txBody>
          <a:bodyPr rtlCol="0" anchor="ctr">
            <a:noAutofit/>
          </a:bodyPr>
          <a:lstStyle/>
          <a:p>
            <a:endParaRPr lang="zh-CN" altLang="en-US"/>
          </a:p>
        </p:txBody>
      </p:sp>
      <p:sp>
        <p:nvSpPr>
          <p:cNvPr id="83" name="菱形 82">
            <a:extLst>
              <a:ext uri="{FF2B5EF4-FFF2-40B4-BE49-F238E27FC236}">
                <a16:creationId xmlns:a16="http://schemas.microsoft.com/office/drawing/2014/main" id="{76202CF1-D90A-9940-E3C4-172138EC2E32}"/>
              </a:ext>
            </a:extLst>
          </p:cNvPr>
          <p:cNvSpPr/>
          <p:nvPr/>
        </p:nvSpPr>
        <p:spPr>
          <a:xfrm rot="18004068">
            <a:off x="2578378" y="4328587"/>
            <a:ext cx="154336" cy="156788"/>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文本框 83">
            <a:extLst>
              <a:ext uri="{FF2B5EF4-FFF2-40B4-BE49-F238E27FC236}">
                <a16:creationId xmlns:a16="http://schemas.microsoft.com/office/drawing/2014/main" id="{DA81E38A-AD5C-D83E-3EA8-40E9ACA6EEBD}"/>
              </a:ext>
            </a:extLst>
          </p:cNvPr>
          <p:cNvSpPr txBox="1"/>
          <p:nvPr/>
        </p:nvSpPr>
        <p:spPr>
          <a:xfrm>
            <a:off x="4854680" y="2201789"/>
            <a:ext cx="710522" cy="523220"/>
          </a:xfrm>
          <a:prstGeom prst="rect">
            <a:avLst/>
          </a:prstGeom>
          <a:noFill/>
        </p:spPr>
        <p:txBody>
          <a:bodyPr wrap="square" rtlCol="0">
            <a:noAutofit/>
          </a:bodyPr>
          <a:lstStyle/>
          <a:p>
            <a:pPr algn="ctr"/>
            <a:r>
              <a:rPr lang="en-US" altLang="zh-CN" sz="2800" dirty="0">
                <a:ln>
                  <a:solidFill>
                    <a:schemeClr val="accent2"/>
                  </a:solidFill>
                </a:ln>
                <a:solidFill>
                  <a:schemeClr val="bg1"/>
                </a:solidFill>
                <a:latin typeface="+mj-lt"/>
              </a:rPr>
              <a:t>01</a:t>
            </a:r>
            <a:endParaRPr lang="zh-CN" altLang="en-US" sz="2800" dirty="0">
              <a:ln>
                <a:solidFill>
                  <a:schemeClr val="accent2"/>
                </a:solidFill>
              </a:ln>
              <a:solidFill>
                <a:schemeClr val="bg1"/>
              </a:solidFill>
              <a:latin typeface="+mj-lt"/>
            </a:endParaRPr>
          </a:p>
        </p:txBody>
      </p:sp>
      <p:sp>
        <p:nvSpPr>
          <p:cNvPr id="85" name="文本框 84">
            <a:extLst>
              <a:ext uri="{FF2B5EF4-FFF2-40B4-BE49-F238E27FC236}">
                <a16:creationId xmlns:a16="http://schemas.microsoft.com/office/drawing/2014/main" id="{4C180E28-A44F-1681-0950-C69E11B79CF7}"/>
              </a:ext>
            </a:extLst>
          </p:cNvPr>
          <p:cNvSpPr txBox="1"/>
          <p:nvPr/>
        </p:nvSpPr>
        <p:spPr>
          <a:xfrm>
            <a:off x="4854680" y="3533469"/>
            <a:ext cx="710522" cy="523220"/>
          </a:xfrm>
          <a:prstGeom prst="rect">
            <a:avLst/>
          </a:prstGeom>
          <a:noFill/>
        </p:spPr>
        <p:txBody>
          <a:bodyPr wrap="square" rtlCol="0">
            <a:noAutofit/>
          </a:bodyPr>
          <a:lstStyle/>
          <a:p>
            <a:pPr algn="ctr"/>
            <a:r>
              <a:rPr lang="en-US" altLang="zh-CN" sz="2800" dirty="0">
                <a:ln>
                  <a:solidFill>
                    <a:schemeClr val="accent2"/>
                  </a:solidFill>
                </a:ln>
                <a:solidFill>
                  <a:schemeClr val="bg1"/>
                </a:solidFill>
                <a:latin typeface="+mj-lt"/>
              </a:rPr>
              <a:t>02</a:t>
            </a:r>
            <a:endParaRPr lang="zh-CN" altLang="en-US" sz="2800" dirty="0">
              <a:ln>
                <a:solidFill>
                  <a:schemeClr val="accent2"/>
                </a:solidFill>
              </a:ln>
              <a:solidFill>
                <a:schemeClr val="bg1"/>
              </a:solidFill>
              <a:latin typeface="+mj-lt"/>
            </a:endParaRPr>
          </a:p>
        </p:txBody>
      </p:sp>
      <p:sp>
        <p:nvSpPr>
          <p:cNvPr id="86" name="文本框 85">
            <a:extLst>
              <a:ext uri="{FF2B5EF4-FFF2-40B4-BE49-F238E27FC236}">
                <a16:creationId xmlns:a16="http://schemas.microsoft.com/office/drawing/2014/main" id="{E5FA5B67-6A61-B69F-DBC0-AD051804F265}"/>
              </a:ext>
            </a:extLst>
          </p:cNvPr>
          <p:cNvSpPr txBox="1"/>
          <p:nvPr/>
        </p:nvSpPr>
        <p:spPr>
          <a:xfrm>
            <a:off x="4854680" y="4865149"/>
            <a:ext cx="710522" cy="523220"/>
          </a:xfrm>
          <a:prstGeom prst="rect">
            <a:avLst/>
          </a:prstGeom>
          <a:noFill/>
        </p:spPr>
        <p:txBody>
          <a:bodyPr wrap="square" rtlCol="0">
            <a:noAutofit/>
          </a:bodyPr>
          <a:lstStyle/>
          <a:p>
            <a:pPr algn="ctr"/>
            <a:r>
              <a:rPr lang="en-US" altLang="zh-CN" sz="2800" dirty="0">
                <a:ln>
                  <a:solidFill>
                    <a:schemeClr val="accent2"/>
                  </a:solidFill>
                </a:ln>
                <a:solidFill>
                  <a:schemeClr val="bg1"/>
                </a:solidFill>
                <a:latin typeface="+mj-lt"/>
              </a:rPr>
              <a:t>03</a:t>
            </a:r>
            <a:endParaRPr lang="zh-CN" altLang="en-US" sz="2800" dirty="0">
              <a:ln>
                <a:solidFill>
                  <a:schemeClr val="accent2"/>
                </a:solidFill>
              </a:ln>
              <a:solidFill>
                <a:schemeClr val="bg1"/>
              </a:solidFill>
              <a:latin typeface="+mj-lt"/>
            </a:endParaRPr>
          </a:p>
        </p:txBody>
      </p:sp>
      <p:sp>
        <p:nvSpPr>
          <p:cNvPr id="44" name="任意多边形: 形状 43">
            <a:extLst>
              <a:ext uri="{FF2B5EF4-FFF2-40B4-BE49-F238E27FC236}">
                <a16:creationId xmlns:a16="http://schemas.microsoft.com/office/drawing/2014/main" id="{71759BCD-E1BB-F017-3580-B826CF0AD08B}"/>
              </a:ext>
            </a:extLst>
          </p:cNvPr>
          <p:cNvSpPr/>
          <p:nvPr/>
        </p:nvSpPr>
        <p:spPr>
          <a:xfrm rot="20721887">
            <a:off x="872323" y="1794347"/>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7" name="任意多边形: 形状 46">
            <a:extLst>
              <a:ext uri="{FF2B5EF4-FFF2-40B4-BE49-F238E27FC236}">
                <a16:creationId xmlns:a16="http://schemas.microsoft.com/office/drawing/2014/main" id="{DF220E27-905A-5F6E-DD19-E22635412764}"/>
              </a:ext>
            </a:extLst>
          </p:cNvPr>
          <p:cNvSpPr/>
          <p:nvPr/>
        </p:nvSpPr>
        <p:spPr>
          <a:xfrm rot="20721887">
            <a:off x="1324037" y="14352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9" name="任意多边形: 形状 48">
            <a:extLst>
              <a:ext uri="{FF2B5EF4-FFF2-40B4-BE49-F238E27FC236}">
                <a16:creationId xmlns:a16="http://schemas.microsoft.com/office/drawing/2014/main" id="{BA04AC94-26C1-BC99-0CEB-09A473F47D85}"/>
              </a:ext>
            </a:extLst>
          </p:cNvPr>
          <p:cNvSpPr/>
          <p:nvPr/>
        </p:nvSpPr>
        <p:spPr>
          <a:xfrm rot="20721887">
            <a:off x="1498961" y="205920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1" name="任意多边形: 形状 50">
            <a:extLst>
              <a:ext uri="{FF2B5EF4-FFF2-40B4-BE49-F238E27FC236}">
                <a16:creationId xmlns:a16="http://schemas.microsoft.com/office/drawing/2014/main" id="{909895B6-50B0-FB92-285C-4EEB4C768562}"/>
              </a:ext>
            </a:extLst>
          </p:cNvPr>
          <p:cNvSpPr/>
          <p:nvPr/>
        </p:nvSpPr>
        <p:spPr>
          <a:xfrm rot="20721887">
            <a:off x="10942944" y="3680705"/>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2" name="任意多边形: 形状 61">
            <a:extLst>
              <a:ext uri="{FF2B5EF4-FFF2-40B4-BE49-F238E27FC236}">
                <a16:creationId xmlns:a16="http://schemas.microsoft.com/office/drawing/2014/main" id="{1A659273-8C46-0A82-E856-72DC92E70A97}"/>
              </a:ext>
            </a:extLst>
          </p:cNvPr>
          <p:cNvSpPr/>
          <p:nvPr/>
        </p:nvSpPr>
        <p:spPr>
          <a:xfrm rot="20721887">
            <a:off x="11471034" y="3372803"/>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7" name="任意多边形: 形状 66">
            <a:extLst>
              <a:ext uri="{FF2B5EF4-FFF2-40B4-BE49-F238E27FC236}">
                <a16:creationId xmlns:a16="http://schemas.microsoft.com/office/drawing/2014/main" id="{630AC612-7B00-7FDB-F96B-B0D320887B31}"/>
              </a:ext>
            </a:extLst>
          </p:cNvPr>
          <p:cNvSpPr/>
          <p:nvPr/>
        </p:nvSpPr>
        <p:spPr>
          <a:xfrm rot="20721887">
            <a:off x="10836367" y="3119469"/>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4001958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图表 33">
            <a:extLst>
              <a:ext uri="{FF2B5EF4-FFF2-40B4-BE49-F238E27FC236}">
                <a16:creationId xmlns:a16="http://schemas.microsoft.com/office/drawing/2014/main" id="{4D018C52-E565-55F5-E9D9-D8AF27556DFF}"/>
              </a:ext>
            </a:extLst>
          </p:cNvPr>
          <p:cNvGraphicFramePr/>
          <p:nvPr>
            <p:extLst>
              <p:ext uri="{D42A27DB-BD31-4B8C-83A1-F6EECF244321}">
                <p14:modId xmlns:p14="http://schemas.microsoft.com/office/powerpoint/2010/main" val="3609422198"/>
              </p:ext>
            </p:extLst>
          </p:nvPr>
        </p:nvGraphicFramePr>
        <p:xfrm>
          <a:off x="1343024" y="1957203"/>
          <a:ext cx="4907305" cy="3938479"/>
        </p:xfrm>
        <a:graphic>
          <a:graphicData uri="http://schemas.openxmlformats.org/drawingml/2006/chart">
            <c:chart xmlns:c="http://schemas.openxmlformats.org/drawingml/2006/chart" xmlns:r="http://schemas.openxmlformats.org/officeDocument/2006/relationships" r:id="rId2"/>
          </a:graphicData>
        </a:graphic>
      </p:graphicFrame>
      <p:sp>
        <p:nvSpPr>
          <p:cNvPr id="35" name="矩形 34">
            <a:extLst>
              <a:ext uri="{FF2B5EF4-FFF2-40B4-BE49-F238E27FC236}">
                <a16:creationId xmlns:a16="http://schemas.microsoft.com/office/drawing/2014/main" id="{C0D337EB-11A8-F3DA-FA46-06E3155E4FDB}"/>
              </a:ext>
            </a:extLst>
          </p:cNvPr>
          <p:cNvSpPr/>
          <p:nvPr/>
        </p:nvSpPr>
        <p:spPr>
          <a:xfrm>
            <a:off x="3553778" y="1042767"/>
            <a:ext cx="5084445" cy="753501"/>
          </a:xfrm>
          <a:prstGeom prst="rect">
            <a:avLst/>
          </a:prstGeom>
          <a:solidFill>
            <a:schemeClr val="accent5"/>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6" name="图形 35" descr="插入点左移 纯色填充">
            <a:extLst>
              <a:ext uri="{FF2B5EF4-FFF2-40B4-BE49-F238E27FC236}">
                <a16:creationId xmlns:a16="http://schemas.microsoft.com/office/drawing/2014/main" id="{06A324BF-F9DF-F58D-ECE4-5BD0A22DD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5887" y="962317"/>
            <a:ext cx="914400" cy="914400"/>
          </a:xfrm>
          <a:prstGeom prst="rect">
            <a:avLst/>
          </a:prstGeom>
        </p:spPr>
      </p:pic>
      <p:pic>
        <p:nvPicPr>
          <p:cNvPr id="37" name="图形 36" descr="插入点右移 纯色填充">
            <a:extLst>
              <a:ext uri="{FF2B5EF4-FFF2-40B4-BE49-F238E27FC236}">
                <a16:creationId xmlns:a16="http://schemas.microsoft.com/office/drawing/2014/main" id="{66E8CB6B-C87F-8CFA-BC63-FA1A49A6B6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1713" y="962317"/>
            <a:ext cx="914400" cy="914400"/>
          </a:xfrm>
          <a:prstGeom prst="rect">
            <a:avLst/>
          </a:prstGeom>
        </p:spPr>
      </p:pic>
      <p:sp>
        <p:nvSpPr>
          <p:cNvPr id="38" name="弧形 37">
            <a:extLst>
              <a:ext uri="{FF2B5EF4-FFF2-40B4-BE49-F238E27FC236}">
                <a16:creationId xmlns:a16="http://schemas.microsoft.com/office/drawing/2014/main" id="{1D2C1CE5-94BC-F2D2-FAF2-42C2D6EFFBDF}"/>
              </a:ext>
            </a:extLst>
          </p:cNvPr>
          <p:cNvSpPr/>
          <p:nvPr/>
        </p:nvSpPr>
        <p:spPr>
          <a:xfrm flipH="1">
            <a:off x="6857682" y="51616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任意多边形: 形状 38">
            <a:extLst>
              <a:ext uri="{FF2B5EF4-FFF2-40B4-BE49-F238E27FC236}">
                <a16:creationId xmlns:a16="http://schemas.microsoft.com/office/drawing/2014/main" id="{B35DF4F7-79D9-F135-EBC4-C1180D17B895}"/>
              </a:ext>
            </a:extLst>
          </p:cNvPr>
          <p:cNvSpPr/>
          <p:nvPr/>
        </p:nvSpPr>
        <p:spPr>
          <a:xfrm>
            <a:off x="7951533" y="113703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40" name="文本框 39">
            <a:extLst>
              <a:ext uri="{FF2B5EF4-FFF2-40B4-BE49-F238E27FC236}">
                <a16:creationId xmlns:a16="http://schemas.microsoft.com/office/drawing/2014/main" id="{503E372D-4F5A-F42B-AB95-9343E7333B3A}"/>
              </a:ext>
            </a:extLst>
          </p:cNvPr>
          <p:cNvSpPr txBox="1"/>
          <p:nvPr/>
        </p:nvSpPr>
        <p:spPr>
          <a:xfrm>
            <a:off x="3982289" y="1127130"/>
            <a:ext cx="4227423" cy="584775"/>
          </a:xfrm>
          <a:prstGeom prst="rect">
            <a:avLst/>
          </a:prstGeom>
          <a:noFill/>
        </p:spPr>
        <p:txBody>
          <a:bodyPr wrap="square" rtlCol="0">
            <a:noAutofit/>
          </a:bodyPr>
          <a:lstStyle/>
          <a:p>
            <a:pPr algn="ctr"/>
            <a:r>
              <a:rPr lang="zh-CN" altLang="en-US" sz="3200" spc="130" dirty="0">
                <a:ln>
                  <a:solidFill>
                    <a:srgbClr val="093F68"/>
                  </a:solidFill>
                </a:ln>
                <a:solidFill>
                  <a:schemeClr val="bg1"/>
                </a:solidFill>
                <a:latin typeface="+mj-ea"/>
                <a:ea typeface="+mj-ea"/>
              </a:rPr>
              <a:t>常见的心理问题</a:t>
            </a:r>
          </a:p>
        </p:txBody>
      </p:sp>
      <p:grpSp>
        <p:nvGrpSpPr>
          <p:cNvPr id="47" name="组合 46">
            <a:extLst>
              <a:ext uri="{FF2B5EF4-FFF2-40B4-BE49-F238E27FC236}">
                <a16:creationId xmlns:a16="http://schemas.microsoft.com/office/drawing/2014/main" id="{317C0D1D-0D68-20D1-13F4-326470DB06C8}"/>
              </a:ext>
            </a:extLst>
          </p:cNvPr>
          <p:cNvGrpSpPr/>
          <p:nvPr/>
        </p:nvGrpSpPr>
        <p:grpSpPr>
          <a:xfrm>
            <a:off x="6857682" y="2380730"/>
            <a:ext cx="3178658" cy="296669"/>
            <a:chOff x="-4392703" y="2929417"/>
            <a:chExt cx="3178658" cy="296669"/>
          </a:xfrm>
        </p:grpSpPr>
        <p:sp>
          <p:nvSpPr>
            <p:cNvPr id="48" name="平行四边形 184">
              <a:extLst>
                <a:ext uri="{FF2B5EF4-FFF2-40B4-BE49-F238E27FC236}">
                  <a16:creationId xmlns:a16="http://schemas.microsoft.com/office/drawing/2014/main" id="{1F5D97C1-7F9C-92EF-B6BF-4FD8095C8602}"/>
                </a:ext>
              </a:extLst>
            </p:cNvPr>
            <p:cNvSpPr/>
            <p:nvPr/>
          </p:nvSpPr>
          <p:spPr>
            <a:xfrm>
              <a:off x="-4392703" y="2929417"/>
              <a:ext cx="830350"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389664"/>
                <a:gd name="connsiteY0" fmla="*/ 298574 h 298574"/>
                <a:gd name="connsiteX1" fmla="*/ 1014 w 1389664"/>
                <a:gd name="connsiteY1" fmla="*/ 1905 h 298574"/>
                <a:gd name="connsiteX2" fmla="*/ 1389664 w 1389664"/>
                <a:gd name="connsiteY2" fmla="*/ 0 h 298574"/>
                <a:gd name="connsiteX3" fmla="*/ 1241584 w 1389664"/>
                <a:gd name="connsiteY3" fmla="*/ 298574 h 298574"/>
                <a:gd name="connsiteX4" fmla="*/ 0 w 1389664"/>
                <a:gd name="connsiteY4" fmla="*/ 298574 h 29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64" h="298574">
                  <a:moveTo>
                    <a:pt x="0" y="298574"/>
                  </a:moveTo>
                  <a:lnTo>
                    <a:pt x="1014" y="1905"/>
                  </a:lnTo>
                  <a:lnTo>
                    <a:pt x="1389664" y="0"/>
                  </a:lnTo>
                  <a:lnTo>
                    <a:pt x="1241584" y="298574"/>
                  </a:lnTo>
                  <a:lnTo>
                    <a:pt x="0" y="298574"/>
                  </a:lnTo>
                  <a:close/>
                </a:path>
              </a:pathLst>
            </a:cu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9" name="平行四边形 184">
              <a:extLst>
                <a:ext uri="{FF2B5EF4-FFF2-40B4-BE49-F238E27FC236}">
                  <a16:creationId xmlns:a16="http://schemas.microsoft.com/office/drawing/2014/main" id="{8B1BB746-B08D-D32A-A76B-F2994596BF87}"/>
                </a:ext>
              </a:extLst>
            </p:cNvPr>
            <p:cNvSpPr/>
            <p:nvPr/>
          </p:nvSpPr>
          <p:spPr>
            <a:xfrm flipH="1" flipV="1">
              <a:off x="-3708182" y="2929417"/>
              <a:ext cx="2494137"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401094"/>
                <a:gd name="connsiteY0" fmla="*/ 296669 h 296669"/>
                <a:gd name="connsiteX1" fmla="*/ 1014 w 1401094"/>
                <a:gd name="connsiteY1" fmla="*/ 0 h 296669"/>
                <a:gd name="connsiteX2" fmla="*/ 1401094 w 1401094"/>
                <a:gd name="connsiteY2" fmla="*/ 0 h 296669"/>
                <a:gd name="connsiteX3" fmla="*/ 1316922 w 1401094"/>
                <a:gd name="connsiteY3" fmla="*/ 296669 h 296669"/>
                <a:gd name="connsiteX4" fmla="*/ 0 w 1401094"/>
                <a:gd name="connsiteY4" fmla="*/ 296669 h 29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94" h="296669">
                  <a:moveTo>
                    <a:pt x="0" y="296669"/>
                  </a:moveTo>
                  <a:lnTo>
                    <a:pt x="1014" y="0"/>
                  </a:lnTo>
                  <a:lnTo>
                    <a:pt x="1401094" y="0"/>
                  </a:lnTo>
                  <a:lnTo>
                    <a:pt x="1316922" y="296669"/>
                  </a:lnTo>
                  <a:lnTo>
                    <a:pt x="0" y="296669"/>
                  </a:lnTo>
                  <a:close/>
                </a:path>
              </a:pathLst>
            </a:cu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平行四边形 49">
              <a:extLst>
                <a:ext uri="{FF2B5EF4-FFF2-40B4-BE49-F238E27FC236}">
                  <a16:creationId xmlns:a16="http://schemas.microsoft.com/office/drawing/2014/main" id="{082EE19C-71E5-5ED4-165B-D960EC5A5164}"/>
                </a:ext>
              </a:extLst>
            </p:cNvPr>
            <p:cNvSpPr/>
            <p:nvPr/>
          </p:nvSpPr>
          <p:spPr>
            <a:xfrm>
              <a:off x="-3635677" y="2929417"/>
              <a:ext cx="214229" cy="296669"/>
            </a:xfrm>
            <a:prstGeom prst="parallelogram">
              <a:avLst>
                <a:gd name="adj" fmla="val 7136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1" name="文本框 24">
            <a:extLst>
              <a:ext uri="{FF2B5EF4-FFF2-40B4-BE49-F238E27FC236}">
                <a16:creationId xmlns:a16="http://schemas.microsoft.com/office/drawing/2014/main" id="{AE6705F7-9E66-B988-6A9B-8457B7E79BDF}"/>
              </a:ext>
            </a:extLst>
          </p:cNvPr>
          <p:cNvSpPr txBox="1"/>
          <p:nvPr/>
        </p:nvSpPr>
        <p:spPr>
          <a:xfrm>
            <a:off x="7893512" y="2092624"/>
            <a:ext cx="2468530" cy="523220"/>
          </a:xfrm>
          <a:prstGeom prst="rect">
            <a:avLst/>
          </a:prstGeom>
          <a:noFill/>
        </p:spPr>
        <p:txBody>
          <a:bodyPr wrap="square" rtlCol="0">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ln>
                  <a:solidFill>
                    <a:schemeClr val="accent2"/>
                  </a:solidFill>
                </a:ln>
                <a:solidFill>
                  <a:schemeClr val="bg2"/>
                </a:solidFill>
                <a:latin typeface="+mj-ea"/>
                <a:ea typeface="+mj-ea"/>
                <a:cs typeface="+mn-ea"/>
                <a:sym typeface="+mn-lt"/>
              </a:rPr>
              <a:t>群组间差异</a:t>
            </a:r>
          </a:p>
        </p:txBody>
      </p:sp>
      <p:sp>
        <p:nvSpPr>
          <p:cNvPr id="52" name="1">
            <a:extLst>
              <a:ext uri="{FF2B5EF4-FFF2-40B4-BE49-F238E27FC236}">
                <a16:creationId xmlns:a16="http://schemas.microsoft.com/office/drawing/2014/main" id="{EADABE2A-0376-3A65-CA59-6CF5E1378F2B}"/>
              </a:ext>
            </a:extLst>
          </p:cNvPr>
          <p:cNvSpPr txBox="1">
            <a:spLocks noChangeArrowheads="1"/>
          </p:cNvSpPr>
          <p:nvPr/>
        </p:nvSpPr>
        <p:spPr bwMode="auto">
          <a:xfrm>
            <a:off x="6862712" y="2953964"/>
            <a:ext cx="3441455" cy="246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228600" indent="-228600">
              <a:lnSpc>
                <a:spcPct val="150000"/>
              </a:lnSpc>
              <a:buFont typeface="+mj-lt"/>
              <a:buAutoNum type="arabicPeriod"/>
            </a:pPr>
            <a:r>
              <a:rPr lang="zh-CN" altLang="en-US" sz="1200" dirty="0">
                <a:solidFill>
                  <a:schemeClr val="tx1">
                    <a:lumMod val="75000"/>
                    <a:lumOff val="25000"/>
                  </a:schemeClr>
                </a:solidFill>
                <a:latin typeface="+mn-ea"/>
                <a:ea typeface="+mn-ea"/>
                <a:cs typeface="+mn-ea"/>
                <a:sym typeface="+mn-lt"/>
              </a:rPr>
              <a:t>女生抑郁高于男生，非独生子女高于独生子女。</a:t>
            </a:r>
          </a:p>
          <a:p>
            <a:pPr marL="228600" indent="-228600">
              <a:lnSpc>
                <a:spcPct val="150000"/>
              </a:lnSpc>
              <a:buFont typeface="+mj-lt"/>
              <a:buAutoNum type="arabicPeriod"/>
            </a:pPr>
            <a:endParaRPr lang="zh-CN" altLang="en-US" sz="1200" dirty="0">
              <a:solidFill>
                <a:schemeClr val="tx1">
                  <a:lumMod val="75000"/>
                  <a:lumOff val="25000"/>
                </a:schemeClr>
              </a:solidFill>
              <a:latin typeface="+mn-ea"/>
              <a:ea typeface="+mn-ea"/>
              <a:cs typeface="+mn-ea"/>
              <a:sym typeface="+mn-lt"/>
            </a:endParaRPr>
          </a:p>
          <a:p>
            <a:pPr marL="228600" indent="-228600">
              <a:lnSpc>
                <a:spcPct val="150000"/>
              </a:lnSpc>
              <a:buFont typeface="+mj-lt"/>
              <a:buAutoNum type="arabicPeriod"/>
            </a:pPr>
            <a:r>
              <a:rPr lang="zh-CN" altLang="en-US" sz="1200" dirty="0">
                <a:solidFill>
                  <a:schemeClr val="tx1">
                    <a:lumMod val="75000"/>
                    <a:lumOff val="25000"/>
                  </a:schemeClr>
                </a:solidFill>
                <a:latin typeface="+mn-ea"/>
                <a:ea typeface="+mn-ea"/>
                <a:cs typeface="+mn-ea"/>
                <a:sym typeface="+mn-lt"/>
              </a:rPr>
              <a:t>女生有抑郁倾向的比例为</a:t>
            </a:r>
            <a:r>
              <a:rPr lang="en-US" altLang="zh-CN" sz="1200" dirty="0">
                <a:solidFill>
                  <a:schemeClr val="tx1">
                    <a:lumMod val="75000"/>
                    <a:lumOff val="25000"/>
                  </a:schemeClr>
                </a:solidFill>
                <a:latin typeface="+mn-ea"/>
                <a:ea typeface="+mn-ea"/>
                <a:cs typeface="+mn-ea"/>
                <a:sym typeface="+mn-lt"/>
              </a:rPr>
              <a:t>18.9%</a:t>
            </a:r>
            <a:r>
              <a:rPr lang="zh-CN" altLang="en-US" sz="1200" dirty="0">
                <a:solidFill>
                  <a:schemeClr val="tx1">
                    <a:lumMod val="75000"/>
                    <a:lumOff val="25000"/>
                  </a:schemeClr>
                </a:solidFill>
                <a:latin typeface="+mn-ea"/>
                <a:ea typeface="+mn-ea"/>
                <a:cs typeface="+mn-ea"/>
                <a:sym typeface="+mn-lt"/>
              </a:rPr>
              <a:t>，高出男生</a:t>
            </a:r>
            <a:r>
              <a:rPr lang="en-US" altLang="zh-CN" sz="1200" dirty="0">
                <a:solidFill>
                  <a:schemeClr val="tx1">
                    <a:lumMod val="75000"/>
                    <a:lumOff val="25000"/>
                  </a:schemeClr>
                </a:solidFill>
                <a:latin typeface="+mn-ea"/>
                <a:ea typeface="+mn-ea"/>
                <a:cs typeface="+mn-ea"/>
                <a:sym typeface="+mn-lt"/>
              </a:rPr>
              <a:t>3.1</a:t>
            </a:r>
            <a:r>
              <a:rPr lang="zh-CN" altLang="en-US" sz="1200" dirty="0">
                <a:solidFill>
                  <a:schemeClr val="tx1">
                    <a:lumMod val="75000"/>
                    <a:lumOff val="25000"/>
                  </a:schemeClr>
                </a:solidFill>
                <a:latin typeface="+mn-ea"/>
                <a:ea typeface="+mn-ea"/>
                <a:cs typeface="+mn-ea"/>
                <a:sym typeface="+mn-lt"/>
              </a:rPr>
              <a:t>个百分点，重度抑郁的比例为</a:t>
            </a:r>
            <a:r>
              <a:rPr lang="en-US" altLang="zh-CN" sz="1200" dirty="0">
                <a:solidFill>
                  <a:schemeClr val="tx1">
                    <a:lumMod val="75000"/>
                    <a:lumOff val="25000"/>
                  </a:schemeClr>
                </a:solidFill>
                <a:latin typeface="+mn-ea"/>
                <a:ea typeface="+mn-ea"/>
                <a:cs typeface="+mn-ea"/>
                <a:sym typeface="+mn-lt"/>
              </a:rPr>
              <a:t>9%</a:t>
            </a:r>
            <a:r>
              <a:rPr lang="zh-CN" altLang="en-US" sz="1200" dirty="0">
                <a:solidFill>
                  <a:schemeClr val="tx1">
                    <a:lumMod val="75000"/>
                    <a:lumOff val="25000"/>
                  </a:schemeClr>
                </a:solidFill>
                <a:latin typeface="+mn-ea"/>
                <a:ea typeface="+mn-ea"/>
                <a:cs typeface="+mn-ea"/>
                <a:sym typeface="+mn-lt"/>
              </a:rPr>
              <a:t>，高出男生</a:t>
            </a:r>
            <a:r>
              <a:rPr lang="en-US" altLang="zh-CN" sz="1200" dirty="0">
                <a:solidFill>
                  <a:schemeClr val="tx1">
                    <a:lumMod val="75000"/>
                    <a:lumOff val="25000"/>
                  </a:schemeClr>
                </a:solidFill>
                <a:latin typeface="+mn-ea"/>
                <a:ea typeface="+mn-ea"/>
                <a:cs typeface="+mn-ea"/>
                <a:sym typeface="+mn-lt"/>
              </a:rPr>
              <a:t>3.2</a:t>
            </a:r>
            <a:r>
              <a:rPr lang="zh-CN" altLang="en-US" sz="1200" dirty="0">
                <a:solidFill>
                  <a:schemeClr val="tx1">
                    <a:lumMod val="75000"/>
                    <a:lumOff val="25000"/>
                  </a:schemeClr>
                </a:solidFill>
                <a:latin typeface="+mn-ea"/>
                <a:ea typeface="+mn-ea"/>
                <a:cs typeface="+mn-ea"/>
                <a:sym typeface="+mn-lt"/>
              </a:rPr>
              <a:t>个百分点。</a:t>
            </a:r>
          </a:p>
          <a:p>
            <a:pPr marL="228600" indent="-228600">
              <a:lnSpc>
                <a:spcPct val="150000"/>
              </a:lnSpc>
              <a:buFont typeface="+mj-lt"/>
              <a:buAutoNum type="arabicPeriod"/>
            </a:pPr>
            <a:endParaRPr lang="zh-CN" altLang="en-US" sz="1200" dirty="0">
              <a:solidFill>
                <a:schemeClr val="tx1">
                  <a:lumMod val="75000"/>
                  <a:lumOff val="25000"/>
                </a:schemeClr>
              </a:solidFill>
              <a:latin typeface="+mn-ea"/>
              <a:ea typeface="+mn-ea"/>
              <a:cs typeface="+mn-ea"/>
              <a:sym typeface="+mn-lt"/>
            </a:endParaRPr>
          </a:p>
          <a:p>
            <a:pPr marL="228600" indent="-228600">
              <a:lnSpc>
                <a:spcPct val="150000"/>
              </a:lnSpc>
              <a:buFont typeface="+mj-lt"/>
              <a:buAutoNum type="arabicPeriod"/>
            </a:pPr>
            <a:r>
              <a:rPr lang="zh-CN" altLang="en-US" sz="1200" dirty="0">
                <a:solidFill>
                  <a:schemeClr val="tx1">
                    <a:lumMod val="75000"/>
                    <a:lumOff val="25000"/>
                  </a:schemeClr>
                </a:solidFill>
                <a:latin typeface="+mn-ea"/>
                <a:ea typeface="+mn-ea"/>
                <a:cs typeface="+mn-ea"/>
                <a:sym typeface="+mn-lt"/>
              </a:rPr>
              <a:t>非独生子女青少年有抑郁倾向的比例为</a:t>
            </a:r>
            <a:r>
              <a:rPr lang="en-US" altLang="zh-CN" sz="1200" dirty="0">
                <a:solidFill>
                  <a:schemeClr val="tx1">
                    <a:lumMod val="75000"/>
                    <a:lumOff val="25000"/>
                  </a:schemeClr>
                </a:solidFill>
                <a:latin typeface="+mn-ea"/>
                <a:ea typeface="+mn-ea"/>
                <a:cs typeface="+mn-ea"/>
                <a:sym typeface="+mn-lt"/>
              </a:rPr>
              <a:t>17.3%</a:t>
            </a:r>
            <a:r>
              <a:rPr lang="zh-CN" altLang="en-US" sz="1200" dirty="0">
                <a:solidFill>
                  <a:schemeClr val="tx1">
                    <a:lumMod val="75000"/>
                    <a:lumOff val="25000"/>
                  </a:schemeClr>
                </a:solidFill>
                <a:latin typeface="+mn-ea"/>
                <a:ea typeface="+mn-ea"/>
                <a:cs typeface="+mn-ea"/>
                <a:sym typeface="+mn-lt"/>
              </a:rPr>
              <a:t>，与独生子女相当，重度抑郁的比例为</a:t>
            </a:r>
            <a:r>
              <a:rPr lang="en-US" altLang="zh-CN" sz="1200" dirty="0">
                <a:solidFill>
                  <a:schemeClr val="tx1">
                    <a:lumMod val="75000"/>
                    <a:lumOff val="25000"/>
                  </a:schemeClr>
                </a:solidFill>
                <a:latin typeface="+mn-ea"/>
                <a:ea typeface="+mn-ea"/>
                <a:cs typeface="+mn-ea"/>
                <a:sym typeface="+mn-lt"/>
              </a:rPr>
              <a:t>7.7%</a:t>
            </a:r>
            <a:r>
              <a:rPr lang="zh-CN" altLang="en-US" sz="1200" dirty="0">
                <a:solidFill>
                  <a:schemeClr val="tx1">
                    <a:lumMod val="75000"/>
                    <a:lumOff val="25000"/>
                  </a:schemeClr>
                </a:solidFill>
                <a:latin typeface="+mn-ea"/>
                <a:ea typeface="+mn-ea"/>
                <a:cs typeface="+mn-ea"/>
                <a:sym typeface="+mn-lt"/>
              </a:rPr>
              <a:t>，高出独生子女</a:t>
            </a:r>
            <a:r>
              <a:rPr lang="en-US" altLang="zh-CN" sz="1200" dirty="0">
                <a:solidFill>
                  <a:schemeClr val="tx1">
                    <a:lumMod val="75000"/>
                    <a:lumOff val="25000"/>
                  </a:schemeClr>
                </a:solidFill>
                <a:latin typeface="+mn-ea"/>
                <a:ea typeface="+mn-ea"/>
                <a:cs typeface="+mn-ea"/>
                <a:sym typeface="+mn-lt"/>
              </a:rPr>
              <a:t>1.4</a:t>
            </a:r>
            <a:r>
              <a:rPr lang="zh-CN" altLang="en-US" sz="1200" dirty="0">
                <a:solidFill>
                  <a:schemeClr val="tx1">
                    <a:lumMod val="75000"/>
                    <a:lumOff val="25000"/>
                  </a:schemeClr>
                </a:solidFill>
                <a:latin typeface="+mn-ea"/>
                <a:ea typeface="+mn-ea"/>
                <a:cs typeface="+mn-ea"/>
                <a:sym typeface="+mn-lt"/>
              </a:rPr>
              <a:t>个百分点。</a:t>
            </a:r>
          </a:p>
        </p:txBody>
      </p:sp>
      <p:sp>
        <p:nvSpPr>
          <p:cNvPr id="53" name="文本框 52">
            <a:extLst>
              <a:ext uri="{FF2B5EF4-FFF2-40B4-BE49-F238E27FC236}">
                <a16:creationId xmlns:a16="http://schemas.microsoft.com/office/drawing/2014/main" id="{A59A73EE-4E8D-0877-3794-ACE820DAB9AA}"/>
              </a:ext>
            </a:extLst>
          </p:cNvPr>
          <p:cNvSpPr txBox="1"/>
          <p:nvPr/>
        </p:nvSpPr>
        <p:spPr>
          <a:xfrm>
            <a:off x="6995170" y="2351823"/>
            <a:ext cx="792204" cy="369332"/>
          </a:xfrm>
          <a:prstGeom prst="rect">
            <a:avLst/>
          </a:prstGeom>
          <a:noFill/>
        </p:spPr>
        <p:txBody>
          <a:bodyPr wrap="square" rtlCol="0">
            <a:noAutofit/>
          </a:bodyPr>
          <a:lstStyle/>
          <a:p>
            <a:r>
              <a:rPr lang="zh-CN" altLang="en-US" dirty="0">
                <a:solidFill>
                  <a:schemeClr val="bg1"/>
                </a:solidFill>
              </a:rPr>
              <a:t>结论</a:t>
            </a:r>
          </a:p>
        </p:txBody>
      </p:sp>
      <p:sp>
        <p:nvSpPr>
          <p:cNvPr id="20" name="任意多边形: 形状 19">
            <a:extLst>
              <a:ext uri="{FF2B5EF4-FFF2-40B4-BE49-F238E27FC236}">
                <a16:creationId xmlns:a16="http://schemas.microsoft.com/office/drawing/2014/main" id="{184B629C-D91F-A04A-95AC-184EC3864D70}"/>
              </a:ext>
            </a:extLst>
          </p:cNvPr>
          <p:cNvSpPr/>
          <p:nvPr/>
        </p:nvSpPr>
        <p:spPr>
          <a:xfrm rot="20721887">
            <a:off x="872323" y="1794347"/>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1" name="任意多边形: 形状 20">
            <a:extLst>
              <a:ext uri="{FF2B5EF4-FFF2-40B4-BE49-F238E27FC236}">
                <a16:creationId xmlns:a16="http://schemas.microsoft.com/office/drawing/2014/main" id="{2810927A-2F4A-5FDD-ED59-928371614CBB}"/>
              </a:ext>
            </a:extLst>
          </p:cNvPr>
          <p:cNvSpPr/>
          <p:nvPr/>
        </p:nvSpPr>
        <p:spPr>
          <a:xfrm rot="20721887">
            <a:off x="1324037" y="14352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D8789966-09BA-7C85-7B39-3355C4D51605}"/>
              </a:ext>
            </a:extLst>
          </p:cNvPr>
          <p:cNvSpPr/>
          <p:nvPr/>
        </p:nvSpPr>
        <p:spPr>
          <a:xfrm rot="20721887">
            <a:off x="1498961" y="205920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3" name="任意多边形: 形状 22">
            <a:extLst>
              <a:ext uri="{FF2B5EF4-FFF2-40B4-BE49-F238E27FC236}">
                <a16:creationId xmlns:a16="http://schemas.microsoft.com/office/drawing/2014/main" id="{AC06C31E-D5DB-96C9-FA72-DA4D76AE4AB6}"/>
              </a:ext>
            </a:extLst>
          </p:cNvPr>
          <p:cNvSpPr/>
          <p:nvPr/>
        </p:nvSpPr>
        <p:spPr>
          <a:xfrm rot="20721887">
            <a:off x="10942944" y="3680705"/>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4" name="任意多边形: 形状 23">
            <a:extLst>
              <a:ext uri="{FF2B5EF4-FFF2-40B4-BE49-F238E27FC236}">
                <a16:creationId xmlns:a16="http://schemas.microsoft.com/office/drawing/2014/main" id="{4CEBB49F-467C-9F12-92B7-420358DCAD01}"/>
              </a:ext>
            </a:extLst>
          </p:cNvPr>
          <p:cNvSpPr/>
          <p:nvPr/>
        </p:nvSpPr>
        <p:spPr>
          <a:xfrm rot="20721887">
            <a:off x="11471034" y="3372803"/>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5" name="任意多边形: 形状 24">
            <a:extLst>
              <a:ext uri="{FF2B5EF4-FFF2-40B4-BE49-F238E27FC236}">
                <a16:creationId xmlns:a16="http://schemas.microsoft.com/office/drawing/2014/main" id="{3795FA81-6445-6D59-A3DE-1F59390BE6CD}"/>
              </a:ext>
            </a:extLst>
          </p:cNvPr>
          <p:cNvSpPr/>
          <p:nvPr/>
        </p:nvSpPr>
        <p:spPr>
          <a:xfrm rot="20721887">
            <a:off x="10836367" y="3119469"/>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101311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a:extLst>
              <a:ext uri="{FF2B5EF4-FFF2-40B4-BE49-F238E27FC236}">
                <a16:creationId xmlns:a16="http://schemas.microsoft.com/office/drawing/2014/main" id="{834D51B4-83F7-7607-5CB1-B47F50617781}"/>
              </a:ext>
            </a:extLst>
          </p:cNvPr>
          <p:cNvCxnSpPr>
            <a:cxnSpLocks/>
          </p:cNvCxnSpPr>
          <p:nvPr/>
        </p:nvCxnSpPr>
        <p:spPr>
          <a:xfrm>
            <a:off x="2681823" y="3085892"/>
            <a:ext cx="1039756" cy="824925"/>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927EEC77-9A47-5745-F2F0-04624AAA3919}"/>
              </a:ext>
            </a:extLst>
          </p:cNvPr>
          <p:cNvCxnSpPr>
            <a:cxnSpLocks/>
          </p:cNvCxnSpPr>
          <p:nvPr/>
        </p:nvCxnSpPr>
        <p:spPr>
          <a:xfrm>
            <a:off x="6427563" y="2997085"/>
            <a:ext cx="1198546" cy="891630"/>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2C48F25F-117E-AF31-518E-E5202F98E7E9}"/>
              </a:ext>
            </a:extLst>
          </p:cNvPr>
          <p:cNvCxnSpPr>
            <a:cxnSpLocks/>
            <a:stCxn id="20" idx="3"/>
          </p:cNvCxnSpPr>
          <p:nvPr/>
        </p:nvCxnSpPr>
        <p:spPr>
          <a:xfrm flipH="1">
            <a:off x="4918827" y="3021869"/>
            <a:ext cx="858989" cy="888948"/>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DE336839-FF31-DA32-9028-CA5BB158F026}"/>
              </a:ext>
            </a:extLst>
          </p:cNvPr>
          <p:cNvSpPr/>
          <p:nvPr/>
        </p:nvSpPr>
        <p:spPr>
          <a:xfrm>
            <a:off x="3553778" y="1031337"/>
            <a:ext cx="5084445" cy="753501"/>
          </a:xfrm>
          <a:prstGeom prst="rect">
            <a:avLst/>
          </a:prstGeom>
          <a:solidFill>
            <a:srgbClr val="F17F64"/>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5" name="图形 4" descr="插入点左移 纯色填充">
            <a:extLst>
              <a:ext uri="{FF2B5EF4-FFF2-40B4-BE49-F238E27FC236}">
                <a16:creationId xmlns:a16="http://schemas.microsoft.com/office/drawing/2014/main" id="{72E703E2-3565-8CCB-9457-63C876EEDA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2244" y="950887"/>
            <a:ext cx="914400" cy="914400"/>
          </a:xfrm>
          <a:prstGeom prst="rect">
            <a:avLst/>
          </a:prstGeom>
        </p:spPr>
      </p:pic>
      <p:pic>
        <p:nvPicPr>
          <p:cNvPr id="6" name="图形 5" descr="插入点右移 纯色填充">
            <a:extLst>
              <a:ext uri="{FF2B5EF4-FFF2-40B4-BE49-F238E27FC236}">
                <a16:creationId xmlns:a16="http://schemas.microsoft.com/office/drawing/2014/main" id="{9D9033C0-B436-0DCD-3FAB-6966B848C0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56438" y="950887"/>
            <a:ext cx="914400" cy="914400"/>
          </a:xfrm>
          <a:prstGeom prst="rect">
            <a:avLst/>
          </a:prstGeom>
        </p:spPr>
      </p:pic>
      <p:sp>
        <p:nvSpPr>
          <p:cNvPr id="7" name="任意多边形: 形状 6">
            <a:extLst>
              <a:ext uri="{FF2B5EF4-FFF2-40B4-BE49-F238E27FC236}">
                <a16:creationId xmlns:a16="http://schemas.microsoft.com/office/drawing/2014/main" id="{69F01B14-17F8-8F83-8BC7-3C76B705613A}"/>
              </a:ext>
            </a:extLst>
          </p:cNvPr>
          <p:cNvSpPr/>
          <p:nvPr/>
        </p:nvSpPr>
        <p:spPr>
          <a:xfrm>
            <a:off x="7986258" y="112560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8" name="弧形 7">
            <a:extLst>
              <a:ext uri="{FF2B5EF4-FFF2-40B4-BE49-F238E27FC236}">
                <a16:creationId xmlns:a16="http://schemas.microsoft.com/office/drawing/2014/main" id="{23F0FC66-BB2F-A32B-8A14-5E66A1E8C59A}"/>
              </a:ext>
            </a:extLst>
          </p:cNvPr>
          <p:cNvSpPr/>
          <p:nvPr/>
        </p:nvSpPr>
        <p:spPr>
          <a:xfrm flipH="1">
            <a:off x="6857682" y="50473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9" name="文本框 8">
            <a:extLst>
              <a:ext uri="{FF2B5EF4-FFF2-40B4-BE49-F238E27FC236}">
                <a16:creationId xmlns:a16="http://schemas.microsoft.com/office/drawing/2014/main" id="{1322612E-C0A4-20A9-3FD5-36BDECA5A0BD}"/>
              </a:ext>
            </a:extLst>
          </p:cNvPr>
          <p:cNvSpPr txBox="1"/>
          <p:nvPr/>
        </p:nvSpPr>
        <p:spPr>
          <a:xfrm>
            <a:off x="3935393" y="1115700"/>
            <a:ext cx="4050866"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r>
              <a:rPr lang="zh-CN" altLang="en-US" dirty="0"/>
              <a:t>常见的心理问题表现</a:t>
            </a:r>
          </a:p>
        </p:txBody>
      </p:sp>
      <p:sp>
        <p:nvSpPr>
          <p:cNvPr id="10" name="图形">
            <a:extLst>
              <a:ext uri="{FF2B5EF4-FFF2-40B4-BE49-F238E27FC236}">
                <a16:creationId xmlns:a16="http://schemas.microsoft.com/office/drawing/2014/main" id="{096EE139-1D8C-6DCE-7FFD-2E87691797AD}"/>
              </a:ext>
            </a:extLst>
          </p:cNvPr>
          <p:cNvSpPr/>
          <p:nvPr/>
        </p:nvSpPr>
        <p:spPr>
          <a:xfrm>
            <a:off x="3695291" y="3175831"/>
            <a:ext cx="1225440" cy="122603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sp>
        <p:nvSpPr>
          <p:cNvPr id="12" name="弧形 11">
            <a:extLst>
              <a:ext uri="{FF2B5EF4-FFF2-40B4-BE49-F238E27FC236}">
                <a16:creationId xmlns:a16="http://schemas.microsoft.com/office/drawing/2014/main" id="{B28B88C7-01FF-66A8-6546-D305FCB470BD}"/>
              </a:ext>
            </a:extLst>
          </p:cNvPr>
          <p:cNvSpPr/>
          <p:nvPr/>
        </p:nvSpPr>
        <p:spPr>
          <a:xfrm flipH="1">
            <a:off x="3007928" y="2977828"/>
            <a:ext cx="2342736" cy="1710714"/>
          </a:xfrm>
          <a:prstGeom prst="arc">
            <a:avLst>
              <a:gd name="adj1" fmla="val 10479843"/>
              <a:gd name="adj2" fmla="val 5932018"/>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34F63137-7DAA-81F7-9EFE-47FA999D77DF}"/>
              </a:ext>
            </a:extLst>
          </p:cNvPr>
          <p:cNvSpPr/>
          <p:nvPr/>
        </p:nvSpPr>
        <p:spPr>
          <a:xfrm>
            <a:off x="3232990" y="3491010"/>
            <a:ext cx="229174" cy="275738"/>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tx1"/>
            </a:solidFill>
            <a:prstDash val="solid"/>
            <a:miter/>
          </a:ln>
        </p:spPr>
        <p:txBody>
          <a:bodyPr rtlCol="0" anchor="ctr">
            <a:noAutofit/>
          </a:bodyPr>
          <a:lstStyle/>
          <a:p>
            <a:endParaRPr lang="zh-CN" altLang="en-US"/>
          </a:p>
        </p:txBody>
      </p:sp>
      <p:sp>
        <p:nvSpPr>
          <p:cNvPr id="14" name="菱形 13">
            <a:extLst>
              <a:ext uri="{FF2B5EF4-FFF2-40B4-BE49-F238E27FC236}">
                <a16:creationId xmlns:a16="http://schemas.microsoft.com/office/drawing/2014/main" id="{DC96EE07-EA7C-0452-52CC-5B771AC89B80}"/>
              </a:ext>
            </a:extLst>
          </p:cNvPr>
          <p:cNvSpPr/>
          <p:nvPr/>
        </p:nvSpPr>
        <p:spPr>
          <a:xfrm rot="18004068">
            <a:off x="4430658" y="4223503"/>
            <a:ext cx="121918" cy="123854"/>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图形">
            <a:extLst>
              <a:ext uri="{FF2B5EF4-FFF2-40B4-BE49-F238E27FC236}">
                <a16:creationId xmlns:a16="http://schemas.microsoft.com/office/drawing/2014/main" id="{BC1970A7-A969-FD65-C089-06743F9C5A46}"/>
              </a:ext>
            </a:extLst>
          </p:cNvPr>
          <p:cNvSpPr/>
          <p:nvPr/>
        </p:nvSpPr>
        <p:spPr>
          <a:xfrm>
            <a:off x="7599821" y="3153729"/>
            <a:ext cx="1225440" cy="1226038"/>
          </a:xfrm>
          <a:prstGeom prst="ellipse">
            <a:avLst/>
          </a:prstGeom>
          <a:solidFill>
            <a:schemeClr val="accent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sp>
        <p:nvSpPr>
          <p:cNvPr id="17" name="弧形 16">
            <a:extLst>
              <a:ext uri="{FF2B5EF4-FFF2-40B4-BE49-F238E27FC236}">
                <a16:creationId xmlns:a16="http://schemas.microsoft.com/office/drawing/2014/main" id="{BE4F624D-85A6-317A-F723-722FF9BD19D9}"/>
              </a:ext>
            </a:extLst>
          </p:cNvPr>
          <p:cNvSpPr/>
          <p:nvPr/>
        </p:nvSpPr>
        <p:spPr>
          <a:xfrm flipH="1">
            <a:off x="6907378" y="2955726"/>
            <a:ext cx="2342736" cy="1710714"/>
          </a:xfrm>
          <a:prstGeom prst="arc">
            <a:avLst>
              <a:gd name="adj1" fmla="val 10479843"/>
              <a:gd name="adj2" fmla="val 5932018"/>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任意多边形: 形状 17">
            <a:extLst>
              <a:ext uri="{FF2B5EF4-FFF2-40B4-BE49-F238E27FC236}">
                <a16:creationId xmlns:a16="http://schemas.microsoft.com/office/drawing/2014/main" id="{D4309ABF-2076-C354-CA52-91A9428004FD}"/>
              </a:ext>
            </a:extLst>
          </p:cNvPr>
          <p:cNvSpPr/>
          <p:nvPr/>
        </p:nvSpPr>
        <p:spPr>
          <a:xfrm>
            <a:off x="7328355" y="3706147"/>
            <a:ext cx="229174" cy="275738"/>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tx1"/>
            </a:solidFill>
            <a:prstDash val="solid"/>
            <a:miter/>
          </a:ln>
        </p:spPr>
        <p:txBody>
          <a:bodyPr rtlCol="0" anchor="ctr">
            <a:noAutofit/>
          </a:bodyPr>
          <a:lstStyle/>
          <a:p>
            <a:endParaRPr lang="zh-CN" altLang="en-US"/>
          </a:p>
        </p:txBody>
      </p:sp>
      <p:sp>
        <p:nvSpPr>
          <p:cNvPr id="19" name="菱形 18">
            <a:extLst>
              <a:ext uri="{FF2B5EF4-FFF2-40B4-BE49-F238E27FC236}">
                <a16:creationId xmlns:a16="http://schemas.microsoft.com/office/drawing/2014/main" id="{564C1949-EB47-EDE7-5D93-D0229CB37E6C}"/>
              </a:ext>
            </a:extLst>
          </p:cNvPr>
          <p:cNvSpPr/>
          <p:nvPr/>
        </p:nvSpPr>
        <p:spPr>
          <a:xfrm rot="18004068">
            <a:off x="7878908" y="4069685"/>
            <a:ext cx="121918" cy="123854"/>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圆形1">
            <a:extLst>
              <a:ext uri="{FF2B5EF4-FFF2-40B4-BE49-F238E27FC236}">
                <a16:creationId xmlns:a16="http://schemas.microsoft.com/office/drawing/2014/main" id="{FE660AA2-4BF1-47B5-2137-7F731DC14140}"/>
              </a:ext>
            </a:extLst>
          </p:cNvPr>
          <p:cNvSpPr/>
          <p:nvPr/>
        </p:nvSpPr>
        <p:spPr>
          <a:xfrm>
            <a:off x="5646020" y="2253330"/>
            <a:ext cx="899959" cy="900399"/>
          </a:xfrm>
          <a:prstGeom prst="ellipse">
            <a:avLst/>
          </a:prstGeom>
          <a:solidFill>
            <a:schemeClr val="accent1">
              <a:lumMod val="60000"/>
              <a:lumOff val="4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圆形1">
            <a:extLst>
              <a:ext uri="{FF2B5EF4-FFF2-40B4-BE49-F238E27FC236}">
                <a16:creationId xmlns:a16="http://schemas.microsoft.com/office/drawing/2014/main" id="{0BDF906D-7689-A2E6-B78D-E7B5D81803A3}"/>
              </a:ext>
            </a:extLst>
          </p:cNvPr>
          <p:cNvSpPr/>
          <p:nvPr/>
        </p:nvSpPr>
        <p:spPr>
          <a:xfrm>
            <a:off x="9454605" y="2777551"/>
            <a:ext cx="393866" cy="394060"/>
          </a:xfrm>
          <a:prstGeom prst="ellipse">
            <a:avLst/>
          </a:prstGeom>
          <a:solidFill>
            <a:schemeClr val="accent3"/>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圆形1">
            <a:extLst>
              <a:ext uri="{FF2B5EF4-FFF2-40B4-BE49-F238E27FC236}">
                <a16:creationId xmlns:a16="http://schemas.microsoft.com/office/drawing/2014/main" id="{F208E2F3-AA38-A884-B093-532A59640A50}"/>
              </a:ext>
            </a:extLst>
          </p:cNvPr>
          <p:cNvSpPr/>
          <p:nvPr/>
        </p:nvSpPr>
        <p:spPr>
          <a:xfrm>
            <a:off x="2343529" y="2753521"/>
            <a:ext cx="393866" cy="394060"/>
          </a:xfrm>
          <a:prstGeom prst="ellipse">
            <a:avLst/>
          </a:prstGeom>
          <a:solidFill>
            <a:schemeClr val="accent3"/>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5" name="直接连接符 24">
            <a:extLst>
              <a:ext uri="{FF2B5EF4-FFF2-40B4-BE49-F238E27FC236}">
                <a16:creationId xmlns:a16="http://schemas.microsoft.com/office/drawing/2014/main" id="{27F2BE96-321D-E061-095B-8A69B7012C03}"/>
              </a:ext>
            </a:extLst>
          </p:cNvPr>
          <p:cNvCxnSpPr>
            <a:cxnSpLocks/>
            <a:stCxn id="21" idx="3"/>
          </p:cNvCxnSpPr>
          <p:nvPr/>
        </p:nvCxnSpPr>
        <p:spPr>
          <a:xfrm flipH="1">
            <a:off x="8791091" y="3113902"/>
            <a:ext cx="721194" cy="523727"/>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AC0007F4-DA68-FAEB-CC02-4266082C56A9}"/>
              </a:ext>
            </a:extLst>
          </p:cNvPr>
          <p:cNvSpPr/>
          <p:nvPr/>
        </p:nvSpPr>
        <p:spPr>
          <a:xfrm>
            <a:off x="2661701" y="4435291"/>
            <a:ext cx="1080000" cy="338554"/>
          </a:xfrm>
          <a:prstGeom prst="rect">
            <a:avLst/>
          </a:prstGeom>
          <a:ln>
            <a:noFill/>
          </a:ln>
        </p:spPr>
        <p:txBody>
          <a:bodyPr wrap="square">
            <a:noAutofit/>
          </a:bodyPr>
          <a:lstStyle/>
          <a:p>
            <a:pPr algn="ctr"/>
            <a:r>
              <a:rPr lang="zh-CN" altLang="en-US" sz="1600" dirty="0">
                <a:solidFill>
                  <a:schemeClr val="accent2"/>
                </a:solidFill>
                <a:latin typeface="+mj-ea"/>
                <a:ea typeface="+mj-ea"/>
                <a:cs typeface="OPPOSans B" panose="00020600040101010101" pitchFamily="18" charset="-122"/>
                <a:sym typeface="微软雅黑" panose="020B0503020204020204" pitchFamily="34" charset="-122"/>
              </a:rPr>
              <a:t>情绪方面</a:t>
            </a:r>
          </a:p>
        </p:txBody>
      </p:sp>
      <p:sp>
        <p:nvSpPr>
          <p:cNvPr id="36" name="矩形 35">
            <a:extLst>
              <a:ext uri="{FF2B5EF4-FFF2-40B4-BE49-F238E27FC236}">
                <a16:creationId xmlns:a16="http://schemas.microsoft.com/office/drawing/2014/main" id="{3AF3A261-5887-1CD8-D075-0F45193465A1}"/>
              </a:ext>
            </a:extLst>
          </p:cNvPr>
          <p:cNvSpPr/>
          <p:nvPr/>
        </p:nvSpPr>
        <p:spPr>
          <a:xfrm>
            <a:off x="2325408" y="4761827"/>
            <a:ext cx="2222501" cy="818557"/>
          </a:xfrm>
          <a:prstGeom prst="rect">
            <a:avLst/>
          </a:prstGeom>
          <a:ln>
            <a:noFill/>
          </a:ln>
        </p:spPr>
        <p:txBody>
          <a:bodyPr wrap="square">
            <a:noAutofit/>
          </a:bodyPr>
          <a:lstStyle/>
          <a:p>
            <a:pPr>
              <a:lnSpc>
                <a:spcPct val="120000"/>
              </a:lnSpc>
              <a:defRPr sz="1466"/>
            </a:pPr>
            <a:r>
              <a:rPr lang="zh-CN" altLang="en-US" sz="1000" spc="100" dirty="0">
                <a:solidFill>
                  <a:schemeClr val="accent2"/>
                </a:solidFill>
                <a:latin typeface="+mn-ea"/>
                <a:cs typeface="OPPOSans L" panose="00020600040101010101" pitchFamily="18" charset="-122"/>
                <a:sym typeface="微软雅黑" panose="020B0503020204020204" pitchFamily="34" charset="-122"/>
              </a:rPr>
              <a:t>情绪低落，易激惹、焦虑、担心、容易发火，经常感到无望、无助、无价值，并且社会功能明显受损，交不到朋友，无法上学。</a:t>
            </a:r>
          </a:p>
        </p:txBody>
      </p:sp>
      <p:sp>
        <p:nvSpPr>
          <p:cNvPr id="37" name="矩形 36">
            <a:extLst>
              <a:ext uri="{FF2B5EF4-FFF2-40B4-BE49-F238E27FC236}">
                <a16:creationId xmlns:a16="http://schemas.microsoft.com/office/drawing/2014/main" id="{F913AA3A-14FB-E7CB-A73F-529D5165550D}"/>
              </a:ext>
            </a:extLst>
          </p:cNvPr>
          <p:cNvSpPr/>
          <p:nvPr/>
        </p:nvSpPr>
        <p:spPr>
          <a:xfrm>
            <a:off x="8078787" y="4396800"/>
            <a:ext cx="1642067" cy="338554"/>
          </a:xfrm>
          <a:prstGeom prst="rect">
            <a:avLst/>
          </a:prstGeom>
          <a:ln>
            <a:noFill/>
          </a:ln>
        </p:spPr>
        <p:txBody>
          <a:bodyPr wrap="square">
            <a:noAutofit/>
          </a:bodyPr>
          <a:lstStyle/>
          <a:p>
            <a:pPr algn="ctr"/>
            <a:r>
              <a:rPr lang="zh-CN" altLang="en-US" sz="1600" dirty="0">
                <a:solidFill>
                  <a:schemeClr val="accent2"/>
                </a:solidFill>
                <a:latin typeface="+mj-ea"/>
                <a:ea typeface="+mj-ea"/>
                <a:cs typeface="OPPOSans B" panose="00020600040101010101" pitchFamily="18" charset="-122"/>
                <a:sym typeface="微软雅黑" panose="020B0503020204020204" pitchFamily="34" charset="-122"/>
              </a:rPr>
              <a:t>各种躯体不适</a:t>
            </a:r>
          </a:p>
        </p:txBody>
      </p:sp>
      <p:sp>
        <p:nvSpPr>
          <p:cNvPr id="38" name="矩形 37">
            <a:extLst>
              <a:ext uri="{FF2B5EF4-FFF2-40B4-BE49-F238E27FC236}">
                <a16:creationId xmlns:a16="http://schemas.microsoft.com/office/drawing/2014/main" id="{FFBAA4D1-7900-009D-B58D-75F1151C24DA}"/>
              </a:ext>
            </a:extLst>
          </p:cNvPr>
          <p:cNvSpPr/>
          <p:nvPr/>
        </p:nvSpPr>
        <p:spPr>
          <a:xfrm>
            <a:off x="7788570" y="4761827"/>
            <a:ext cx="2222501" cy="1003223"/>
          </a:xfrm>
          <a:prstGeom prst="rect">
            <a:avLst/>
          </a:prstGeom>
          <a:ln>
            <a:noFill/>
          </a:ln>
        </p:spPr>
        <p:txBody>
          <a:bodyPr wrap="square">
            <a:noAutofit/>
          </a:bodyPr>
          <a:lstStyle/>
          <a:p>
            <a:pPr>
              <a:lnSpc>
                <a:spcPct val="120000"/>
              </a:lnSpc>
              <a:defRPr sz="1466"/>
            </a:pPr>
            <a:r>
              <a:rPr lang="zh-CN" altLang="en-US" sz="1000" spc="100" dirty="0">
                <a:solidFill>
                  <a:schemeClr val="accent2"/>
                </a:solidFill>
                <a:latin typeface="+mn-ea"/>
                <a:cs typeface="OPPOSans L" panose="00020600040101010101" pitchFamily="18" charset="-122"/>
                <a:sym typeface="微软雅黑" panose="020B0503020204020204" pitchFamily="34" charset="-122"/>
              </a:rPr>
              <a:t>睡眠障碍，如入睡困难、睡不深、早醒、多梦等；食欲不振或暴食暴饮；心理痛苦反映在身体上，如喘憋、手抖、尿频、头痛、肚子疼、恶心甚至发热等。</a:t>
            </a:r>
          </a:p>
        </p:txBody>
      </p:sp>
      <p:sp>
        <p:nvSpPr>
          <p:cNvPr id="39" name="矩形 38">
            <a:extLst>
              <a:ext uri="{FF2B5EF4-FFF2-40B4-BE49-F238E27FC236}">
                <a16:creationId xmlns:a16="http://schemas.microsoft.com/office/drawing/2014/main" id="{43B80B5B-F426-6FDF-D50D-248B68CC300E}"/>
              </a:ext>
            </a:extLst>
          </p:cNvPr>
          <p:cNvSpPr/>
          <p:nvPr/>
        </p:nvSpPr>
        <p:spPr>
          <a:xfrm>
            <a:off x="5657698" y="4390760"/>
            <a:ext cx="1080000" cy="338554"/>
          </a:xfrm>
          <a:prstGeom prst="rect">
            <a:avLst/>
          </a:prstGeom>
          <a:ln>
            <a:noFill/>
          </a:ln>
        </p:spPr>
        <p:txBody>
          <a:bodyPr wrap="square">
            <a:noAutofit/>
          </a:bodyPr>
          <a:lstStyle/>
          <a:p>
            <a:r>
              <a:rPr lang="zh-CN" altLang="en-US" sz="1600" dirty="0">
                <a:solidFill>
                  <a:schemeClr val="accent2"/>
                </a:solidFill>
                <a:latin typeface="+mj-ea"/>
                <a:ea typeface="+mj-ea"/>
                <a:cs typeface="OPPOSans B" panose="00020600040101010101" pitchFamily="18" charset="-122"/>
                <a:sym typeface="微软雅黑" panose="020B0503020204020204" pitchFamily="34" charset="-122"/>
              </a:rPr>
              <a:t>行为方面</a:t>
            </a:r>
          </a:p>
        </p:txBody>
      </p:sp>
      <p:sp>
        <p:nvSpPr>
          <p:cNvPr id="40" name="矩形 39">
            <a:extLst>
              <a:ext uri="{FF2B5EF4-FFF2-40B4-BE49-F238E27FC236}">
                <a16:creationId xmlns:a16="http://schemas.microsoft.com/office/drawing/2014/main" id="{7E5249B3-26E2-4FCC-84D3-2DB8CA096684}"/>
              </a:ext>
            </a:extLst>
          </p:cNvPr>
          <p:cNvSpPr/>
          <p:nvPr/>
        </p:nvSpPr>
        <p:spPr>
          <a:xfrm>
            <a:off x="5097601" y="4761827"/>
            <a:ext cx="2222501" cy="633891"/>
          </a:xfrm>
          <a:prstGeom prst="rect">
            <a:avLst/>
          </a:prstGeom>
          <a:ln>
            <a:noFill/>
          </a:ln>
        </p:spPr>
        <p:txBody>
          <a:bodyPr wrap="square">
            <a:noAutofit/>
          </a:bodyPr>
          <a:lstStyle/>
          <a:p>
            <a:pPr>
              <a:lnSpc>
                <a:spcPct val="120000"/>
              </a:lnSpc>
              <a:defRPr sz="1466"/>
            </a:pPr>
            <a:r>
              <a:rPr lang="zh-CN" altLang="en-US" sz="1000" spc="100" dirty="0">
                <a:solidFill>
                  <a:schemeClr val="accent2"/>
                </a:solidFill>
                <a:latin typeface="+mn-ea"/>
                <a:cs typeface="OPPOSans L" panose="00020600040101010101" pitchFamily="18" charset="-122"/>
                <a:sym typeface="微软雅黑" panose="020B0503020204020204" pitchFamily="34" charset="-122"/>
              </a:rPr>
              <a:t>行动力差、拖延，不愿意出门，网瘾、抽烟、喝酒，攻击别人或者自残、自杀等。</a:t>
            </a:r>
          </a:p>
        </p:txBody>
      </p:sp>
      <p:grpSp>
        <p:nvGrpSpPr>
          <p:cNvPr id="51" name="图形 43">
            <a:extLst>
              <a:ext uri="{FF2B5EF4-FFF2-40B4-BE49-F238E27FC236}">
                <a16:creationId xmlns:a16="http://schemas.microsoft.com/office/drawing/2014/main" id="{3B1D3460-546F-CFAA-3132-EFEF2810AF2D}"/>
              </a:ext>
            </a:extLst>
          </p:cNvPr>
          <p:cNvGrpSpPr/>
          <p:nvPr/>
        </p:nvGrpSpPr>
        <p:grpSpPr>
          <a:xfrm>
            <a:off x="5930442" y="2576995"/>
            <a:ext cx="347180" cy="277744"/>
            <a:chOff x="5930442" y="2576995"/>
            <a:chExt cx="347180" cy="277744"/>
          </a:xfrm>
          <a:noFill/>
        </p:grpSpPr>
        <p:sp>
          <p:nvSpPr>
            <p:cNvPr id="52" name="任意多边形: 形状 51">
              <a:extLst>
                <a:ext uri="{FF2B5EF4-FFF2-40B4-BE49-F238E27FC236}">
                  <a16:creationId xmlns:a16="http://schemas.microsoft.com/office/drawing/2014/main" id="{5583AA23-2FB8-CDCF-6C59-F2174E9AA804}"/>
                </a:ext>
              </a:extLst>
            </p:cNvPr>
            <p:cNvSpPr/>
            <p:nvPr/>
          </p:nvSpPr>
          <p:spPr>
            <a:xfrm>
              <a:off x="5930442" y="2689828"/>
              <a:ext cx="69436" cy="121513"/>
            </a:xfrm>
            <a:custGeom>
              <a:avLst/>
              <a:gdLst>
                <a:gd name="connsiteX0" fmla="*/ 4 w 69436"/>
                <a:gd name="connsiteY0" fmla="*/ 8 h 121513"/>
                <a:gd name="connsiteX1" fmla="*/ 69440 w 69436"/>
                <a:gd name="connsiteY1" fmla="*/ 8 h 121513"/>
                <a:gd name="connsiteX2" fmla="*/ 69440 w 69436"/>
                <a:gd name="connsiteY2" fmla="*/ 121521 h 121513"/>
                <a:gd name="connsiteX3" fmla="*/ 4 w 69436"/>
                <a:gd name="connsiteY3" fmla="*/ 121521 h 121513"/>
              </a:gdLst>
              <a:ahLst/>
              <a:cxnLst>
                <a:cxn ang="0">
                  <a:pos x="connsiteX0" y="connsiteY0"/>
                </a:cxn>
                <a:cxn ang="0">
                  <a:pos x="connsiteX1" y="connsiteY1"/>
                </a:cxn>
                <a:cxn ang="0">
                  <a:pos x="connsiteX2" y="connsiteY2"/>
                </a:cxn>
                <a:cxn ang="0">
                  <a:pos x="connsiteX3" y="connsiteY3"/>
                </a:cxn>
              </a:cxnLst>
              <a:rect l="l" t="t" r="r" b="b"/>
              <a:pathLst>
                <a:path w="69436" h="121513">
                  <a:moveTo>
                    <a:pt x="4" y="8"/>
                  </a:moveTo>
                  <a:lnTo>
                    <a:pt x="69440" y="8"/>
                  </a:lnTo>
                  <a:lnTo>
                    <a:pt x="69440" y="121521"/>
                  </a:lnTo>
                  <a:lnTo>
                    <a:pt x="4" y="121521"/>
                  </a:lnTo>
                  <a:close/>
                </a:path>
              </a:pathLst>
            </a:custGeom>
            <a:noFill/>
            <a:ln w="34131" cap="flat">
              <a:solidFill>
                <a:schemeClr val="bg1"/>
              </a:solidFill>
              <a:prstDash val="solid"/>
              <a:round/>
            </a:ln>
          </p:spPr>
          <p:txBody>
            <a:bodyPr rtlCol="0" anchor="ctr">
              <a:noAutofit/>
            </a:bodyPr>
            <a:lstStyle/>
            <a:p>
              <a:endParaRPr lang="zh-CN" altLang="en-US"/>
            </a:p>
          </p:txBody>
        </p:sp>
        <p:sp>
          <p:nvSpPr>
            <p:cNvPr id="53" name="任意多边形: 形状 52">
              <a:extLst>
                <a:ext uri="{FF2B5EF4-FFF2-40B4-BE49-F238E27FC236}">
                  <a16:creationId xmlns:a16="http://schemas.microsoft.com/office/drawing/2014/main" id="{244FEF02-92D0-60DD-65FC-8CA8302A2273}"/>
                </a:ext>
              </a:extLst>
            </p:cNvPr>
            <p:cNvSpPr/>
            <p:nvPr/>
          </p:nvSpPr>
          <p:spPr>
            <a:xfrm>
              <a:off x="6208186" y="2689828"/>
              <a:ext cx="69436" cy="121513"/>
            </a:xfrm>
            <a:custGeom>
              <a:avLst/>
              <a:gdLst>
                <a:gd name="connsiteX0" fmla="*/ 4 w 69436"/>
                <a:gd name="connsiteY0" fmla="*/ 8 h 121513"/>
                <a:gd name="connsiteX1" fmla="*/ 69440 w 69436"/>
                <a:gd name="connsiteY1" fmla="*/ 8 h 121513"/>
                <a:gd name="connsiteX2" fmla="*/ 69440 w 69436"/>
                <a:gd name="connsiteY2" fmla="*/ 121521 h 121513"/>
                <a:gd name="connsiteX3" fmla="*/ 4 w 69436"/>
                <a:gd name="connsiteY3" fmla="*/ 121521 h 121513"/>
              </a:gdLst>
              <a:ahLst/>
              <a:cxnLst>
                <a:cxn ang="0">
                  <a:pos x="connsiteX0" y="connsiteY0"/>
                </a:cxn>
                <a:cxn ang="0">
                  <a:pos x="connsiteX1" y="connsiteY1"/>
                </a:cxn>
                <a:cxn ang="0">
                  <a:pos x="connsiteX2" y="connsiteY2"/>
                </a:cxn>
                <a:cxn ang="0">
                  <a:pos x="connsiteX3" y="connsiteY3"/>
                </a:cxn>
              </a:cxnLst>
              <a:rect l="l" t="t" r="r" b="b"/>
              <a:pathLst>
                <a:path w="69436" h="121513">
                  <a:moveTo>
                    <a:pt x="4" y="8"/>
                  </a:moveTo>
                  <a:lnTo>
                    <a:pt x="69440" y="8"/>
                  </a:lnTo>
                  <a:lnTo>
                    <a:pt x="69440" y="121521"/>
                  </a:lnTo>
                  <a:lnTo>
                    <a:pt x="4" y="121521"/>
                  </a:lnTo>
                  <a:close/>
                </a:path>
              </a:pathLst>
            </a:custGeom>
            <a:noFill/>
            <a:ln w="34131" cap="flat">
              <a:solidFill>
                <a:schemeClr val="bg1"/>
              </a:solidFill>
              <a:prstDash val="solid"/>
              <a:round/>
            </a:ln>
          </p:spPr>
          <p:txBody>
            <a:bodyPr rtlCol="0" anchor="ctr">
              <a:noAutofit/>
            </a:bodyPr>
            <a:lstStyle/>
            <a:p>
              <a:endParaRPr lang="zh-CN" altLang="en-US"/>
            </a:p>
          </p:txBody>
        </p:sp>
        <p:sp>
          <p:nvSpPr>
            <p:cNvPr id="54" name="任意多边形: 形状 53">
              <a:extLst>
                <a:ext uri="{FF2B5EF4-FFF2-40B4-BE49-F238E27FC236}">
                  <a16:creationId xmlns:a16="http://schemas.microsoft.com/office/drawing/2014/main" id="{94597A90-0F75-AC3E-7A4A-03C2CEE78F21}"/>
                </a:ext>
              </a:extLst>
            </p:cNvPr>
            <p:cNvSpPr/>
            <p:nvPr/>
          </p:nvSpPr>
          <p:spPr>
            <a:xfrm>
              <a:off x="5999878" y="2741905"/>
              <a:ext cx="208308" cy="69436"/>
            </a:xfrm>
            <a:custGeom>
              <a:avLst/>
              <a:gdLst>
                <a:gd name="connsiteX0" fmla="*/ 4 w 208308"/>
                <a:gd name="connsiteY0" fmla="*/ 8 h 69436"/>
                <a:gd name="connsiteX1" fmla="*/ 208312 w 208308"/>
                <a:gd name="connsiteY1" fmla="*/ 8 h 69436"/>
                <a:gd name="connsiteX2" fmla="*/ 208312 w 208308"/>
                <a:gd name="connsiteY2" fmla="*/ 69444 h 69436"/>
                <a:gd name="connsiteX3" fmla="*/ 4 w 208308"/>
                <a:gd name="connsiteY3" fmla="*/ 69444 h 69436"/>
              </a:gdLst>
              <a:ahLst/>
              <a:cxnLst>
                <a:cxn ang="0">
                  <a:pos x="connsiteX0" y="connsiteY0"/>
                </a:cxn>
                <a:cxn ang="0">
                  <a:pos x="connsiteX1" y="connsiteY1"/>
                </a:cxn>
                <a:cxn ang="0">
                  <a:pos x="connsiteX2" y="connsiteY2"/>
                </a:cxn>
                <a:cxn ang="0">
                  <a:pos x="connsiteX3" y="connsiteY3"/>
                </a:cxn>
              </a:cxnLst>
              <a:rect l="l" t="t" r="r" b="b"/>
              <a:pathLst>
                <a:path w="208308" h="69436">
                  <a:moveTo>
                    <a:pt x="4" y="8"/>
                  </a:moveTo>
                  <a:lnTo>
                    <a:pt x="208312" y="8"/>
                  </a:lnTo>
                  <a:lnTo>
                    <a:pt x="208312" y="69444"/>
                  </a:lnTo>
                  <a:lnTo>
                    <a:pt x="4" y="69444"/>
                  </a:lnTo>
                  <a:close/>
                </a:path>
              </a:pathLst>
            </a:custGeom>
            <a:noFill/>
            <a:ln w="34131" cap="rnd">
              <a:solidFill>
                <a:schemeClr val="bg1"/>
              </a:solidFill>
              <a:prstDash val="solid"/>
              <a:round/>
            </a:ln>
          </p:spPr>
          <p:txBody>
            <a:bodyPr rtlCol="0" anchor="ctr">
              <a:noAutofit/>
            </a:bodyPr>
            <a:lstStyle/>
            <a:p>
              <a:endParaRPr lang="zh-CN" altLang="en-US"/>
            </a:p>
          </p:txBody>
        </p:sp>
        <p:sp>
          <p:nvSpPr>
            <p:cNvPr id="55" name="任意多边形: 形状 54">
              <a:extLst>
                <a:ext uri="{FF2B5EF4-FFF2-40B4-BE49-F238E27FC236}">
                  <a16:creationId xmlns:a16="http://schemas.microsoft.com/office/drawing/2014/main" id="{B81CF512-A9D0-6247-BEB3-A7FC5EB84D94}"/>
                </a:ext>
              </a:extLst>
            </p:cNvPr>
            <p:cNvSpPr/>
            <p:nvPr/>
          </p:nvSpPr>
          <p:spPr>
            <a:xfrm>
              <a:off x="5965160" y="2576995"/>
              <a:ext cx="277744" cy="104154"/>
            </a:xfrm>
            <a:custGeom>
              <a:avLst/>
              <a:gdLst>
                <a:gd name="connsiteX0" fmla="*/ 4 w 277744"/>
                <a:gd name="connsiteY0" fmla="*/ 104162 h 104154"/>
                <a:gd name="connsiteX1" fmla="*/ 4 w 277744"/>
                <a:gd name="connsiteY1" fmla="*/ 8 h 104154"/>
                <a:gd name="connsiteX2" fmla="*/ 277748 w 277744"/>
                <a:gd name="connsiteY2" fmla="*/ 8 h 104154"/>
                <a:gd name="connsiteX3" fmla="*/ 277748 w 277744"/>
                <a:gd name="connsiteY3" fmla="*/ 104162 h 104154"/>
              </a:gdLst>
              <a:ahLst/>
              <a:cxnLst>
                <a:cxn ang="0">
                  <a:pos x="connsiteX0" y="connsiteY0"/>
                </a:cxn>
                <a:cxn ang="0">
                  <a:pos x="connsiteX1" y="connsiteY1"/>
                </a:cxn>
                <a:cxn ang="0">
                  <a:pos x="connsiteX2" y="connsiteY2"/>
                </a:cxn>
                <a:cxn ang="0">
                  <a:pos x="connsiteX3" y="connsiteY3"/>
                </a:cxn>
              </a:cxnLst>
              <a:rect l="l" t="t" r="r" b="b"/>
              <a:pathLst>
                <a:path w="277744" h="104154">
                  <a:moveTo>
                    <a:pt x="4" y="104162"/>
                  </a:moveTo>
                  <a:lnTo>
                    <a:pt x="4" y="8"/>
                  </a:lnTo>
                  <a:lnTo>
                    <a:pt x="277748" y="8"/>
                  </a:lnTo>
                  <a:lnTo>
                    <a:pt x="277748" y="104162"/>
                  </a:lnTo>
                </a:path>
              </a:pathLst>
            </a:custGeom>
            <a:noFill/>
            <a:ln w="34131" cap="rnd">
              <a:solidFill>
                <a:schemeClr val="bg1"/>
              </a:solidFill>
              <a:prstDash val="solid"/>
              <a:round/>
            </a:ln>
          </p:spPr>
          <p:txBody>
            <a:bodyPr rtlCol="0" anchor="ctr">
              <a:noAutofit/>
            </a:bodyPr>
            <a:lstStyle/>
            <a:p>
              <a:endParaRPr lang="zh-CN" altLang="en-US"/>
            </a:p>
          </p:txBody>
        </p:sp>
        <p:sp>
          <p:nvSpPr>
            <p:cNvPr id="56" name="任意多边形: 形状 55">
              <a:extLst>
                <a:ext uri="{FF2B5EF4-FFF2-40B4-BE49-F238E27FC236}">
                  <a16:creationId xmlns:a16="http://schemas.microsoft.com/office/drawing/2014/main" id="{3D2326CA-2D17-8076-F735-50CFEA573522}"/>
                </a:ext>
              </a:extLst>
            </p:cNvPr>
            <p:cNvSpPr/>
            <p:nvPr/>
          </p:nvSpPr>
          <p:spPr>
            <a:xfrm>
              <a:off x="5965160" y="2820021"/>
              <a:ext cx="8679" cy="34718"/>
            </a:xfrm>
            <a:custGeom>
              <a:avLst/>
              <a:gdLst>
                <a:gd name="connsiteX0" fmla="*/ 4 w 8679"/>
                <a:gd name="connsiteY0" fmla="*/ 8 h 34718"/>
                <a:gd name="connsiteX1" fmla="*/ 4 w 8679"/>
                <a:gd name="connsiteY1" fmla="*/ 34726 h 34718"/>
              </a:gdLst>
              <a:ahLst/>
              <a:cxnLst>
                <a:cxn ang="0">
                  <a:pos x="connsiteX0" y="connsiteY0"/>
                </a:cxn>
                <a:cxn ang="0">
                  <a:pos x="connsiteX1" y="connsiteY1"/>
                </a:cxn>
              </a:cxnLst>
              <a:rect l="l" t="t" r="r" b="b"/>
              <a:pathLst>
                <a:path w="8679" h="34718">
                  <a:moveTo>
                    <a:pt x="4" y="8"/>
                  </a:moveTo>
                  <a:lnTo>
                    <a:pt x="4" y="34726"/>
                  </a:lnTo>
                </a:path>
              </a:pathLst>
            </a:custGeom>
            <a:noFill/>
            <a:ln w="34131" cap="rnd">
              <a:solidFill>
                <a:schemeClr val="bg1"/>
              </a:solidFill>
              <a:prstDash val="solid"/>
              <a:round/>
            </a:ln>
          </p:spPr>
          <p:txBody>
            <a:bodyPr rtlCol="0" anchor="ctr">
              <a:noAutofit/>
            </a:bodyPr>
            <a:lstStyle/>
            <a:p>
              <a:endParaRPr lang="zh-CN" altLang="en-US"/>
            </a:p>
          </p:txBody>
        </p:sp>
        <p:sp>
          <p:nvSpPr>
            <p:cNvPr id="57" name="任意多边形: 形状 56">
              <a:extLst>
                <a:ext uri="{FF2B5EF4-FFF2-40B4-BE49-F238E27FC236}">
                  <a16:creationId xmlns:a16="http://schemas.microsoft.com/office/drawing/2014/main" id="{ACD9C813-6ED1-7860-8B41-7D32E62C42BB}"/>
                </a:ext>
              </a:extLst>
            </p:cNvPr>
            <p:cNvSpPr/>
            <p:nvPr/>
          </p:nvSpPr>
          <p:spPr>
            <a:xfrm>
              <a:off x="6242904" y="2820021"/>
              <a:ext cx="8679" cy="34718"/>
            </a:xfrm>
            <a:custGeom>
              <a:avLst/>
              <a:gdLst>
                <a:gd name="connsiteX0" fmla="*/ 4 w 8679"/>
                <a:gd name="connsiteY0" fmla="*/ 8 h 34718"/>
                <a:gd name="connsiteX1" fmla="*/ 4 w 8679"/>
                <a:gd name="connsiteY1" fmla="*/ 34726 h 34718"/>
              </a:gdLst>
              <a:ahLst/>
              <a:cxnLst>
                <a:cxn ang="0">
                  <a:pos x="connsiteX0" y="connsiteY0"/>
                </a:cxn>
                <a:cxn ang="0">
                  <a:pos x="connsiteX1" y="connsiteY1"/>
                </a:cxn>
              </a:cxnLst>
              <a:rect l="l" t="t" r="r" b="b"/>
              <a:pathLst>
                <a:path w="8679" h="34718">
                  <a:moveTo>
                    <a:pt x="4" y="8"/>
                  </a:moveTo>
                  <a:lnTo>
                    <a:pt x="4" y="34726"/>
                  </a:lnTo>
                </a:path>
              </a:pathLst>
            </a:custGeom>
            <a:noFill/>
            <a:ln w="34131" cap="rnd">
              <a:solidFill>
                <a:schemeClr val="bg1"/>
              </a:solidFill>
              <a:prstDash val="solid"/>
              <a:round/>
            </a:ln>
          </p:spPr>
          <p:txBody>
            <a:bodyPr rtlCol="0" anchor="ctr">
              <a:noAutofit/>
            </a:bodyPr>
            <a:lstStyle/>
            <a:p>
              <a:endParaRPr lang="zh-CN" altLang="en-US"/>
            </a:p>
          </p:txBody>
        </p:sp>
      </p:grpSp>
      <p:grpSp>
        <p:nvGrpSpPr>
          <p:cNvPr id="63" name="组合 62">
            <a:extLst>
              <a:ext uri="{FF2B5EF4-FFF2-40B4-BE49-F238E27FC236}">
                <a16:creationId xmlns:a16="http://schemas.microsoft.com/office/drawing/2014/main" id="{3CB48A64-9CA4-5AE0-246C-86DCC95EF1DD}"/>
              </a:ext>
            </a:extLst>
          </p:cNvPr>
          <p:cNvGrpSpPr/>
          <p:nvPr/>
        </p:nvGrpSpPr>
        <p:grpSpPr>
          <a:xfrm>
            <a:off x="4080782" y="3584345"/>
            <a:ext cx="454458" cy="409010"/>
            <a:chOff x="4125859" y="3660351"/>
            <a:chExt cx="364303" cy="327873"/>
          </a:xfrm>
        </p:grpSpPr>
        <p:sp>
          <p:nvSpPr>
            <p:cNvPr id="60" name="任意多边形: 形状 59">
              <a:extLst>
                <a:ext uri="{FF2B5EF4-FFF2-40B4-BE49-F238E27FC236}">
                  <a16:creationId xmlns:a16="http://schemas.microsoft.com/office/drawing/2014/main" id="{6C25F7B6-87A6-5405-C4EF-6A4D2F7126E2}"/>
                </a:ext>
              </a:extLst>
            </p:cNvPr>
            <p:cNvSpPr/>
            <p:nvPr/>
          </p:nvSpPr>
          <p:spPr>
            <a:xfrm>
              <a:off x="4125859" y="3660351"/>
              <a:ext cx="364303" cy="245904"/>
            </a:xfrm>
            <a:custGeom>
              <a:avLst/>
              <a:gdLst>
                <a:gd name="connsiteX0" fmla="*/ 49678 w 364303"/>
                <a:gd name="connsiteY0" fmla="*/ 227637 h 245904"/>
                <a:gd name="connsiteX1" fmla="*/ 0 w 364303"/>
                <a:gd name="connsiteY1" fmla="*/ 126460 h 245904"/>
                <a:gd name="connsiteX2" fmla="*/ 124195 w 364303"/>
                <a:gd name="connsiteY2" fmla="*/ 0 h 245904"/>
                <a:gd name="connsiteX3" fmla="*/ 244097 w 364303"/>
                <a:gd name="connsiteY3" fmla="*/ 93383 h 245904"/>
                <a:gd name="connsiteX4" fmla="*/ 281507 w 364303"/>
                <a:gd name="connsiteY4" fmla="*/ 84306 h 245904"/>
                <a:gd name="connsiteX5" fmla="*/ 364303 w 364303"/>
                <a:gd name="connsiteY5" fmla="*/ 168613 h 245904"/>
                <a:gd name="connsiteX6" fmla="*/ 314626 w 364303"/>
                <a:gd name="connsiteY6" fmla="*/ 245905 h 24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303" h="245904">
                  <a:moveTo>
                    <a:pt x="49678" y="227637"/>
                  </a:moveTo>
                  <a:cubicBezTo>
                    <a:pt x="19512" y="204565"/>
                    <a:pt x="0" y="167833"/>
                    <a:pt x="0" y="126460"/>
                  </a:cubicBezTo>
                  <a:cubicBezTo>
                    <a:pt x="0" y="56618"/>
                    <a:pt x="55604" y="0"/>
                    <a:pt x="124195" y="0"/>
                  </a:cubicBezTo>
                  <a:cubicBezTo>
                    <a:pt x="181545" y="0"/>
                    <a:pt x="229817" y="39583"/>
                    <a:pt x="244097" y="93383"/>
                  </a:cubicBezTo>
                  <a:cubicBezTo>
                    <a:pt x="255334" y="87578"/>
                    <a:pt x="268045" y="84306"/>
                    <a:pt x="281507" y="84306"/>
                  </a:cubicBezTo>
                  <a:cubicBezTo>
                    <a:pt x="327235" y="84306"/>
                    <a:pt x="364303" y="122052"/>
                    <a:pt x="364303" y="168613"/>
                  </a:cubicBezTo>
                  <a:cubicBezTo>
                    <a:pt x="364303" y="203185"/>
                    <a:pt x="343868" y="232895"/>
                    <a:pt x="314626" y="245905"/>
                  </a:cubicBezTo>
                </a:path>
              </a:pathLst>
            </a:custGeom>
            <a:noFill/>
            <a:ln w="35719" cap="rnd">
              <a:solidFill>
                <a:schemeClr val="bg1"/>
              </a:solidFill>
              <a:prstDash val="solid"/>
              <a:round/>
            </a:ln>
          </p:spPr>
          <p:txBody>
            <a:bodyPr rtlCol="0" anchor="ctr">
              <a:noAutofit/>
            </a:bodyPr>
            <a:lstStyle/>
            <a:p>
              <a:endParaRPr lang="zh-CN" altLang="en-US"/>
            </a:p>
          </p:txBody>
        </p:sp>
        <p:sp>
          <p:nvSpPr>
            <p:cNvPr id="61" name="任意多边形: 形状 60">
              <a:extLst>
                <a:ext uri="{FF2B5EF4-FFF2-40B4-BE49-F238E27FC236}">
                  <a16:creationId xmlns:a16="http://schemas.microsoft.com/office/drawing/2014/main" id="{0FEA2592-F84A-8BBA-ED8B-2491D26A7F75}"/>
                </a:ext>
              </a:extLst>
            </p:cNvPr>
            <p:cNvSpPr/>
            <p:nvPr/>
          </p:nvSpPr>
          <p:spPr>
            <a:xfrm>
              <a:off x="4271580" y="3878933"/>
              <a:ext cx="109291" cy="109291"/>
            </a:xfrm>
            <a:custGeom>
              <a:avLst/>
              <a:gdLst>
                <a:gd name="connsiteX0" fmla="*/ 54646 w 109291"/>
                <a:gd name="connsiteY0" fmla="*/ 109291 h 109291"/>
                <a:gd name="connsiteX1" fmla="*/ 109291 w 109291"/>
                <a:gd name="connsiteY1" fmla="*/ 54646 h 109291"/>
                <a:gd name="connsiteX2" fmla="*/ 54646 w 109291"/>
                <a:gd name="connsiteY2" fmla="*/ 0 h 109291"/>
                <a:gd name="connsiteX3" fmla="*/ 0 w 109291"/>
                <a:gd name="connsiteY3" fmla="*/ 54646 h 109291"/>
                <a:gd name="connsiteX4" fmla="*/ 54646 w 109291"/>
                <a:gd name="connsiteY4" fmla="*/ 109291 h 1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91" h="109291">
                  <a:moveTo>
                    <a:pt x="54646" y="109291"/>
                  </a:moveTo>
                  <a:cubicBezTo>
                    <a:pt x="84825" y="109291"/>
                    <a:pt x="109291" y="84825"/>
                    <a:pt x="109291" y="54646"/>
                  </a:cubicBezTo>
                  <a:cubicBezTo>
                    <a:pt x="109291" y="24466"/>
                    <a:pt x="84825" y="0"/>
                    <a:pt x="54646" y="0"/>
                  </a:cubicBezTo>
                  <a:cubicBezTo>
                    <a:pt x="24466" y="0"/>
                    <a:pt x="0" y="24466"/>
                    <a:pt x="0" y="54646"/>
                  </a:cubicBezTo>
                  <a:cubicBezTo>
                    <a:pt x="0" y="84825"/>
                    <a:pt x="24466" y="109291"/>
                    <a:pt x="54646" y="109291"/>
                  </a:cubicBezTo>
                  <a:close/>
                </a:path>
              </a:pathLst>
            </a:custGeom>
            <a:noFill/>
            <a:ln w="35719" cap="flat">
              <a:solidFill>
                <a:schemeClr val="bg1"/>
              </a:solidFill>
              <a:prstDash val="solid"/>
              <a:round/>
            </a:ln>
          </p:spPr>
          <p:txBody>
            <a:bodyPr rtlCol="0" anchor="ctr">
              <a:noAutofit/>
            </a:bodyPr>
            <a:lstStyle/>
            <a:p>
              <a:endParaRPr lang="zh-CN" altLang="en-US"/>
            </a:p>
          </p:txBody>
        </p:sp>
        <p:sp>
          <p:nvSpPr>
            <p:cNvPr id="62" name="任意多边形: 形状 61">
              <a:extLst>
                <a:ext uri="{FF2B5EF4-FFF2-40B4-BE49-F238E27FC236}">
                  <a16:creationId xmlns:a16="http://schemas.microsoft.com/office/drawing/2014/main" id="{078B0F00-AB63-F4A7-9E0A-E0347BEFF101}"/>
                </a:ext>
              </a:extLst>
            </p:cNvPr>
            <p:cNvSpPr/>
            <p:nvPr/>
          </p:nvSpPr>
          <p:spPr>
            <a:xfrm>
              <a:off x="4198720" y="3733212"/>
              <a:ext cx="93285" cy="93285"/>
            </a:xfrm>
            <a:custGeom>
              <a:avLst/>
              <a:gdLst>
                <a:gd name="connsiteX0" fmla="*/ 93285 w 93285"/>
                <a:gd name="connsiteY0" fmla="*/ 16006 h 93285"/>
                <a:gd name="connsiteX1" fmla="*/ 54646 w 93285"/>
                <a:gd name="connsiteY1" fmla="*/ 0 h 93285"/>
                <a:gd name="connsiteX2" fmla="*/ 0 w 93285"/>
                <a:gd name="connsiteY2" fmla="*/ 54646 h 93285"/>
                <a:gd name="connsiteX3" fmla="*/ 16006 w 93285"/>
                <a:gd name="connsiteY3" fmla="*/ 93285 h 93285"/>
              </a:gdLst>
              <a:ahLst/>
              <a:cxnLst>
                <a:cxn ang="0">
                  <a:pos x="connsiteX0" y="connsiteY0"/>
                </a:cxn>
                <a:cxn ang="0">
                  <a:pos x="connsiteX1" y="connsiteY1"/>
                </a:cxn>
                <a:cxn ang="0">
                  <a:pos x="connsiteX2" y="connsiteY2"/>
                </a:cxn>
                <a:cxn ang="0">
                  <a:pos x="connsiteX3" y="connsiteY3"/>
                </a:cxn>
              </a:cxnLst>
              <a:rect l="l" t="t" r="r" b="b"/>
              <a:pathLst>
                <a:path w="93285" h="93285">
                  <a:moveTo>
                    <a:pt x="93285" y="16006"/>
                  </a:moveTo>
                  <a:cubicBezTo>
                    <a:pt x="83397" y="6117"/>
                    <a:pt x="69736" y="0"/>
                    <a:pt x="54646" y="0"/>
                  </a:cubicBezTo>
                  <a:cubicBezTo>
                    <a:pt x="24466" y="0"/>
                    <a:pt x="0" y="24466"/>
                    <a:pt x="0" y="54646"/>
                  </a:cubicBezTo>
                  <a:cubicBezTo>
                    <a:pt x="0" y="69736"/>
                    <a:pt x="6117" y="83397"/>
                    <a:pt x="16006" y="93285"/>
                  </a:cubicBezTo>
                </a:path>
              </a:pathLst>
            </a:custGeom>
            <a:noFill/>
            <a:ln w="35719" cap="rnd">
              <a:solidFill>
                <a:schemeClr val="bg1"/>
              </a:solidFill>
              <a:prstDash val="solid"/>
              <a:round/>
            </a:ln>
          </p:spPr>
          <p:txBody>
            <a:bodyPr rtlCol="0" anchor="ctr">
              <a:noAutofit/>
            </a:bodyPr>
            <a:lstStyle/>
            <a:p>
              <a:endParaRPr lang="zh-CN" altLang="en-US"/>
            </a:p>
          </p:txBody>
        </p:sp>
      </p:grpSp>
      <p:pic>
        <p:nvPicPr>
          <p:cNvPr id="48" name="图形 47">
            <a:extLst>
              <a:ext uri="{FF2B5EF4-FFF2-40B4-BE49-F238E27FC236}">
                <a16:creationId xmlns:a16="http://schemas.microsoft.com/office/drawing/2014/main" id="{60C3551D-87B8-8E0F-F62E-A2FEAC5EBD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39867" y="3494074"/>
            <a:ext cx="545348" cy="545348"/>
          </a:xfrm>
          <a:prstGeom prst="rect">
            <a:avLst/>
          </a:prstGeom>
        </p:spPr>
      </p:pic>
      <p:sp>
        <p:nvSpPr>
          <p:cNvPr id="46" name="任意多边形: 形状 45">
            <a:extLst>
              <a:ext uri="{FF2B5EF4-FFF2-40B4-BE49-F238E27FC236}">
                <a16:creationId xmlns:a16="http://schemas.microsoft.com/office/drawing/2014/main" id="{7FBE667C-06A8-6518-61D8-AFDAA275BD50}"/>
              </a:ext>
            </a:extLst>
          </p:cNvPr>
          <p:cNvSpPr/>
          <p:nvPr/>
        </p:nvSpPr>
        <p:spPr>
          <a:xfrm rot="20721887">
            <a:off x="872323" y="1794347"/>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7" name="任意多边形: 形状 46">
            <a:extLst>
              <a:ext uri="{FF2B5EF4-FFF2-40B4-BE49-F238E27FC236}">
                <a16:creationId xmlns:a16="http://schemas.microsoft.com/office/drawing/2014/main" id="{BC506288-3DE8-6AA3-24CA-C4B0E8D3547D}"/>
              </a:ext>
            </a:extLst>
          </p:cNvPr>
          <p:cNvSpPr/>
          <p:nvPr/>
        </p:nvSpPr>
        <p:spPr>
          <a:xfrm rot="20721887">
            <a:off x="1324037" y="14352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9" name="任意多边形: 形状 48">
            <a:extLst>
              <a:ext uri="{FF2B5EF4-FFF2-40B4-BE49-F238E27FC236}">
                <a16:creationId xmlns:a16="http://schemas.microsoft.com/office/drawing/2014/main" id="{EF998D0B-0BA3-004C-16B6-53EAFE934ABC}"/>
              </a:ext>
            </a:extLst>
          </p:cNvPr>
          <p:cNvSpPr/>
          <p:nvPr/>
        </p:nvSpPr>
        <p:spPr>
          <a:xfrm rot="20721887">
            <a:off x="1498961" y="205920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0" name="任意多边形: 形状 49">
            <a:extLst>
              <a:ext uri="{FF2B5EF4-FFF2-40B4-BE49-F238E27FC236}">
                <a16:creationId xmlns:a16="http://schemas.microsoft.com/office/drawing/2014/main" id="{A8B3F641-D909-FD3D-FC28-347019854011}"/>
              </a:ext>
            </a:extLst>
          </p:cNvPr>
          <p:cNvSpPr/>
          <p:nvPr/>
        </p:nvSpPr>
        <p:spPr>
          <a:xfrm rot="20721887">
            <a:off x="10942944" y="3680705"/>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8" name="任意多边形: 形状 57">
            <a:extLst>
              <a:ext uri="{FF2B5EF4-FFF2-40B4-BE49-F238E27FC236}">
                <a16:creationId xmlns:a16="http://schemas.microsoft.com/office/drawing/2014/main" id="{F19A842B-B634-D6CF-D073-A4C39C2FFA47}"/>
              </a:ext>
            </a:extLst>
          </p:cNvPr>
          <p:cNvSpPr/>
          <p:nvPr/>
        </p:nvSpPr>
        <p:spPr>
          <a:xfrm rot="20721887">
            <a:off x="11471034" y="3372803"/>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9" name="任意多边形: 形状 58">
            <a:extLst>
              <a:ext uri="{FF2B5EF4-FFF2-40B4-BE49-F238E27FC236}">
                <a16:creationId xmlns:a16="http://schemas.microsoft.com/office/drawing/2014/main" id="{CC25AFC8-5D2F-26C5-D4D9-C33568C25024}"/>
              </a:ext>
            </a:extLst>
          </p:cNvPr>
          <p:cNvSpPr/>
          <p:nvPr/>
        </p:nvSpPr>
        <p:spPr>
          <a:xfrm rot="20721887">
            <a:off x="10836367" y="3119469"/>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4" name="弧形 63">
            <a:extLst>
              <a:ext uri="{FF2B5EF4-FFF2-40B4-BE49-F238E27FC236}">
                <a16:creationId xmlns:a16="http://schemas.microsoft.com/office/drawing/2014/main" id="{33AB8BE4-DD16-053A-448F-28CF78BA35E7}"/>
              </a:ext>
            </a:extLst>
          </p:cNvPr>
          <p:cNvSpPr/>
          <p:nvPr/>
        </p:nvSpPr>
        <p:spPr>
          <a:xfrm flipH="1">
            <a:off x="5107919" y="2092848"/>
            <a:ext cx="1774845" cy="1296029"/>
          </a:xfrm>
          <a:prstGeom prst="arc">
            <a:avLst>
              <a:gd name="adj1" fmla="val 10479843"/>
              <a:gd name="adj2" fmla="val 5932018"/>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任意多边形: 形状 64">
            <a:extLst>
              <a:ext uri="{FF2B5EF4-FFF2-40B4-BE49-F238E27FC236}">
                <a16:creationId xmlns:a16="http://schemas.microsoft.com/office/drawing/2014/main" id="{08FE2798-9ECA-8839-75D3-00FD8588C136}"/>
              </a:ext>
            </a:extLst>
          </p:cNvPr>
          <p:cNvSpPr/>
          <p:nvPr/>
        </p:nvSpPr>
        <p:spPr>
          <a:xfrm>
            <a:off x="5448187" y="2698438"/>
            <a:ext cx="229174" cy="275738"/>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tx1"/>
            </a:solidFill>
            <a:prstDash val="solid"/>
            <a:miter/>
          </a:ln>
        </p:spPr>
        <p:txBody>
          <a:bodyPr rtlCol="0" anchor="ctr">
            <a:noAutofit/>
          </a:bodyPr>
          <a:lstStyle/>
          <a:p>
            <a:endParaRPr lang="zh-CN" altLang="en-US"/>
          </a:p>
        </p:txBody>
      </p:sp>
      <p:sp>
        <p:nvSpPr>
          <p:cNvPr id="66" name="菱形 65">
            <a:extLst>
              <a:ext uri="{FF2B5EF4-FFF2-40B4-BE49-F238E27FC236}">
                <a16:creationId xmlns:a16="http://schemas.microsoft.com/office/drawing/2014/main" id="{6DC57F15-B88B-DF45-731C-E438223F285D}"/>
              </a:ext>
            </a:extLst>
          </p:cNvPr>
          <p:cNvSpPr/>
          <p:nvPr/>
        </p:nvSpPr>
        <p:spPr>
          <a:xfrm rot="18004068">
            <a:off x="6026861" y="2982942"/>
            <a:ext cx="121918" cy="123854"/>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2454805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04624D-F844-9DC0-FD68-ED4CB8C075D1}"/>
              </a:ext>
            </a:extLst>
          </p:cNvPr>
          <p:cNvSpPr txBox="1"/>
          <p:nvPr/>
        </p:nvSpPr>
        <p:spPr>
          <a:xfrm>
            <a:off x="3154681" y="2009881"/>
            <a:ext cx="3077444" cy="553998"/>
          </a:xfrm>
          <a:prstGeom prst="rect">
            <a:avLst/>
          </a:prstGeom>
          <a:noFill/>
        </p:spPr>
        <p:txBody>
          <a:bodyPr wrap="square" rtlCol="0">
            <a:noAutofit/>
          </a:bodyPr>
          <a:lstStyle/>
          <a:p>
            <a:pPr algn="ctr"/>
            <a:r>
              <a:rPr lang="en-US" altLang="zh-CN" sz="3000" dirty="0">
                <a:ln>
                  <a:solidFill>
                    <a:schemeClr val="tx1"/>
                  </a:solidFill>
                </a:ln>
                <a:solidFill>
                  <a:schemeClr val="bg1"/>
                </a:solidFill>
                <a:latin typeface="+mj-lt"/>
                <a:ea typeface="思源黑体 CN Normal" panose="020B0400000000000000" pitchFamily="34" charset="-122"/>
                <a:cs typeface="Arial" panose="020B0604020202020204" pitchFamily="34" charset="0"/>
              </a:rPr>
              <a:t>PART THREE</a:t>
            </a:r>
            <a:endParaRPr lang="zh-CN" altLang="en-US" sz="3000" dirty="0">
              <a:ln>
                <a:solidFill>
                  <a:schemeClr val="tx1"/>
                </a:solidFill>
              </a:ln>
              <a:solidFill>
                <a:schemeClr val="bg1"/>
              </a:solidFill>
              <a:latin typeface="+mj-lt"/>
              <a:ea typeface="思源黑体 CN Normal" panose="020B0400000000000000" pitchFamily="34" charset="-122"/>
              <a:cs typeface="Arial" panose="020B0604020202020204" pitchFamily="34" charset="0"/>
            </a:endParaRPr>
          </a:p>
        </p:txBody>
      </p:sp>
      <p:sp>
        <p:nvSpPr>
          <p:cNvPr id="7" name="文本框 6">
            <a:extLst>
              <a:ext uri="{FF2B5EF4-FFF2-40B4-BE49-F238E27FC236}">
                <a16:creationId xmlns:a16="http://schemas.microsoft.com/office/drawing/2014/main" id="{13931EB1-40F7-18BA-B818-E3F20DCEE577}"/>
              </a:ext>
            </a:extLst>
          </p:cNvPr>
          <p:cNvSpPr txBox="1"/>
          <p:nvPr/>
        </p:nvSpPr>
        <p:spPr>
          <a:xfrm>
            <a:off x="2664180" y="3320951"/>
            <a:ext cx="4553616" cy="769441"/>
          </a:xfrm>
          <a:prstGeom prst="rect">
            <a:avLst/>
          </a:prstGeom>
          <a:noFill/>
        </p:spPr>
        <p:txBody>
          <a:bodyPr wrap="square" rtlCol="0">
            <a:noAutofit/>
          </a:bodyPr>
          <a:lstStyle/>
          <a:p>
            <a:r>
              <a:rPr lang="zh-CN" altLang="en-US" sz="4400" dirty="0">
                <a:latin typeface="+mj-ea"/>
                <a:ea typeface="+mj-ea"/>
              </a:rPr>
              <a:t>问题形成的原因</a:t>
            </a:r>
          </a:p>
        </p:txBody>
      </p:sp>
      <p:sp>
        <p:nvSpPr>
          <p:cNvPr id="8" name="文本框 7">
            <a:extLst>
              <a:ext uri="{FF2B5EF4-FFF2-40B4-BE49-F238E27FC236}">
                <a16:creationId xmlns:a16="http://schemas.microsoft.com/office/drawing/2014/main" id="{EB41B002-1BD2-F575-BA88-F93A95AB447E}"/>
              </a:ext>
            </a:extLst>
          </p:cNvPr>
          <p:cNvSpPr txBox="1"/>
          <p:nvPr/>
        </p:nvSpPr>
        <p:spPr>
          <a:xfrm>
            <a:off x="2642836" y="3277451"/>
            <a:ext cx="4553617" cy="769441"/>
          </a:xfrm>
          <a:prstGeom prst="rect">
            <a:avLst/>
          </a:prstGeom>
          <a:noFill/>
        </p:spPr>
        <p:txBody>
          <a:bodyPr wrap="square" rtlCol="0">
            <a:noAutofit/>
          </a:bodyPr>
          <a:lstStyle/>
          <a:p>
            <a:r>
              <a:rPr lang="zh-CN" altLang="en-US" sz="4400" dirty="0">
                <a:solidFill>
                  <a:schemeClr val="accent1"/>
                </a:solidFill>
                <a:latin typeface="+mj-ea"/>
                <a:ea typeface="+mj-ea"/>
              </a:rPr>
              <a:t>问题形成的原因</a:t>
            </a:r>
          </a:p>
        </p:txBody>
      </p:sp>
      <p:sp>
        <p:nvSpPr>
          <p:cNvPr id="9" name="文本框 8">
            <a:extLst>
              <a:ext uri="{FF2B5EF4-FFF2-40B4-BE49-F238E27FC236}">
                <a16:creationId xmlns:a16="http://schemas.microsoft.com/office/drawing/2014/main" id="{DF70E905-872F-D3FC-C9E7-8D52BDAE0842}"/>
              </a:ext>
            </a:extLst>
          </p:cNvPr>
          <p:cNvSpPr txBox="1"/>
          <p:nvPr/>
        </p:nvSpPr>
        <p:spPr>
          <a:xfrm>
            <a:off x="2683085" y="4021588"/>
            <a:ext cx="4063156" cy="369332"/>
          </a:xfrm>
          <a:prstGeom prst="rect">
            <a:avLst/>
          </a:prstGeom>
          <a:noFill/>
        </p:spPr>
        <p:txBody>
          <a:bodyPr wrap="square" rtlCol="0">
            <a:noAutofit/>
          </a:bodyPr>
          <a:lstStyle/>
          <a:p>
            <a:pPr algn="dist"/>
            <a:r>
              <a:rPr lang="en-US" altLang="zh-CN" dirty="0">
                <a:solidFill>
                  <a:srgbClr val="000000"/>
                </a:solidFill>
                <a:latin typeface="Arial" panose="020B0604020202020204" pitchFamily="34" charset="0"/>
                <a:ea typeface="思源黑体 CN Normal" panose="020B0400000000000000" pitchFamily="34" charset="-122"/>
                <a:cs typeface="Arial" panose="020B0604020202020204" pitchFamily="34" charset="0"/>
              </a:rPr>
              <a:t>WEN TI XING CHENG DE YUAN YIN </a:t>
            </a:r>
            <a:endParaRPr lang="zh-CN" altLang="en-US" dirty="0">
              <a:solidFill>
                <a:srgbClr val="000000"/>
              </a:solidFill>
              <a:latin typeface="Arial" panose="020B0604020202020204" pitchFamily="34" charset="0"/>
              <a:ea typeface="思源黑体 CN Normal" panose="020B0400000000000000" pitchFamily="34" charset="-122"/>
              <a:cs typeface="Arial" panose="020B0604020202020204" pitchFamily="34" charset="0"/>
            </a:endParaRPr>
          </a:p>
        </p:txBody>
      </p:sp>
      <p:pic>
        <p:nvPicPr>
          <p:cNvPr id="10" name="图片 9" descr="图标&#10;&#10;描述已自动生成">
            <a:extLst>
              <a:ext uri="{FF2B5EF4-FFF2-40B4-BE49-F238E27FC236}">
                <a16:creationId xmlns:a16="http://schemas.microsoft.com/office/drawing/2014/main" id="{76875BF0-C5B6-B111-07DB-0AAA16EF6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7005" y="845095"/>
            <a:ext cx="5346798" cy="5346798"/>
          </a:xfrm>
          <a:prstGeom prst="rect">
            <a:avLst/>
          </a:prstGeom>
        </p:spPr>
      </p:pic>
      <p:sp>
        <p:nvSpPr>
          <p:cNvPr id="11" name="弧形 10">
            <a:extLst>
              <a:ext uri="{FF2B5EF4-FFF2-40B4-BE49-F238E27FC236}">
                <a16:creationId xmlns:a16="http://schemas.microsoft.com/office/drawing/2014/main" id="{6A0EE0A1-36EB-3339-AEAE-0F4D1B8CAD47}"/>
              </a:ext>
            </a:extLst>
          </p:cNvPr>
          <p:cNvSpPr/>
          <p:nvPr/>
        </p:nvSpPr>
        <p:spPr>
          <a:xfrm>
            <a:off x="6887893" y="2096849"/>
            <a:ext cx="3557115" cy="3472509"/>
          </a:xfrm>
          <a:prstGeom prst="arc">
            <a:avLst>
              <a:gd name="adj1" fmla="val 15107763"/>
              <a:gd name="adj2" fmla="val 8876154"/>
            </a:avLst>
          </a:prstGeom>
          <a:noFill/>
          <a:ln w="22225" cap="rnd">
            <a:solidFill>
              <a:schemeClr val="tx1"/>
            </a:solidFill>
            <a:round/>
          </a:ln>
          <a:scene3d>
            <a:camera prst="isometricRightUp">
              <a:rot lat="1540247" lon="18736749" rev="2112178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菱形 11">
            <a:extLst>
              <a:ext uri="{FF2B5EF4-FFF2-40B4-BE49-F238E27FC236}">
                <a16:creationId xmlns:a16="http://schemas.microsoft.com/office/drawing/2014/main" id="{BD18E86F-46AB-C2F4-56E1-284D3601B955}"/>
              </a:ext>
            </a:extLst>
          </p:cNvPr>
          <p:cNvSpPr/>
          <p:nvPr/>
        </p:nvSpPr>
        <p:spPr>
          <a:xfrm rot="893331">
            <a:off x="9787934" y="3445019"/>
            <a:ext cx="311150" cy="31115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51DE2EE3-4CD2-E2CF-F851-4D6B78128ECC}"/>
              </a:ext>
            </a:extLst>
          </p:cNvPr>
          <p:cNvSpPr/>
          <p:nvPr/>
        </p:nvSpPr>
        <p:spPr>
          <a:xfrm rot="21261645">
            <a:off x="9271390" y="4406828"/>
            <a:ext cx="344179" cy="414111"/>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4235293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剪去单角 23">
            <a:extLst>
              <a:ext uri="{FF2B5EF4-FFF2-40B4-BE49-F238E27FC236}">
                <a16:creationId xmlns:a16="http://schemas.microsoft.com/office/drawing/2014/main" id="{10BCE1A8-429E-A99A-F2CB-D690D3E8B164}"/>
              </a:ext>
            </a:extLst>
          </p:cNvPr>
          <p:cNvSpPr/>
          <p:nvPr/>
        </p:nvSpPr>
        <p:spPr>
          <a:xfrm>
            <a:off x="532197" y="4076658"/>
            <a:ext cx="5142074" cy="1605102"/>
          </a:xfrm>
          <a:prstGeom prst="snip1Rect">
            <a:avLst>
              <a:gd name="adj" fmla="val 33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矩形: 剪去单角 24">
            <a:extLst>
              <a:ext uri="{FF2B5EF4-FFF2-40B4-BE49-F238E27FC236}">
                <a16:creationId xmlns:a16="http://schemas.microsoft.com/office/drawing/2014/main" id="{22BC729C-D920-4A22-EA44-00F13766E60C}"/>
              </a:ext>
            </a:extLst>
          </p:cNvPr>
          <p:cNvSpPr/>
          <p:nvPr/>
        </p:nvSpPr>
        <p:spPr>
          <a:xfrm>
            <a:off x="462987" y="3979388"/>
            <a:ext cx="5142074" cy="1605102"/>
          </a:xfrm>
          <a:prstGeom prst="snip1Rect">
            <a:avLst>
              <a:gd name="adj" fmla="val 28926"/>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矩形: 剪去单角 25">
            <a:extLst>
              <a:ext uri="{FF2B5EF4-FFF2-40B4-BE49-F238E27FC236}">
                <a16:creationId xmlns:a16="http://schemas.microsoft.com/office/drawing/2014/main" id="{886F0556-0473-6D9A-8BB8-F0AB3E461D3E}"/>
              </a:ext>
            </a:extLst>
          </p:cNvPr>
          <p:cNvSpPr/>
          <p:nvPr/>
        </p:nvSpPr>
        <p:spPr>
          <a:xfrm flipH="1" flipV="1">
            <a:off x="6678137" y="1855895"/>
            <a:ext cx="5142074" cy="1605102"/>
          </a:xfrm>
          <a:prstGeom prst="snip1Rect">
            <a:avLst>
              <a:gd name="adj" fmla="val 33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矩形: 剪去单角 26">
            <a:extLst>
              <a:ext uri="{FF2B5EF4-FFF2-40B4-BE49-F238E27FC236}">
                <a16:creationId xmlns:a16="http://schemas.microsoft.com/office/drawing/2014/main" id="{EBA53008-4062-F9FC-3594-21EADAF0556E}"/>
              </a:ext>
            </a:extLst>
          </p:cNvPr>
          <p:cNvSpPr/>
          <p:nvPr/>
        </p:nvSpPr>
        <p:spPr>
          <a:xfrm flipH="1" flipV="1">
            <a:off x="6608927" y="1758625"/>
            <a:ext cx="5142074" cy="1605102"/>
          </a:xfrm>
          <a:prstGeom prst="snip1Rect">
            <a:avLst>
              <a:gd name="adj" fmla="val 28926"/>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3">
            <a:extLst>
              <a:ext uri="{FF2B5EF4-FFF2-40B4-BE49-F238E27FC236}">
                <a16:creationId xmlns:a16="http://schemas.microsoft.com/office/drawing/2014/main" id="{D650FBE4-1952-B6BA-B416-58005D8FF015}"/>
              </a:ext>
            </a:extLst>
          </p:cNvPr>
          <p:cNvSpPr txBox="1"/>
          <p:nvPr/>
        </p:nvSpPr>
        <p:spPr>
          <a:xfrm>
            <a:off x="3774022" y="4076658"/>
            <a:ext cx="1761592" cy="461665"/>
          </a:xfrm>
          <a:prstGeom prst="rect">
            <a:avLst/>
          </a:prstGeom>
          <a:noFill/>
          <a:ln>
            <a:noFill/>
          </a:ln>
        </p:spPr>
        <p:txBody>
          <a:bodyPr wrap="square" rtlCol="0">
            <a:noAutofit/>
          </a:bodyPr>
          <a:lstStyle/>
          <a:p>
            <a:r>
              <a:rPr lang="zh-CN" altLang="en-US" sz="2400" spc="120" dirty="0">
                <a:solidFill>
                  <a:schemeClr val="accent2"/>
                </a:solidFill>
                <a:latin typeface="+mj-ea"/>
                <a:ea typeface="+mj-ea"/>
              </a:rPr>
              <a:t>外部原因</a:t>
            </a:r>
          </a:p>
        </p:txBody>
      </p:sp>
      <p:sp>
        <p:nvSpPr>
          <p:cNvPr id="6" name="文本框 5">
            <a:extLst>
              <a:ext uri="{FF2B5EF4-FFF2-40B4-BE49-F238E27FC236}">
                <a16:creationId xmlns:a16="http://schemas.microsoft.com/office/drawing/2014/main" id="{2C5218B6-55A2-BA66-363D-23FFFD9F0976}"/>
              </a:ext>
            </a:extLst>
          </p:cNvPr>
          <p:cNvSpPr txBox="1"/>
          <p:nvPr/>
        </p:nvSpPr>
        <p:spPr>
          <a:xfrm>
            <a:off x="817359" y="4672679"/>
            <a:ext cx="4433330" cy="850554"/>
          </a:xfrm>
          <a:prstGeom prst="rect">
            <a:avLst/>
          </a:prstGeom>
          <a:noFill/>
        </p:spPr>
        <p:txBody>
          <a:bodyPr wrap="square">
            <a:noAutofit/>
          </a:bodyPr>
          <a:lstStyle/>
          <a:p>
            <a:pPr algn="r">
              <a:lnSpc>
                <a:spcPct val="120000"/>
              </a:lnSpc>
            </a:pPr>
            <a:r>
              <a:rPr lang="zh-CN" altLang="en-US" sz="1400" b="0" i="0" spc="120" dirty="0">
                <a:solidFill>
                  <a:schemeClr val="bg2">
                    <a:lumMod val="50000"/>
                  </a:schemeClr>
                </a:solidFill>
                <a:effectLst/>
                <a:latin typeface="+mn-ea"/>
              </a:rPr>
              <a:t>父母对心理教育的忽视和无知；</a:t>
            </a:r>
            <a:endParaRPr lang="en-US" altLang="zh-CN" sz="1400" b="0" i="0" spc="120" dirty="0">
              <a:solidFill>
                <a:schemeClr val="bg2">
                  <a:lumMod val="50000"/>
                </a:schemeClr>
              </a:solidFill>
              <a:effectLst/>
              <a:latin typeface="+mn-ea"/>
            </a:endParaRPr>
          </a:p>
          <a:p>
            <a:pPr algn="r">
              <a:lnSpc>
                <a:spcPct val="120000"/>
              </a:lnSpc>
            </a:pPr>
            <a:r>
              <a:rPr lang="zh-CN" altLang="en-US" sz="1400" spc="120" dirty="0">
                <a:solidFill>
                  <a:schemeClr val="bg2">
                    <a:lumMod val="50000"/>
                  </a:schemeClr>
                </a:solidFill>
                <a:latin typeface="+mn-ea"/>
              </a:rPr>
              <a:t>面对错综复杂的社会现状，在猎奇心理的驱使下接触社会传媒不良信息的机会大大增加</a:t>
            </a:r>
          </a:p>
        </p:txBody>
      </p:sp>
      <p:sp>
        <p:nvSpPr>
          <p:cNvPr id="8" name="文本框 7">
            <a:extLst>
              <a:ext uri="{FF2B5EF4-FFF2-40B4-BE49-F238E27FC236}">
                <a16:creationId xmlns:a16="http://schemas.microsoft.com/office/drawing/2014/main" id="{A3B77064-FED4-59C3-EE3E-F04823CC92BD}"/>
              </a:ext>
            </a:extLst>
          </p:cNvPr>
          <p:cNvSpPr txBox="1"/>
          <p:nvPr/>
        </p:nvSpPr>
        <p:spPr>
          <a:xfrm>
            <a:off x="6974687" y="1830650"/>
            <a:ext cx="1908937" cy="461665"/>
          </a:xfrm>
          <a:prstGeom prst="rect">
            <a:avLst/>
          </a:prstGeom>
          <a:noFill/>
          <a:ln>
            <a:noFill/>
          </a:ln>
        </p:spPr>
        <p:txBody>
          <a:bodyPr wrap="square" rtlCol="0">
            <a:noAutofit/>
          </a:bodyPr>
          <a:lstStyle/>
          <a:p>
            <a:r>
              <a:rPr lang="zh-CN" altLang="en-US" sz="2400" spc="120" dirty="0">
                <a:solidFill>
                  <a:schemeClr val="accent2"/>
                </a:solidFill>
                <a:latin typeface="+mj-ea"/>
                <a:ea typeface="+mj-ea"/>
              </a:rPr>
              <a:t>内部原因</a:t>
            </a:r>
          </a:p>
        </p:txBody>
      </p:sp>
      <p:sp>
        <p:nvSpPr>
          <p:cNvPr id="10" name="文本框 9">
            <a:extLst>
              <a:ext uri="{FF2B5EF4-FFF2-40B4-BE49-F238E27FC236}">
                <a16:creationId xmlns:a16="http://schemas.microsoft.com/office/drawing/2014/main" id="{BB7BFA75-5060-CB6C-6574-2B751E4CF1A8}"/>
              </a:ext>
            </a:extLst>
          </p:cNvPr>
          <p:cNvSpPr txBox="1"/>
          <p:nvPr/>
        </p:nvSpPr>
        <p:spPr>
          <a:xfrm>
            <a:off x="6974687" y="2436488"/>
            <a:ext cx="4491117" cy="850554"/>
          </a:xfrm>
          <a:prstGeom prst="rect">
            <a:avLst/>
          </a:prstGeom>
          <a:noFill/>
        </p:spPr>
        <p:txBody>
          <a:bodyPr wrap="square">
            <a:noAutofit/>
          </a:bodyPr>
          <a:lstStyle/>
          <a:p>
            <a:pPr>
              <a:lnSpc>
                <a:spcPct val="120000"/>
              </a:lnSpc>
            </a:pPr>
            <a:r>
              <a:rPr lang="zh-CN" altLang="en-US" sz="1400" b="0" i="0" spc="120" dirty="0">
                <a:solidFill>
                  <a:schemeClr val="bg2">
                    <a:lumMod val="50000"/>
                  </a:schemeClr>
                </a:solidFill>
                <a:effectLst/>
                <a:latin typeface="+mn-ea"/>
              </a:rPr>
              <a:t>青少年正处于生长发育的高峰期，心理发展错综复杂。他们追求成人感，有独立性意向。但这些心理与他们在现实生活中的依赖性出现矛盾。</a:t>
            </a:r>
            <a:endParaRPr lang="zh-CN" altLang="en-US" sz="1400" spc="120" dirty="0">
              <a:solidFill>
                <a:schemeClr val="bg2">
                  <a:lumMod val="50000"/>
                </a:schemeClr>
              </a:solidFill>
              <a:latin typeface="+mn-ea"/>
            </a:endParaRPr>
          </a:p>
        </p:txBody>
      </p:sp>
      <p:grpSp>
        <p:nvGrpSpPr>
          <p:cNvPr id="11" name="组合 10">
            <a:extLst>
              <a:ext uri="{FF2B5EF4-FFF2-40B4-BE49-F238E27FC236}">
                <a16:creationId xmlns:a16="http://schemas.microsoft.com/office/drawing/2014/main" id="{A547F177-2711-CA40-8DFF-3798CAFFA478}"/>
              </a:ext>
            </a:extLst>
          </p:cNvPr>
          <p:cNvGrpSpPr/>
          <p:nvPr/>
        </p:nvGrpSpPr>
        <p:grpSpPr>
          <a:xfrm>
            <a:off x="3580377" y="1839705"/>
            <a:ext cx="5291159" cy="3562941"/>
            <a:chOff x="3574937" y="2098785"/>
            <a:chExt cx="5291159" cy="3562941"/>
          </a:xfrm>
        </p:grpSpPr>
        <p:sp>
          <p:nvSpPr>
            <p:cNvPr id="12" name="文本框 11">
              <a:extLst>
                <a:ext uri="{FF2B5EF4-FFF2-40B4-BE49-F238E27FC236}">
                  <a16:creationId xmlns:a16="http://schemas.microsoft.com/office/drawing/2014/main" id="{E1B63A53-5687-60C2-234E-D59D928F34C9}"/>
                </a:ext>
              </a:extLst>
            </p:cNvPr>
            <p:cNvSpPr txBox="1"/>
            <p:nvPr/>
          </p:nvSpPr>
          <p:spPr>
            <a:xfrm>
              <a:off x="3574937" y="2098785"/>
              <a:ext cx="1908937" cy="1569660"/>
            </a:xfrm>
            <a:prstGeom prst="rect">
              <a:avLst/>
            </a:prstGeom>
            <a:noFill/>
          </p:spPr>
          <p:txBody>
            <a:bodyPr wrap="square">
              <a:noAutofit/>
            </a:bodyPr>
            <a:lstStyle/>
            <a:p>
              <a:r>
                <a:rPr lang="en-US" altLang="zh-CN" sz="9600" i="1" spc="120" dirty="0">
                  <a:ln w="25400">
                    <a:solidFill>
                      <a:schemeClr val="accent2"/>
                    </a:solidFill>
                  </a:ln>
                  <a:solidFill>
                    <a:schemeClr val="accent1"/>
                  </a:solidFill>
                  <a:latin typeface="+mj-lt"/>
                  <a:ea typeface="思源黑体 CN Regular" panose="020B0500000000000000" pitchFamily="34" charset="-122"/>
                </a:rPr>
                <a:t>01</a:t>
              </a:r>
              <a:endParaRPr lang="zh-CN" altLang="en-US" sz="9600" i="1" dirty="0">
                <a:ln w="25400">
                  <a:solidFill>
                    <a:schemeClr val="accent2"/>
                  </a:solidFill>
                </a:ln>
                <a:solidFill>
                  <a:schemeClr val="accent1"/>
                </a:solidFill>
                <a:latin typeface="+mj-lt"/>
              </a:endParaRPr>
            </a:p>
          </p:txBody>
        </p:sp>
        <p:sp>
          <p:nvSpPr>
            <p:cNvPr id="13" name="文本框 12">
              <a:extLst>
                <a:ext uri="{FF2B5EF4-FFF2-40B4-BE49-F238E27FC236}">
                  <a16:creationId xmlns:a16="http://schemas.microsoft.com/office/drawing/2014/main" id="{45378494-0616-18C1-E755-E8AE121A1AEE}"/>
                </a:ext>
              </a:extLst>
            </p:cNvPr>
            <p:cNvSpPr txBox="1"/>
            <p:nvPr/>
          </p:nvSpPr>
          <p:spPr>
            <a:xfrm>
              <a:off x="6744713" y="4092066"/>
              <a:ext cx="2121383" cy="1569660"/>
            </a:xfrm>
            <a:prstGeom prst="rect">
              <a:avLst/>
            </a:prstGeom>
            <a:noFill/>
          </p:spPr>
          <p:txBody>
            <a:bodyPr wrap="square">
              <a:noAutofit/>
            </a:bodyPr>
            <a:lstStyle/>
            <a:p>
              <a:r>
                <a:rPr lang="en-US" altLang="zh-CN" sz="9600" i="1" spc="120" dirty="0">
                  <a:ln w="25400">
                    <a:solidFill>
                      <a:schemeClr val="accent2"/>
                    </a:solidFill>
                  </a:ln>
                  <a:solidFill>
                    <a:schemeClr val="accent1"/>
                  </a:solidFill>
                  <a:latin typeface="+mj-lt"/>
                  <a:ea typeface="思源黑体 CN Regular" panose="020B0500000000000000" pitchFamily="34" charset="-122"/>
                </a:rPr>
                <a:t>02</a:t>
              </a:r>
              <a:endParaRPr lang="zh-CN" altLang="en-US" sz="9600" i="1" dirty="0">
                <a:ln w="25400">
                  <a:solidFill>
                    <a:schemeClr val="accent2"/>
                  </a:solidFill>
                </a:ln>
                <a:solidFill>
                  <a:schemeClr val="accent1"/>
                </a:solidFill>
                <a:latin typeface="+mj-lt"/>
              </a:endParaRPr>
            </a:p>
          </p:txBody>
        </p:sp>
        <p:cxnSp>
          <p:nvCxnSpPr>
            <p:cNvPr id="14" name="直接连接符 13">
              <a:extLst>
                <a:ext uri="{FF2B5EF4-FFF2-40B4-BE49-F238E27FC236}">
                  <a16:creationId xmlns:a16="http://schemas.microsoft.com/office/drawing/2014/main" id="{646459B3-7A30-716B-7B0E-B4C72A459E0D}"/>
                </a:ext>
              </a:extLst>
            </p:cNvPr>
            <p:cNvCxnSpPr>
              <a:cxnSpLocks/>
            </p:cNvCxnSpPr>
            <p:nvPr/>
          </p:nvCxnSpPr>
          <p:spPr>
            <a:xfrm flipH="1">
              <a:off x="5791349" y="3579266"/>
              <a:ext cx="609302" cy="601980"/>
            </a:xfrm>
            <a:prstGeom prst="line">
              <a:avLst/>
            </a:prstGeom>
            <a:gradFill>
              <a:gsLst>
                <a:gs pos="26520">
                  <a:srgbClr val="6C208F"/>
                </a:gs>
                <a:gs pos="0">
                  <a:srgbClr val="4E11A2"/>
                </a:gs>
                <a:gs pos="100000">
                  <a:srgbClr val="4E11A2"/>
                </a:gs>
                <a:gs pos="68000">
                  <a:srgbClr val="910E78"/>
                </a:gs>
              </a:gsLst>
              <a:lin ang="2700000" scaled="0"/>
            </a:gradFill>
            <a:ln w="25400">
              <a:solidFill>
                <a:schemeClr val="accent2"/>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cxnSp>
      </p:grpSp>
      <p:sp>
        <p:nvSpPr>
          <p:cNvPr id="15" name="矩形 14">
            <a:extLst>
              <a:ext uri="{FF2B5EF4-FFF2-40B4-BE49-F238E27FC236}">
                <a16:creationId xmlns:a16="http://schemas.microsoft.com/office/drawing/2014/main" id="{7DDDE501-1D5B-21EC-72CB-9C8D67D94AC5}"/>
              </a:ext>
            </a:extLst>
          </p:cNvPr>
          <p:cNvSpPr/>
          <p:nvPr/>
        </p:nvSpPr>
        <p:spPr>
          <a:xfrm>
            <a:off x="3553778" y="564079"/>
            <a:ext cx="5084445" cy="753501"/>
          </a:xfrm>
          <a:prstGeom prst="rect">
            <a:avLst/>
          </a:prstGeom>
          <a:solidFill>
            <a:srgbClr val="F17F64"/>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6" name="图形 15" descr="插入点右移 纯色填充">
            <a:extLst>
              <a:ext uri="{FF2B5EF4-FFF2-40B4-BE49-F238E27FC236}">
                <a16:creationId xmlns:a16="http://schemas.microsoft.com/office/drawing/2014/main" id="{69723590-1294-9762-C30F-26D328B215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6438" y="479975"/>
            <a:ext cx="914400" cy="914400"/>
          </a:xfrm>
          <a:prstGeom prst="rect">
            <a:avLst/>
          </a:prstGeom>
        </p:spPr>
      </p:pic>
      <p:sp>
        <p:nvSpPr>
          <p:cNvPr id="17" name="任意多边形: 形状 16">
            <a:extLst>
              <a:ext uri="{FF2B5EF4-FFF2-40B4-BE49-F238E27FC236}">
                <a16:creationId xmlns:a16="http://schemas.microsoft.com/office/drawing/2014/main" id="{3D8A88F5-A6B0-585C-420D-7A766A14AD1C}"/>
              </a:ext>
            </a:extLst>
          </p:cNvPr>
          <p:cNvSpPr/>
          <p:nvPr/>
        </p:nvSpPr>
        <p:spPr>
          <a:xfrm>
            <a:off x="7986258" y="658349"/>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18" name="弧形 17">
            <a:extLst>
              <a:ext uri="{FF2B5EF4-FFF2-40B4-BE49-F238E27FC236}">
                <a16:creationId xmlns:a16="http://schemas.microsoft.com/office/drawing/2014/main" id="{4AAEB2F7-D14B-A736-79EF-539821B4A409}"/>
              </a:ext>
            </a:extLst>
          </p:cNvPr>
          <p:cNvSpPr/>
          <p:nvPr/>
        </p:nvSpPr>
        <p:spPr>
          <a:xfrm flipH="1">
            <a:off x="6857682" y="37479"/>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9" name="文本框 18">
            <a:extLst>
              <a:ext uri="{FF2B5EF4-FFF2-40B4-BE49-F238E27FC236}">
                <a16:creationId xmlns:a16="http://schemas.microsoft.com/office/drawing/2014/main" id="{FB57500D-5801-2928-7B4A-4848C8329F35}"/>
              </a:ext>
            </a:extLst>
          </p:cNvPr>
          <p:cNvSpPr txBox="1"/>
          <p:nvPr/>
        </p:nvSpPr>
        <p:spPr>
          <a:xfrm>
            <a:off x="4032245" y="648442"/>
            <a:ext cx="4127511"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pPr algn="ctr"/>
            <a:r>
              <a:rPr lang="zh-CN" altLang="en-US" sz="3200" spc="130" dirty="0">
                <a:ln>
                  <a:solidFill>
                    <a:srgbClr val="093F68"/>
                  </a:solidFill>
                </a:ln>
                <a:solidFill>
                  <a:schemeClr val="bg1"/>
                </a:solidFill>
                <a:latin typeface="+mj-ea"/>
                <a:ea typeface="+mj-ea"/>
              </a:rPr>
              <a:t>心理问题频发原因</a:t>
            </a:r>
          </a:p>
        </p:txBody>
      </p:sp>
      <p:pic>
        <p:nvPicPr>
          <p:cNvPr id="20" name="图形 19" descr="插入点左移 纯色填充">
            <a:extLst>
              <a:ext uri="{FF2B5EF4-FFF2-40B4-BE49-F238E27FC236}">
                <a16:creationId xmlns:a16="http://schemas.microsoft.com/office/drawing/2014/main" id="{7F32D216-97AB-A405-FE48-45D69071DD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39812" y="479975"/>
            <a:ext cx="914400" cy="914400"/>
          </a:xfrm>
          <a:prstGeom prst="rect">
            <a:avLst/>
          </a:prstGeom>
        </p:spPr>
      </p:pic>
      <p:grpSp>
        <p:nvGrpSpPr>
          <p:cNvPr id="28" name="组合 27">
            <a:extLst>
              <a:ext uri="{FF2B5EF4-FFF2-40B4-BE49-F238E27FC236}">
                <a16:creationId xmlns:a16="http://schemas.microsoft.com/office/drawing/2014/main" id="{0124E21B-74D5-7ED0-F794-4CB2B15BE6C5}"/>
              </a:ext>
            </a:extLst>
          </p:cNvPr>
          <p:cNvGrpSpPr/>
          <p:nvPr/>
        </p:nvGrpSpPr>
        <p:grpSpPr>
          <a:xfrm>
            <a:off x="3680749" y="1774069"/>
            <a:ext cx="2074798" cy="1539120"/>
            <a:chOff x="2354317" y="1239300"/>
            <a:chExt cx="2205735" cy="1610674"/>
          </a:xfrm>
        </p:grpSpPr>
        <p:sp>
          <p:nvSpPr>
            <p:cNvPr id="29" name="弧形 28">
              <a:extLst>
                <a:ext uri="{FF2B5EF4-FFF2-40B4-BE49-F238E27FC236}">
                  <a16:creationId xmlns:a16="http://schemas.microsoft.com/office/drawing/2014/main" id="{8D0B09F2-A689-4B5D-4090-E56349416C9B}"/>
                </a:ext>
              </a:extLst>
            </p:cNvPr>
            <p:cNvSpPr/>
            <p:nvPr/>
          </p:nvSpPr>
          <p:spPr>
            <a:xfrm flipH="1">
              <a:off x="2354317" y="1239300"/>
              <a:ext cx="2205735" cy="1610674"/>
            </a:xfrm>
            <a:prstGeom prst="arc">
              <a:avLst>
                <a:gd name="adj1" fmla="val 10890593"/>
                <a:gd name="adj2" fmla="val 6415365"/>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0" name="任意多边形: 形状 29">
              <a:extLst>
                <a:ext uri="{FF2B5EF4-FFF2-40B4-BE49-F238E27FC236}">
                  <a16:creationId xmlns:a16="http://schemas.microsoft.com/office/drawing/2014/main" id="{3E2893DB-BEC2-C89C-E921-AABEDE30A5D5}"/>
                </a:ext>
              </a:extLst>
            </p:cNvPr>
            <p:cNvSpPr/>
            <p:nvPr/>
          </p:nvSpPr>
          <p:spPr>
            <a:xfrm>
              <a:off x="3480235" y="2283965"/>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tx1"/>
              </a:solidFill>
              <a:prstDash val="solid"/>
              <a:miter/>
            </a:ln>
          </p:spPr>
          <p:txBody>
            <a:bodyPr rtlCol="0" anchor="ctr">
              <a:noAutofit/>
            </a:bodyPr>
            <a:lstStyle/>
            <a:p>
              <a:endParaRPr lang="zh-CN" altLang="en-US"/>
            </a:p>
          </p:txBody>
        </p:sp>
        <p:sp>
          <p:nvSpPr>
            <p:cNvPr id="31" name="菱形 30">
              <a:extLst>
                <a:ext uri="{FF2B5EF4-FFF2-40B4-BE49-F238E27FC236}">
                  <a16:creationId xmlns:a16="http://schemas.microsoft.com/office/drawing/2014/main" id="{E62DA89A-6089-3C02-8D6D-3B7907E7B089}"/>
                </a:ext>
              </a:extLst>
            </p:cNvPr>
            <p:cNvSpPr/>
            <p:nvPr/>
          </p:nvSpPr>
          <p:spPr>
            <a:xfrm rot="18004068">
              <a:off x="3066531" y="2200811"/>
              <a:ext cx="128292" cy="13240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32" name="组合 31">
            <a:extLst>
              <a:ext uri="{FF2B5EF4-FFF2-40B4-BE49-F238E27FC236}">
                <a16:creationId xmlns:a16="http://schemas.microsoft.com/office/drawing/2014/main" id="{AF1E1495-D5DB-1955-3D2B-B5D9E092B552}"/>
              </a:ext>
            </a:extLst>
          </p:cNvPr>
          <p:cNvGrpSpPr/>
          <p:nvPr/>
        </p:nvGrpSpPr>
        <p:grpSpPr>
          <a:xfrm>
            <a:off x="6923150" y="3768763"/>
            <a:ext cx="2074798" cy="1539120"/>
            <a:chOff x="2354317" y="1239300"/>
            <a:chExt cx="2205735" cy="1610674"/>
          </a:xfrm>
        </p:grpSpPr>
        <p:sp>
          <p:nvSpPr>
            <p:cNvPr id="33" name="弧形 32">
              <a:extLst>
                <a:ext uri="{FF2B5EF4-FFF2-40B4-BE49-F238E27FC236}">
                  <a16:creationId xmlns:a16="http://schemas.microsoft.com/office/drawing/2014/main" id="{1A87FF33-896A-A98C-FB45-548D825B2D54}"/>
                </a:ext>
              </a:extLst>
            </p:cNvPr>
            <p:cNvSpPr/>
            <p:nvPr/>
          </p:nvSpPr>
          <p:spPr>
            <a:xfrm flipH="1">
              <a:off x="2354317" y="1239300"/>
              <a:ext cx="2205735" cy="1610674"/>
            </a:xfrm>
            <a:prstGeom prst="arc">
              <a:avLst>
                <a:gd name="adj1" fmla="val 10764669"/>
                <a:gd name="adj2" fmla="val 6036042"/>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4" name="任意多边形: 形状 33">
              <a:extLst>
                <a:ext uri="{FF2B5EF4-FFF2-40B4-BE49-F238E27FC236}">
                  <a16:creationId xmlns:a16="http://schemas.microsoft.com/office/drawing/2014/main" id="{C85AACB9-B44E-0C30-AC40-78E156002177}"/>
                </a:ext>
              </a:extLst>
            </p:cNvPr>
            <p:cNvSpPr/>
            <p:nvPr/>
          </p:nvSpPr>
          <p:spPr>
            <a:xfrm>
              <a:off x="3480235" y="2283965"/>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tx1"/>
              </a:solidFill>
              <a:prstDash val="solid"/>
              <a:miter/>
            </a:ln>
          </p:spPr>
          <p:txBody>
            <a:bodyPr rtlCol="0" anchor="ctr">
              <a:noAutofit/>
            </a:bodyPr>
            <a:lstStyle/>
            <a:p>
              <a:endParaRPr lang="zh-CN" altLang="en-US"/>
            </a:p>
          </p:txBody>
        </p:sp>
        <p:sp>
          <p:nvSpPr>
            <p:cNvPr id="35" name="菱形 34">
              <a:extLst>
                <a:ext uri="{FF2B5EF4-FFF2-40B4-BE49-F238E27FC236}">
                  <a16:creationId xmlns:a16="http://schemas.microsoft.com/office/drawing/2014/main" id="{52425968-7A41-C11E-6270-32BB2FF51E77}"/>
                </a:ext>
              </a:extLst>
            </p:cNvPr>
            <p:cNvSpPr/>
            <p:nvPr/>
          </p:nvSpPr>
          <p:spPr>
            <a:xfrm rot="18004068">
              <a:off x="3066531" y="2200811"/>
              <a:ext cx="128292" cy="13240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40" name="组合 39">
            <a:extLst>
              <a:ext uri="{FF2B5EF4-FFF2-40B4-BE49-F238E27FC236}">
                <a16:creationId xmlns:a16="http://schemas.microsoft.com/office/drawing/2014/main" id="{F5AAE08A-AE71-E39E-315D-270CB55D27BF}"/>
              </a:ext>
            </a:extLst>
          </p:cNvPr>
          <p:cNvGrpSpPr/>
          <p:nvPr/>
        </p:nvGrpSpPr>
        <p:grpSpPr>
          <a:xfrm>
            <a:off x="3851926" y="4529498"/>
            <a:ext cx="1260000" cy="88318"/>
            <a:chOff x="2457523" y="3605679"/>
            <a:chExt cx="1643397" cy="88318"/>
          </a:xfrm>
        </p:grpSpPr>
        <p:sp>
          <p:nvSpPr>
            <p:cNvPr id="41" name="矩形 40">
              <a:extLst>
                <a:ext uri="{FF2B5EF4-FFF2-40B4-BE49-F238E27FC236}">
                  <a16:creationId xmlns:a16="http://schemas.microsoft.com/office/drawing/2014/main" id="{6FF35747-5C8D-71DB-1DFC-55FFC076C6B1}"/>
                </a:ext>
              </a:extLst>
            </p:cNvPr>
            <p:cNvSpPr/>
            <p:nvPr/>
          </p:nvSpPr>
          <p:spPr>
            <a:xfrm>
              <a:off x="2480920" y="3628402"/>
              <a:ext cx="1620000"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矩形 41">
              <a:extLst>
                <a:ext uri="{FF2B5EF4-FFF2-40B4-BE49-F238E27FC236}">
                  <a16:creationId xmlns:a16="http://schemas.microsoft.com/office/drawing/2014/main" id="{75C70195-18E4-DEC2-0CB7-2F85845FDF1B}"/>
                </a:ext>
              </a:extLst>
            </p:cNvPr>
            <p:cNvSpPr/>
            <p:nvPr/>
          </p:nvSpPr>
          <p:spPr>
            <a:xfrm>
              <a:off x="2457523" y="3605679"/>
              <a:ext cx="1620000"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43" name="组合 42">
            <a:extLst>
              <a:ext uri="{FF2B5EF4-FFF2-40B4-BE49-F238E27FC236}">
                <a16:creationId xmlns:a16="http://schemas.microsoft.com/office/drawing/2014/main" id="{1A56A85F-378C-45EE-1939-FB107DDE5235}"/>
              </a:ext>
            </a:extLst>
          </p:cNvPr>
          <p:cNvGrpSpPr/>
          <p:nvPr/>
        </p:nvGrpSpPr>
        <p:grpSpPr>
          <a:xfrm>
            <a:off x="7084161" y="2264691"/>
            <a:ext cx="1260000" cy="88318"/>
            <a:chOff x="2457523" y="3605679"/>
            <a:chExt cx="1643397" cy="88318"/>
          </a:xfrm>
        </p:grpSpPr>
        <p:sp>
          <p:nvSpPr>
            <p:cNvPr id="44" name="矩形 43">
              <a:extLst>
                <a:ext uri="{FF2B5EF4-FFF2-40B4-BE49-F238E27FC236}">
                  <a16:creationId xmlns:a16="http://schemas.microsoft.com/office/drawing/2014/main" id="{6E6E0A63-E4CA-BD48-3CE5-513481C2056F}"/>
                </a:ext>
              </a:extLst>
            </p:cNvPr>
            <p:cNvSpPr/>
            <p:nvPr/>
          </p:nvSpPr>
          <p:spPr>
            <a:xfrm>
              <a:off x="2480920" y="3628402"/>
              <a:ext cx="1620000"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矩形 44">
              <a:extLst>
                <a:ext uri="{FF2B5EF4-FFF2-40B4-BE49-F238E27FC236}">
                  <a16:creationId xmlns:a16="http://schemas.microsoft.com/office/drawing/2014/main" id="{BB55AF92-4FAD-A561-648C-D6A218E3E4B2}"/>
                </a:ext>
              </a:extLst>
            </p:cNvPr>
            <p:cNvSpPr/>
            <p:nvPr/>
          </p:nvSpPr>
          <p:spPr>
            <a:xfrm>
              <a:off x="2457523" y="3605679"/>
              <a:ext cx="1620000"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46" name="任意多边形: 形状 45">
            <a:extLst>
              <a:ext uri="{FF2B5EF4-FFF2-40B4-BE49-F238E27FC236}">
                <a16:creationId xmlns:a16="http://schemas.microsoft.com/office/drawing/2014/main" id="{D094A5EC-FE10-A0DC-8A16-69AB860052A9}"/>
              </a:ext>
            </a:extLst>
          </p:cNvPr>
          <p:cNvSpPr/>
          <p:nvPr/>
        </p:nvSpPr>
        <p:spPr>
          <a:xfrm rot="20721887">
            <a:off x="1156436" y="3576576"/>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7" name="任意多边形: 形状 46">
            <a:extLst>
              <a:ext uri="{FF2B5EF4-FFF2-40B4-BE49-F238E27FC236}">
                <a16:creationId xmlns:a16="http://schemas.microsoft.com/office/drawing/2014/main" id="{F057A1D0-4BAE-8193-3DE8-FEA2C6B14CF7}"/>
              </a:ext>
            </a:extLst>
          </p:cNvPr>
          <p:cNvSpPr/>
          <p:nvPr/>
        </p:nvSpPr>
        <p:spPr>
          <a:xfrm rot="20721887">
            <a:off x="1742290" y="3428836"/>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8" name="任意多边形: 形状 47">
            <a:extLst>
              <a:ext uri="{FF2B5EF4-FFF2-40B4-BE49-F238E27FC236}">
                <a16:creationId xmlns:a16="http://schemas.microsoft.com/office/drawing/2014/main" id="{B7AAEB00-C2E4-BED9-1553-473C35E1CFB6}"/>
              </a:ext>
            </a:extLst>
          </p:cNvPr>
          <p:cNvSpPr/>
          <p:nvPr/>
        </p:nvSpPr>
        <p:spPr>
          <a:xfrm rot="20721887">
            <a:off x="10663011" y="1517451"/>
            <a:ext cx="450343" cy="533225"/>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9" name="任意多边形: 形状 48">
            <a:extLst>
              <a:ext uri="{FF2B5EF4-FFF2-40B4-BE49-F238E27FC236}">
                <a16:creationId xmlns:a16="http://schemas.microsoft.com/office/drawing/2014/main" id="{05C8CE29-0ED5-8DE4-5E66-A560D94F56A0}"/>
              </a:ext>
            </a:extLst>
          </p:cNvPr>
          <p:cNvSpPr/>
          <p:nvPr/>
        </p:nvSpPr>
        <p:spPr>
          <a:xfrm rot="20721887">
            <a:off x="1208911" y="2953403"/>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0" name="任意多边形: 形状 49">
            <a:extLst>
              <a:ext uri="{FF2B5EF4-FFF2-40B4-BE49-F238E27FC236}">
                <a16:creationId xmlns:a16="http://schemas.microsoft.com/office/drawing/2014/main" id="{A23A195D-3BD4-8800-2C5B-4B8BDE6ED297}"/>
              </a:ext>
            </a:extLst>
          </p:cNvPr>
          <p:cNvSpPr/>
          <p:nvPr/>
        </p:nvSpPr>
        <p:spPr>
          <a:xfrm rot="20721887">
            <a:off x="10366822" y="1380434"/>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1" name="任意多边形: 形状 50">
            <a:extLst>
              <a:ext uri="{FF2B5EF4-FFF2-40B4-BE49-F238E27FC236}">
                <a16:creationId xmlns:a16="http://schemas.microsoft.com/office/drawing/2014/main" id="{F51C2383-F8AE-5C7C-CB23-F8D62E1CFCB6}"/>
              </a:ext>
            </a:extLst>
          </p:cNvPr>
          <p:cNvSpPr/>
          <p:nvPr/>
        </p:nvSpPr>
        <p:spPr>
          <a:xfrm rot="20721887">
            <a:off x="10886413" y="989609"/>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4152788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剪去单角 55">
            <a:extLst>
              <a:ext uri="{FF2B5EF4-FFF2-40B4-BE49-F238E27FC236}">
                <a16:creationId xmlns:a16="http://schemas.microsoft.com/office/drawing/2014/main" id="{656125D9-3B5D-3198-AE43-A61D4E7A77E4}"/>
              </a:ext>
            </a:extLst>
          </p:cNvPr>
          <p:cNvSpPr/>
          <p:nvPr/>
        </p:nvSpPr>
        <p:spPr>
          <a:xfrm flipH="1">
            <a:off x="1881451" y="3349493"/>
            <a:ext cx="4338085" cy="1051125"/>
          </a:xfrm>
          <a:prstGeom prst="snip1Rect">
            <a:avLst>
              <a:gd name="adj" fmla="val 20663"/>
            </a:avLst>
          </a:prstGeom>
          <a:solidFill>
            <a:schemeClr val="accent2"/>
          </a:solidFill>
          <a:ln w="3175" cap="flat" cmpd="sng" algn="ctr">
            <a:noFill/>
            <a:prstDash val="solid"/>
            <a:miter lim="800000"/>
          </a:ln>
          <a:effectLst/>
        </p:spPr>
        <p:txBody>
          <a:bodyPr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endParaRPr lang="zh-CN" altLang="en-US" kern="0" dirty="0">
              <a:solidFill>
                <a:prstClr val="white"/>
              </a:solidFill>
              <a:latin typeface="Arial" panose="020B0604020202020204" pitchFamily="34" charset="0"/>
            </a:endParaRPr>
          </a:p>
        </p:txBody>
      </p:sp>
      <p:sp>
        <p:nvSpPr>
          <p:cNvPr id="23" name="矩形 22">
            <a:extLst>
              <a:ext uri="{FF2B5EF4-FFF2-40B4-BE49-F238E27FC236}">
                <a16:creationId xmlns:a16="http://schemas.microsoft.com/office/drawing/2014/main" id="{7D1F0A1B-A4A7-5300-AB70-A32160AE02F7}"/>
              </a:ext>
            </a:extLst>
          </p:cNvPr>
          <p:cNvSpPr/>
          <p:nvPr/>
        </p:nvSpPr>
        <p:spPr>
          <a:xfrm>
            <a:off x="3553778" y="1031337"/>
            <a:ext cx="5084445" cy="753501"/>
          </a:xfrm>
          <a:prstGeom prst="rect">
            <a:avLst/>
          </a:prstGeom>
          <a:solidFill>
            <a:srgbClr val="F17F64"/>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4" name="图形 23" descr="插入点左移 纯色填充">
            <a:extLst>
              <a:ext uri="{FF2B5EF4-FFF2-40B4-BE49-F238E27FC236}">
                <a16:creationId xmlns:a16="http://schemas.microsoft.com/office/drawing/2014/main" id="{34276193-F6BE-58D8-545F-8BC3138F67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2244" y="950887"/>
            <a:ext cx="914400" cy="914400"/>
          </a:xfrm>
          <a:prstGeom prst="rect">
            <a:avLst/>
          </a:prstGeom>
        </p:spPr>
      </p:pic>
      <p:pic>
        <p:nvPicPr>
          <p:cNvPr id="25" name="图形 24" descr="插入点右移 纯色填充">
            <a:extLst>
              <a:ext uri="{FF2B5EF4-FFF2-40B4-BE49-F238E27FC236}">
                <a16:creationId xmlns:a16="http://schemas.microsoft.com/office/drawing/2014/main" id="{F33E80B1-6CD6-760D-FFA8-8AFE17A27D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56438" y="950887"/>
            <a:ext cx="914400" cy="914400"/>
          </a:xfrm>
          <a:prstGeom prst="rect">
            <a:avLst/>
          </a:prstGeom>
        </p:spPr>
      </p:pic>
      <p:sp>
        <p:nvSpPr>
          <p:cNvPr id="26" name="任意多边形: 形状 25">
            <a:extLst>
              <a:ext uri="{FF2B5EF4-FFF2-40B4-BE49-F238E27FC236}">
                <a16:creationId xmlns:a16="http://schemas.microsoft.com/office/drawing/2014/main" id="{3BDF0690-CF00-F3D5-B272-A19D0FA24FA7}"/>
              </a:ext>
            </a:extLst>
          </p:cNvPr>
          <p:cNvSpPr/>
          <p:nvPr/>
        </p:nvSpPr>
        <p:spPr>
          <a:xfrm>
            <a:off x="8292236" y="1601971"/>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27" name="弧形 26">
            <a:extLst>
              <a:ext uri="{FF2B5EF4-FFF2-40B4-BE49-F238E27FC236}">
                <a16:creationId xmlns:a16="http://schemas.microsoft.com/office/drawing/2014/main" id="{A6B1BB5B-65DC-3D28-D884-FC3B024A7E81}"/>
              </a:ext>
            </a:extLst>
          </p:cNvPr>
          <p:cNvSpPr/>
          <p:nvPr/>
        </p:nvSpPr>
        <p:spPr>
          <a:xfrm flipH="1">
            <a:off x="6857682" y="50473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8" name="文本框 27">
            <a:extLst>
              <a:ext uri="{FF2B5EF4-FFF2-40B4-BE49-F238E27FC236}">
                <a16:creationId xmlns:a16="http://schemas.microsoft.com/office/drawing/2014/main" id="{E07DAD82-78AB-F2AF-8AD2-CBA7CC1EE2E3}"/>
              </a:ext>
            </a:extLst>
          </p:cNvPr>
          <p:cNvSpPr txBox="1"/>
          <p:nvPr/>
        </p:nvSpPr>
        <p:spPr>
          <a:xfrm>
            <a:off x="3596757" y="1115700"/>
            <a:ext cx="4998486"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r>
              <a:rPr lang="zh-CN" altLang="en-US" dirty="0"/>
              <a:t>造成心理问题的因素</a:t>
            </a:r>
          </a:p>
        </p:txBody>
      </p:sp>
      <p:sp>
        <p:nvSpPr>
          <p:cNvPr id="57" name="矩形: 剪去单角 56">
            <a:extLst>
              <a:ext uri="{FF2B5EF4-FFF2-40B4-BE49-F238E27FC236}">
                <a16:creationId xmlns:a16="http://schemas.microsoft.com/office/drawing/2014/main" id="{66E0122D-FE0F-DA67-48D0-8BEB56891712}"/>
              </a:ext>
            </a:extLst>
          </p:cNvPr>
          <p:cNvSpPr/>
          <p:nvPr/>
        </p:nvSpPr>
        <p:spPr>
          <a:xfrm flipH="1">
            <a:off x="1891247" y="2075338"/>
            <a:ext cx="4328289" cy="1051125"/>
          </a:xfrm>
          <a:prstGeom prst="snip1Rect">
            <a:avLst>
              <a:gd name="adj" fmla="val 20663"/>
            </a:avLst>
          </a:prstGeom>
          <a:solidFill>
            <a:schemeClr val="accent2"/>
          </a:solidFill>
          <a:ln w="3175" cap="flat" cmpd="sng" algn="ctr">
            <a:noFill/>
            <a:prstDash val="solid"/>
            <a:miter lim="800000"/>
          </a:ln>
          <a:effectLst/>
        </p:spPr>
        <p:txBody>
          <a:bodyPr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endParaRPr lang="zh-CN" altLang="en-US" kern="0" dirty="0">
              <a:solidFill>
                <a:prstClr val="white"/>
              </a:solidFill>
              <a:latin typeface="Arial" panose="020B0604020202020204" pitchFamily="34" charset="0"/>
            </a:endParaRPr>
          </a:p>
        </p:txBody>
      </p:sp>
      <p:sp>
        <p:nvSpPr>
          <p:cNvPr id="42" name="矩形: 剪去单角 41">
            <a:extLst>
              <a:ext uri="{FF2B5EF4-FFF2-40B4-BE49-F238E27FC236}">
                <a16:creationId xmlns:a16="http://schemas.microsoft.com/office/drawing/2014/main" id="{12579CF4-96F3-6215-01E3-9D7C65A2888E}"/>
              </a:ext>
            </a:extLst>
          </p:cNvPr>
          <p:cNvSpPr/>
          <p:nvPr/>
        </p:nvSpPr>
        <p:spPr>
          <a:xfrm flipH="1">
            <a:off x="1861327" y="2040636"/>
            <a:ext cx="4328289" cy="1051125"/>
          </a:xfrm>
          <a:prstGeom prst="snip1Rect">
            <a:avLst>
              <a:gd name="adj" fmla="val 20663"/>
            </a:avLst>
          </a:prstGeom>
          <a:solidFill>
            <a:srgbClr val="F8F9FC"/>
          </a:solidFill>
          <a:ln w="22225" cap="flat" cmpd="sng" algn="ctr">
            <a:solidFill>
              <a:schemeClr val="tx1"/>
            </a:solidFill>
            <a:prstDash val="solid"/>
            <a:miter lim="800000"/>
          </a:ln>
          <a:effectLst/>
        </p:spPr>
        <p:txBody>
          <a:bodyPr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endParaRPr lang="zh-CN" altLang="en-US" kern="0" dirty="0">
              <a:solidFill>
                <a:prstClr val="white"/>
              </a:solidFill>
              <a:latin typeface="Arial" panose="020B0604020202020204" pitchFamily="34" charset="0"/>
            </a:endParaRPr>
          </a:p>
        </p:txBody>
      </p:sp>
      <p:sp>
        <p:nvSpPr>
          <p:cNvPr id="43" name="直角三角形 42">
            <a:extLst>
              <a:ext uri="{FF2B5EF4-FFF2-40B4-BE49-F238E27FC236}">
                <a16:creationId xmlns:a16="http://schemas.microsoft.com/office/drawing/2014/main" id="{3972AE17-01EA-F124-AD56-BC4ECBA8AF1D}"/>
              </a:ext>
            </a:extLst>
          </p:cNvPr>
          <p:cNvSpPr/>
          <p:nvPr/>
        </p:nvSpPr>
        <p:spPr>
          <a:xfrm rot="10800000" flipH="1">
            <a:off x="1853707" y="2032663"/>
            <a:ext cx="175672" cy="170913"/>
          </a:xfrm>
          <a:prstGeom prst="r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5" name="组合 34">
            <a:extLst>
              <a:ext uri="{FF2B5EF4-FFF2-40B4-BE49-F238E27FC236}">
                <a16:creationId xmlns:a16="http://schemas.microsoft.com/office/drawing/2014/main" id="{328980C4-27EA-A265-506A-0411032E4DB9}"/>
              </a:ext>
            </a:extLst>
          </p:cNvPr>
          <p:cNvGrpSpPr/>
          <p:nvPr/>
        </p:nvGrpSpPr>
        <p:grpSpPr>
          <a:xfrm>
            <a:off x="6023539" y="1853459"/>
            <a:ext cx="4789916" cy="3971662"/>
            <a:chOff x="5824150" y="1369120"/>
            <a:chExt cx="5055665" cy="4507007"/>
          </a:xfrm>
        </p:grpSpPr>
        <p:graphicFrame>
          <p:nvGraphicFramePr>
            <p:cNvPr id="36" name="图表 35">
              <a:extLst>
                <a:ext uri="{FF2B5EF4-FFF2-40B4-BE49-F238E27FC236}">
                  <a16:creationId xmlns:a16="http://schemas.microsoft.com/office/drawing/2014/main" id="{ABDE2126-B36F-D261-DCE5-E9BE4A8BB0A2}"/>
                </a:ext>
              </a:extLst>
            </p:cNvPr>
            <p:cNvGraphicFramePr/>
            <p:nvPr>
              <p:extLst>
                <p:ext uri="{D42A27DB-BD31-4B8C-83A1-F6EECF244321}">
                  <p14:modId xmlns:p14="http://schemas.microsoft.com/office/powerpoint/2010/main" val="1477825310"/>
                </p:ext>
              </p:extLst>
            </p:nvPr>
          </p:nvGraphicFramePr>
          <p:xfrm>
            <a:off x="5824150" y="1369120"/>
            <a:ext cx="5055665" cy="4507007"/>
          </p:xfrm>
          <a:graphic>
            <a:graphicData uri="http://schemas.openxmlformats.org/drawingml/2006/chart">
              <c:chart xmlns:c="http://schemas.openxmlformats.org/drawingml/2006/chart" xmlns:r="http://schemas.openxmlformats.org/officeDocument/2006/relationships" r:id="rId6"/>
            </a:graphicData>
          </a:graphic>
        </p:graphicFrame>
        <p:sp>
          <p:nvSpPr>
            <p:cNvPr id="38" name="文本框 18">
              <a:extLst>
                <a:ext uri="{FF2B5EF4-FFF2-40B4-BE49-F238E27FC236}">
                  <a16:creationId xmlns:a16="http://schemas.microsoft.com/office/drawing/2014/main" id="{C1825226-A999-D4C4-410A-F9A4A7DC0D04}"/>
                </a:ext>
              </a:extLst>
            </p:cNvPr>
            <p:cNvSpPr txBox="1"/>
            <p:nvPr/>
          </p:nvSpPr>
          <p:spPr>
            <a:xfrm>
              <a:off x="7698721" y="2635523"/>
              <a:ext cx="1049763" cy="38142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accent1"/>
                  </a:solidFill>
                  <a:latin typeface="+mj-ea"/>
                  <a:ea typeface="+mj-ea"/>
                </a:rPr>
                <a:t>65%</a:t>
              </a:r>
              <a:endParaRPr lang="zh-CN" altLang="en-US" sz="1400" dirty="0">
                <a:solidFill>
                  <a:schemeClr val="accent1"/>
                </a:solidFill>
                <a:latin typeface="+mj-ea"/>
                <a:ea typeface="+mj-ea"/>
              </a:endParaRPr>
            </a:p>
          </p:txBody>
        </p:sp>
        <p:sp>
          <p:nvSpPr>
            <p:cNvPr id="39" name="文本框 19">
              <a:extLst>
                <a:ext uri="{FF2B5EF4-FFF2-40B4-BE49-F238E27FC236}">
                  <a16:creationId xmlns:a16="http://schemas.microsoft.com/office/drawing/2014/main" id="{7FEBEE01-E00C-5FD1-AAF2-24A85E259F36}"/>
                </a:ext>
              </a:extLst>
            </p:cNvPr>
            <p:cNvSpPr txBox="1"/>
            <p:nvPr/>
          </p:nvSpPr>
          <p:spPr>
            <a:xfrm>
              <a:off x="7698721" y="1623688"/>
              <a:ext cx="1242470" cy="38142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accent1"/>
                  </a:solidFill>
                  <a:latin typeface="+mj-ea"/>
                  <a:ea typeface="+mj-ea"/>
                </a:rPr>
                <a:t>68%</a:t>
              </a:r>
              <a:endParaRPr lang="zh-CN" altLang="en-US" sz="1400" dirty="0">
                <a:solidFill>
                  <a:schemeClr val="accent1"/>
                </a:solidFill>
                <a:latin typeface="+mj-ea"/>
                <a:ea typeface="+mj-ea"/>
              </a:endParaRPr>
            </a:p>
          </p:txBody>
        </p:sp>
        <p:sp>
          <p:nvSpPr>
            <p:cNvPr id="40" name="文本框 20">
              <a:extLst>
                <a:ext uri="{FF2B5EF4-FFF2-40B4-BE49-F238E27FC236}">
                  <a16:creationId xmlns:a16="http://schemas.microsoft.com/office/drawing/2014/main" id="{FA266706-FB31-8F2A-1D2A-9F62734711C0}"/>
                </a:ext>
              </a:extLst>
            </p:cNvPr>
            <p:cNvSpPr txBox="1"/>
            <p:nvPr/>
          </p:nvSpPr>
          <p:spPr>
            <a:xfrm>
              <a:off x="7698721" y="2129605"/>
              <a:ext cx="1049763" cy="38142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accent1"/>
                  </a:solidFill>
                  <a:latin typeface="+mj-ea"/>
                  <a:ea typeface="+mj-ea"/>
                </a:rPr>
                <a:t>32%</a:t>
              </a:r>
              <a:endParaRPr lang="zh-CN" altLang="en-US" sz="1400" dirty="0">
                <a:solidFill>
                  <a:schemeClr val="accent1"/>
                </a:solidFill>
                <a:latin typeface="+mj-ea"/>
                <a:ea typeface="+mj-ea"/>
              </a:endParaRPr>
            </a:p>
          </p:txBody>
        </p:sp>
      </p:grpSp>
      <p:sp>
        <p:nvSpPr>
          <p:cNvPr id="50" name="矩形: 剪去单角 49">
            <a:extLst>
              <a:ext uri="{FF2B5EF4-FFF2-40B4-BE49-F238E27FC236}">
                <a16:creationId xmlns:a16="http://schemas.microsoft.com/office/drawing/2014/main" id="{C308A782-1527-EDDE-DA4C-254FE8D916BB}"/>
              </a:ext>
            </a:extLst>
          </p:cNvPr>
          <p:cNvSpPr/>
          <p:nvPr/>
        </p:nvSpPr>
        <p:spPr>
          <a:xfrm flipH="1">
            <a:off x="1859151" y="3316045"/>
            <a:ext cx="4327200" cy="1051125"/>
          </a:xfrm>
          <a:prstGeom prst="snip1Rect">
            <a:avLst>
              <a:gd name="adj" fmla="val 20663"/>
            </a:avLst>
          </a:prstGeom>
          <a:solidFill>
            <a:srgbClr val="F8F9FC"/>
          </a:solidFill>
          <a:ln w="22225" cap="flat" cmpd="sng" algn="ctr">
            <a:solidFill>
              <a:schemeClr val="tx1"/>
            </a:solidFill>
            <a:prstDash val="solid"/>
            <a:miter lim="800000"/>
          </a:ln>
          <a:effectLst/>
        </p:spPr>
        <p:txBody>
          <a:bodyPr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endParaRPr lang="zh-CN" altLang="en-US" kern="0" dirty="0">
              <a:solidFill>
                <a:prstClr val="white"/>
              </a:solidFill>
              <a:latin typeface="Arial" panose="020B0604020202020204" pitchFamily="34" charset="0"/>
            </a:endParaRPr>
          </a:p>
        </p:txBody>
      </p:sp>
      <p:sp>
        <p:nvSpPr>
          <p:cNvPr id="31" name="文本框 11">
            <a:extLst>
              <a:ext uri="{FF2B5EF4-FFF2-40B4-BE49-F238E27FC236}">
                <a16:creationId xmlns:a16="http://schemas.microsoft.com/office/drawing/2014/main" id="{CB83418D-D814-8ADA-3B15-A8AF2A9C546F}"/>
              </a:ext>
            </a:extLst>
          </p:cNvPr>
          <p:cNvSpPr txBox="1"/>
          <p:nvPr/>
        </p:nvSpPr>
        <p:spPr>
          <a:xfrm flipH="1">
            <a:off x="1982100" y="2412240"/>
            <a:ext cx="4007905" cy="590675"/>
          </a:xfrm>
          <a:prstGeom prst="rect">
            <a:avLst/>
          </a:prstGeom>
          <a:noFill/>
          <a:effectLst/>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nSpc>
                <a:spcPct val="120000"/>
              </a:lnSpc>
              <a:spcAft>
                <a:spcPts val="0"/>
              </a:spcAft>
            </a:pPr>
            <a:r>
              <a:rPr lang="zh-CN" altLang="en-US" sz="1400" dirty="0">
                <a:solidFill>
                  <a:schemeClr val="bg2">
                    <a:lumMod val="50000"/>
                  </a:schemeClr>
                </a:solidFill>
                <a:effectLst/>
              </a:rPr>
              <a:t>有心理问题的孩子多来自家庭关系不和、亲子关系紧张及家庭教育失当的家庭</a:t>
            </a:r>
          </a:p>
        </p:txBody>
      </p:sp>
      <p:sp>
        <p:nvSpPr>
          <p:cNvPr id="32" name="文本框 12">
            <a:extLst>
              <a:ext uri="{FF2B5EF4-FFF2-40B4-BE49-F238E27FC236}">
                <a16:creationId xmlns:a16="http://schemas.microsoft.com/office/drawing/2014/main" id="{3DA58C6D-06CC-9380-F097-A60054B17364}"/>
              </a:ext>
            </a:extLst>
          </p:cNvPr>
          <p:cNvSpPr txBox="1"/>
          <p:nvPr/>
        </p:nvSpPr>
        <p:spPr>
          <a:xfrm flipH="1">
            <a:off x="1987128" y="3737414"/>
            <a:ext cx="4020152" cy="590675"/>
          </a:xfrm>
          <a:prstGeom prst="rect">
            <a:avLst/>
          </a:prstGeom>
          <a:noFill/>
          <a:effectLst/>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dirty="0">
                <a:solidFill>
                  <a:schemeClr val="bg2">
                    <a:lumMod val="50000"/>
                  </a:schemeClr>
                </a:solidFill>
                <a:effectLst/>
              </a:rPr>
              <a:t>围绕着学习产生的问题占青少年心理问题的主要部分，一是恐惧，二是厌学</a:t>
            </a:r>
          </a:p>
        </p:txBody>
      </p:sp>
      <p:sp>
        <p:nvSpPr>
          <p:cNvPr id="33" name="文本框 13">
            <a:extLst>
              <a:ext uri="{FF2B5EF4-FFF2-40B4-BE49-F238E27FC236}">
                <a16:creationId xmlns:a16="http://schemas.microsoft.com/office/drawing/2014/main" id="{B7B1CC5F-DBC4-64F0-F9F7-84D088F91F01}"/>
              </a:ext>
            </a:extLst>
          </p:cNvPr>
          <p:cNvSpPr txBox="1"/>
          <p:nvPr/>
        </p:nvSpPr>
        <p:spPr>
          <a:xfrm flipH="1">
            <a:off x="1979925" y="2083812"/>
            <a:ext cx="1925507"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accent2"/>
                </a:solidFill>
                <a:effectLst/>
                <a:uLnTx/>
                <a:uFillTx/>
                <a:latin typeface="+mj-ea"/>
                <a:ea typeface="+mj-ea"/>
                <a:cs typeface="OPPOSans H" panose="00020600040101010101" pitchFamily="18" charset="-122"/>
              </a:rPr>
              <a:t>家庭因素</a:t>
            </a:r>
          </a:p>
        </p:txBody>
      </p:sp>
      <p:sp>
        <p:nvSpPr>
          <p:cNvPr id="34" name="文本框 14">
            <a:extLst>
              <a:ext uri="{FF2B5EF4-FFF2-40B4-BE49-F238E27FC236}">
                <a16:creationId xmlns:a16="http://schemas.microsoft.com/office/drawing/2014/main" id="{E0113540-2E7A-6E0B-05F4-6B3C3BA32D40}"/>
              </a:ext>
            </a:extLst>
          </p:cNvPr>
          <p:cNvSpPr txBox="1"/>
          <p:nvPr/>
        </p:nvSpPr>
        <p:spPr>
          <a:xfrm flipH="1">
            <a:off x="1987128" y="3353399"/>
            <a:ext cx="1959907" cy="44377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accent2"/>
                </a:solidFill>
                <a:effectLst/>
                <a:uLnTx/>
                <a:uFillTx/>
                <a:latin typeface="+mj-ea"/>
                <a:ea typeface="+mj-ea"/>
                <a:cs typeface="OPPOSans H" panose="00020600040101010101" pitchFamily="18" charset="-122"/>
              </a:rPr>
              <a:t>学习因素</a:t>
            </a:r>
          </a:p>
        </p:txBody>
      </p:sp>
      <p:sp>
        <p:nvSpPr>
          <p:cNvPr id="72" name="矩形: 剪去单角 71">
            <a:extLst>
              <a:ext uri="{FF2B5EF4-FFF2-40B4-BE49-F238E27FC236}">
                <a16:creationId xmlns:a16="http://schemas.microsoft.com/office/drawing/2014/main" id="{F7D3476E-AAA5-A700-BDB2-3D668DDBA222}"/>
              </a:ext>
            </a:extLst>
          </p:cNvPr>
          <p:cNvSpPr/>
          <p:nvPr/>
        </p:nvSpPr>
        <p:spPr>
          <a:xfrm flipH="1">
            <a:off x="1891247" y="4623648"/>
            <a:ext cx="4328289" cy="1051125"/>
          </a:xfrm>
          <a:prstGeom prst="snip1Rect">
            <a:avLst>
              <a:gd name="adj" fmla="val 20663"/>
            </a:avLst>
          </a:prstGeom>
          <a:solidFill>
            <a:schemeClr val="accent2"/>
          </a:solidFill>
          <a:ln w="3175" cap="flat" cmpd="sng" algn="ctr">
            <a:noFill/>
            <a:prstDash val="solid"/>
            <a:miter lim="800000"/>
          </a:ln>
          <a:effectLst/>
        </p:spPr>
        <p:txBody>
          <a:bodyPr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endParaRPr lang="zh-CN" altLang="en-US" kern="0" dirty="0">
              <a:solidFill>
                <a:prstClr val="white"/>
              </a:solidFill>
              <a:latin typeface="Arial" panose="020B0604020202020204" pitchFamily="34" charset="0"/>
            </a:endParaRPr>
          </a:p>
        </p:txBody>
      </p:sp>
      <p:sp>
        <p:nvSpPr>
          <p:cNvPr id="73" name="矩形: 剪去单角 72">
            <a:extLst>
              <a:ext uri="{FF2B5EF4-FFF2-40B4-BE49-F238E27FC236}">
                <a16:creationId xmlns:a16="http://schemas.microsoft.com/office/drawing/2014/main" id="{776B6FD6-407F-55BB-446A-B9474134EBB7}"/>
              </a:ext>
            </a:extLst>
          </p:cNvPr>
          <p:cNvSpPr/>
          <p:nvPr/>
        </p:nvSpPr>
        <p:spPr>
          <a:xfrm flipH="1">
            <a:off x="1861327" y="4591453"/>
            <a:ext cx="4328289" cy="1051125"/>
          </a:xfrm>
          <a:prstGeom prst="snip1Rect">
            <a:avLst>
              <a:gd name="adj" fmla="val 20663"/>
            </a:avLst>
          </a:prstGeom>
          <a:solidFill>
            <a:srgbClr val="F8F9FC"/>
          </a:solidFill>
          <a:ln w="22225" cap="flat" cmpd="sng" algn="ctr">
            <a:solidFill>
              <a:schemeClr val="tx1"/>
            </a:solidFill>
            <a:prstDash val="solid"/>
            <a:miter lim="800000"/>
          </a:ln>
          <a:effectLst/>
        </p:spPr>
        <p:txBody>
          <a:bodyPr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endParaRPr lang="zh-CN" altLang="en-US" kern="0" dirty="0">
              <a:solidFill>
                <a:prstClr val="white"/>
              </a:solidFill>
              <a:latin typeface="Arial" panose="020B0604020202020204" pitchFamily="34" charset="0"/>
            </a:endParaRPr>
          </a:p>
        </p:txBody>
      </p:sp>
      <p:sp>
        <p:nvSpPr>
          <p:cNvPr id="75" name="文本框 11">
            <a:extLst>
              <a:ext uri="{FF2B5EF4-FFF2-40B4-BE49-F238E27FC236}">
                <a16:creationId xmlns:a16="http://schemas.microsoft.com/office/drawing/2014/main" id="{60AE42D3-F816-11BA-3905-151F0E1B39BB}"/>
              </a:ext>
            </a:extLst>
          </p:cNvPr>
          <p:cNvSpPr txBox="1"/>
          <p:nvPr/>
        </p:nvSpPr>
        <p:spPr>
          <a:xfrm flipH="1">
            <a:off x="1941972" y="5014715"/>
            <a:ext cx="4007905" cy="590675"/>
          </a:xfrm>
          <a:prstGeom prst="rect">
            <a:avLst/>
          </a:prstGeom>
          <a:noFill/>
          <a:effectLst/>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Aft>
                <a:spcPts val="0"/>
              </a:spcAft>
            </a:pPr>
            <a:r>
              <a:rPr lang="zh-CN" altLang="en-US" sz="1400" dirty="0">
                <a:solidFill>
                  <a:schemeClr val="bg2">
                    <a:lumMod val="50000"/>
                  </a:schemeClr>
                </a:solidFill>
                <a:effectLst/>
              </a:rPr>
              <a:t>对友谊的珍视和渴求，以及情感丰富的心理特点，使得他们在人际交往中特别注重感情的交流</a:t>
            </a:r>
          </a:p>
        </p:txBody>
      </p:sp>
      <p:sp>
        <p:nvSpPr>
          <p:cNvPr id="76" name="文本框 13">
            <a:extLst>
              <a:ext uri="{FF2B5EF4-FFF2-40B4-BE49-F238E27FC236}">
                <a16:creationId xmlns:a16="http://schemas.microsoft.com/office/drawing/2014/main" id="{5B26FCF9-F81B-6BEE-78D0-1F77CD4E1BB6}"/>
              </a:ext>
            </a:extLst>
          </p:cNvPr>
          <p:cNvSpPr txBox="1"/>
          <p:nvPr/>
        </p:nvSpPr>
        <p:spPr>
          <a:xfrm flipH="1">
            <a:off x="1939797" y="4686287"/>
            <a:ext cx="1925507"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accent2"/>
                </a:solidFill>
                <a:effectLst/>
                <a:uLnTx/>
                <a:uFillTx/>
                <a:latin typeface="+mj-ea"/>
                <a:ea typeface="+mj-ea"/>
                <a:cs typeface="OPPOSans H" panose="00020600040101010101" pitchFamily="18" charset="-122"/>
              </a:rPr>
              <a:t>社交因素</a:t>
            </a:r>
          </a:p>
        </p:txBody>
      </p:sp>
      <p:sp>
        <p:nvSpPr>
          <p:cNvPr id="78" name="直角三角形 77">
            <a:extLst>
              <a:ext uri="{FF2B5EF4-FFF2-40B4-BE49-F238E27FC236}">
                <a16:creationId xmlns:a16="http://schemas.microsoft.com/office/drawing/2014/main" id="{33270AF6-F0D2-DE07-BC78-9FE66D8CD0D5}"/>
              </a:ext>
            </a:extLst>
          </p:cNvPr>
          <p:cNvSpPr/>
          <p:nvPr/>
        </p:nvSpPr>
        <p:spPr>
          <a:xfrm rot="10800000" flipH="1">
            <a:off x="1855922" y="3309076"/>
            <a:ext cx="175672" cy="170913"/>
          </a:xfrm>
          <a:prstGeom prst="r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直角三角形 78">
            <a:extLst>
              <a:ext uri="{FF2B5EF4-FFF2-40B4-BE49-F238E27FC236}">
                <a16:creationId xmlns:a16="http://schemas.microsoft.com/office/drawing/2014/main" id="{8871B31D-936E-8FBA-DA1E-B9E3EB1EB44B}"/>
              </a:ext>
            </a:extLst>
          </p:cNvPr>
          <p:cNvSpPr/>
          <p:nvPr/>
        </p:nvSpPr>
        <p:spPr>
          <a:xfrm rot="10800000" flipH="1">
            <a:off x="1853707" y="4582261"/>
            <a:ext cx="175672" cy="170913"/>
          </a:xfrm>
          <a:prstGeom prst="r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0" name="文本框 79">
            <a:extLst>
              <a:ext uri="{FF2B5EF4-FFF2-40B4-BE49-F238E27FC236}">
                <a16:creationId xmlns:a16="http://schemas.microsoft.com/office/drawing/2014/main" id="{F59877C6-5600-69E2-B864-0D5BEFDD15AE}"/>
              </a:ext>
            </a:extLst>
          </p:cNvPr>
          <p:cNvSpPr txBox="1"/>
          <p:nvPr/>
        </p:nvSpPr>
        <p:spPr>
          <a:xfrm>
            <a:off x="7053345" y="2082608"/>
            <a:ext cx="1145893" cy="307777"/>
          </a:xfrm>
          <a:prstGeom prst="rect">
            <a:avLst/>
          </a:prstGeom>
          <a:noFill/>
        </p:spPr>
        <p:txBody>
          <a:bodyPr wrap="square" rtlCol="0">
            <a:noAutofit/>
          </a:bodyPr>
          <a:lstStyle>
            <a:defPPr>
              <a:defRPr lang="zh-CN"/>
            </a:defPPr>
            <a:lvl1pPr>
              <a:defRPr sz="1400">
                <a:solidFill>
                  <a:schemeClr val="accent1"/>
                </a:solidFill>
                <a:latin typeface="+mj-ea"/>
                <a:ea typeface="+mj-ea"/>
              </a:defRPr>
            </a:lvl1pPr>
          </a:lstStyle>
          <a:p>
            <a:r>
              <a:rPr lang="zh-CN" altLang="en-US" dirty="0"/>
              <a:t>家庭因素</a:t>
            </a:r>
          </a:p>
        </p:txBody>
      </p:sp>
      <p:sp>
        <p:nvSpPr>
          <p:cNvPr id="81" name="文本框 80">
            <a:extLst>
              <a:ext uri="{FF2B5EF4-FFF2-40B4-BE49-F238E27FC236}">
                <a16:creationId xmlns:a16="http://schemas.microsoft.com/office/drawing/2014/main" id="{D2C2391D-AE15-1905-BCF2-293A06B621D3}"/>
              </a:ext>
            </a:extLst>
          </p:cNvPr>
          <p:cNvSpPr txBox="1"/>
          <p:nvPr/>
        </p:nvSpPr>
        <p:spPr>
          <a:xfrm>
            <a:off x="7035128" y="2521655"/>
            <a:ext cx="1145893" cy="307777"/>
          </a:xfrm>
          <a:prstGeom prst="rect">
            <a:avLst/>
          </a:prstGeom>
          <a:noFill/>
        </p:spPr>
        <p:txBody>
          <a:bodyPr wrap="square" rtlCol="0">
            <a:noAutofit/>
          </a:bodyPr>
          <a:lstStyle>
            <a:defPPr>
              <a:defRPr lang="zh-CN"/>
            </a:defPPr>
            <a:lvl1pPr>
              <a:defRPr sz="1400">
                <a:solidFill>
                  <a:schemeClr val="accent1"/>
                </a:solidFill>
                <a:latin typeface="+mj-ea"/>
                <a:ea typeface="+mj-ea"/>
              </a:defRPr>
            </a:lvl1pPr>
          </a:lstStyle>
          <a:p>
            <a:r>
              <a:rPr lang="zh-CN" altLang="en-US" dirty="0"/>
              <a:t>社交因素</a:t>
            </a:r>
          </a:p>
        </p:txBody>
      </p:sp>
      <p:sp>
        <p:nvSpPr>
          <p:cNvPr id="82" name="文本框 81">
            <a:extLst>
              <a:ext uri="{FF2B5EF4-FFF2-40B4-BE49-F238E27FC236}">
                <a16:creationId xmlns:a16="http://schemas.microsoft.com/office/drawing/2014/main" id="{C723422E-D521-8234-0166-7AE259D63AFD}"/>
              </a:ext>
            </a:extLst>
          </p:cNvPr>
          <p:cNvSpPr txBox="1"/>
          <p:nvPr/>
        </p:nvSpPr>
        <p:spPr>
          <a:xfrm>
            <a:off x="7035127" y="2960702"/>
            <a:ext cx="1145893" cy="307777"/>
          </a:xfrm>
          <a:prstGeom prst="rect">
            <a:avLst/>
          </a:prstGeom>
          <a:noFill/>
        </p:spPr>
        <p:txBody>
          <a:bodyPr wrap="square" rtlCol="0">
            <a:noAutofit/>
          </a:bodyPr>
          <a:lstStyle>
            <a:defPPr>
              <a:defRPr lang="zh-CN"/>
            </a:defPPr>
            <a:lvl1pPr>
              <a:defRPr sz="1400">
                <a:solidFill>
                  <a:schemeClr val="accent1"/>
                </a:solidFill>
                <a:latin typeface="+mj-ea"/>
                <a:ea typeface="+mj-ea"/>
              </a:defRPr>
            </a:lvl1pPr>
          </a:lstStyle>
          <a:p>
            <a:r>
              <a:rPr lang="zh-CN" altLang="en-US" dirty="0"/>
              <a:t>学习因素</a:t>
            </a:r>
          </a:p>
        </p:txBody>
      </p:sp>
      <p:sp>
        <p:nvSpPr>
          <p:cNvPr id="46" name="任意多边形: 形状 45">
            <a:extLst>
              <a:ext uri="{FF2B5EF4-FFF2-40B4-BE49-F238E27FC236}">
                <a16:creationId xmlns:a16="http://schemas.microsoft.com/office/drawing/2014/main" id="{779DC6CB-D7D5-F13C-CC7A-098B80D1FCD7}"/>
              </a:ext>
            </a:extLst>
          </p:cNvPr>
          <p:cNvSpPr/>
          <p:nvPr/>
        </p:nvSpPr>
        <p:spPr>
          <a:xfrm rot="20721887">
            <a:off x="810413" y="4832780"/>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7" name="任意多边形: 形状 46">
            <a:extLst>
              <a:ext uri="{FF2B5EF4-FFF2-40B4-BE49-F238E27FC236}">
                <a16:creationId xmlns:a16="http://schemas.microsoft.com/office/drawing/2014/main" id="{FD960A28-23C9-C25E-D846-BEBBA649E3C5}"/>
              </a:ext>
            </a:extLst>
          </p:cNvPr>
          <p:cNvSpPr/>
          <p:nvPr/>
        </p:nvSpPr>
        <p:spPr>
          <a:xfrm rot="20721887">
            <a:off x="10933636" y="3167129"/>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8" name="任意多边形: 形状 47">
            <a:extLst>
              <a:ext uri="{FF2B5EF4-FFF2-40B4-BE49-F238E27FC236}">
                <a16:creationId xmlns:a16="http://schemas.microsoft.com/office/drawing/2014/main" id="{3F2D2A40-87C2-4321-868C-087E5F171462}"/>
              </a:ext>
            </a:extLst>
          </p:cNvPr>
          <p:cNvSpPr/>
          <p:nvPr/>
        </p:nvSpPr>
        <p:spPr>
          <a:xfrm rot="20721887">
            <a:off x="1067821" y="451603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9" name="任意多边形: 形状 48">
            <a:extLst>
              <a:ext uri="{FF2B5EF4-FFF2-40B4-BE49-F238E27FC236}">
                <a16:creationId xmlns:a16="http://schemas.microsoft.com/office/drawing/2014/main" id="{9A4A3C64-A17F-F8B2-1CEA-C53FE02E7532}"/>
              </a:ext>
            </a:extLst>
          </p:cNvPr>
          <p:cNvSpPr/>
          <p:nvPr/>
        </p:nvSpPr>
        <p:spPr>
          <a:xfrm rot="20721887">
            <a:off x="10870866" y="3693121"/>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1" name="任意多边形: 形状 50">
            <a:extLst>
              <a:ext uri="{FF2B5EF4-FFF2-40B4-BE49-F238E27FC236}">
                <a16:creationId xmlns:a16="http://schemas.microsoft.com/office/drawing/2014/main" id="{D40334F5-7A5C-C871-8B35-67608C157333}"/>
              </a:ext>
            </a:extLst>
          </p:cNvPr>
          <p:cNvSpPr/>
          <p:nvPr/>
        </p:nvSpPr>
        <p:spPr>
          <a:xfrm rot="20721887">
            <a:off x="11447769" y="3499462"/>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1459605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a:extLst>
              <a:ext uri="{FF2B5EF4-FFF2-40B4-BE49-F238E27FC236}">
                <a16:creationId xmlns:a16="http://schemas.microsoft.com/office/drawing/2014/main" id="{D75F577E-693C-293E-EC3A-27458670434A}"/>
              </a:ext>
            </a:extLst>
          </p:cNvPr>
          <p:cNvGraphicFramePr/>
          <p:nvPr>
            <p:extLst>
              <p:ext uri="{D42A27DB-BD31-4B8C-83A1-F6EECF244321}">
                <p14:modId xmlns:p14="http://schemas.microsoft.com/office/powerpoint/2010/main" val="221528125"/>
              </p:ext>
            </p:extLst>
          </p:nvPr>
        </p:nvGraphicFramePr>
        <p:xfrm>
          <a:off x="5130471" y="2758258"/>
          <a:ext cx="3461658" cy="3118187"/>
        </p:xfrm>
        <a:graphic>
          <a:graphicData uri="http://schemas.openxmlformats.org/drawingml/2006/chart">
            <c:chart xmlns:c="http://schemas.openxmlformats.org/drawingml/2006/chart" xmlns:r="http://schemas.openxmlformats.org/officeDocument/2006/relationships" r:id="rId2"/>
          </a:graphicData>
        </a:graphic>
      </p:graphicFrame>
      <p:sp>
        <p:nvSpPr>
          <p:cNvPr id="23" name="矩形 22">
            <a:extLst>
              <a:ext uri="{FF2B5EF4-FFF2-40B4-BE49-F238E27FC236}">
                <a16:creationId xmlns:a16="http://schemas.microsoft.com/office/drawing/2014/main" id="{7D1F0A1B-A4A7-5300-AB70-A32160AE02F7}"/>
              </a:ext>
            </a:extLst>
          </p:cNvPr>
          <p:cNvSpPr/>
          <p:nvPr/>
        </p:nvSpPr>
        <p:spPr>
          <a:xfrm>
            <a:off x="3553778" y="1031337"/>
            <a:ext cx="5084445" cy="753501"/>
          </a:xfrm>
          <a:prstGeom prst="rect">
            <a:avLst/>
          </a:prstGeom>
          <a:solidFill>
            <a:srgbClr val="F17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5" name="图形 24" descr="插入点右移 纯色填充">
            <a:extLst>
              <a:ext uri="{FF2B5EF4-FFF2-40B4-BE49-F238E27FC236}">
                <a16:creationId xmlns:a16="http://schemas.microsoft.com/office/drawing/2014/main" id="{F33E80B1-6CD6-760D-FFA8-8AFE17A27D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56438" y="950887"/>
            <a:ext cx="914400" cy="914400"/>
          </a:xfrm>
          <a:prstGeom prst="rect">
            <a:avLst/>
          </a:prstGeom>
        </p:spPr>
      </p:pic>
      <p:sp>
        <p:nvSpPr>
          <p:cNvPr id="26" name="任意多边形: 形状 25">
            <a:extLst>
              <a:ext uri="{FF2B5EF4-FFF2-40B4-BE49-F238E27FC236}">
                <a16:creationId xmlns:a16="http://schemas.microsoft.com/office/drawing/2014/main" id="{3BDF0690-CF00-F3D5-B272-A19D0FA24FA7}"/>
              </a:ext>
            </a:extLst>
          </p:cNvPr>
          <p:cNvSpPr/>
          <p:nvPr/>
        </p:nvSpPr>
        <p:spPr>
          <a:xfrm>
            <a:off x="7986258" y="112560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27" name="弧形 26">
            <a:extLst>
              <a:ext uri="{FF2B5EF4-FFF2-40B4-BE49-F238E27FC236}">
                <a16:creationId xmlns:a16="http://schemas.microsoft.com/office/drawing/2014/main" id="{A6B1BB5B-65DC-3D28-D884-FC3B024A7E81}"/>
              </a:ext>
            </a:extLst>
          </p:cNvPr>
          <p:cNvSpPr/>
          <p:nvPr/>
        </p:nvSpPr>
        <p:spPr>
          <a:xfrm flipH="1">
            <a:off x="6857682" y="50473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8" name="文本框 27">
            <a:extLst>
              <a:ext uri="{FF2B5EF4-FFF2-40B4-BE49-F238E27FC236}">
                <a16:creationId xmlns:a16="http://schemas.microsoft.com/office/drawing/2014/main" id="{E07DAD82-78AB-F2AF-8AD2-CBA7CC1EE2E3}"/>
              </a:ext>
            </a:extLst>
          </p:cNvPr>
          <p:cNvSpPr txBox="1"/>
          <p:nvPr/>
        </p:nvSpPr>
        <p:spPr>
          <a:xfrm>
            <a:off x="3596757" y="1115700"/>
            <a:ext cx="4998486"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r>
              <a:rPr lang="zh-CN" altLang="en-US" dirty="0"/>
              <a:t>造成心理问题的因素</a:t>
            </a:r>
          </a:p>
        </p:txBody>
      </p:sp>
      <p:graphicFrame>
        <p:nvGraphicFramePr>
          <p:cNvPr id="29" name="图表 28">
            <a:extLst>
              <a:ext uri="{FF2B5EF4-FFF2-40B4-BE49-F238E27FC236}">
                <a16:creationId xmlns:a16="http://schemas.microsoft.com/office/drawing/2014/main" id="{38BE01CD-27BE-2949-EC38-6892F9E6A6CD}"/>
              </a:ext>
            </a:extLst>
          </p:cNvPr>
          <p:cNvGraphicFramePr/>
          <p:nvPr>
            <p:extLst>
              <p:ext uri="{D42A27DB-BD31-4B8C-83A1-F6EECF244321}">
                <p14:modId xmlns:p14="http://schemas.microsoft.com/office/powerpoint/2010/main" val="3325008927"/>
              </p:ext>
            </p:extLst>
          </p:nvPr>
        </p:nvGraphicFramePr>
        <p:xfrm>
          <a:off x="7743818" y="2757119"/>
          <a:ext cx="3948283" cy="3094562"/>
        </p:xfrm>
        <a:graphic>
          <a:graphicData uri="http://schemas.openxmlformats.org/drawingml/2006/chart">
            <c:chart xmlns:c="http://schemas.openxmlformats.org/drawingml/2006/chart" xmlns:r="http://schemas.openxmlformats.org/officeDocument/2006/relationships" r:id="rId5"/>
          </a:graphicData>
        </a:graphic>
      </p:graphicFrame>
      <p:sp>
        <p:nvSpPr>
          <p:cNvPr id="30" name="文本框 29">
            <a:extLst>
              <a:ext uri="{FF2B5EF4-FFF2-40B4-BE49-F238E27FC236}">
                <a16:creationId xmlns:a16="http://schemas.microsoft.com/office/drawing/2014/main" id="{F427A0C3-92EC-8AE4-BBD9-B5D0C8101F0A}"/>
              </a:ext>
            </a:extLst>
          </p:cNvPr>
          <p:cNvSpPr txBox="1"/>
          <p:nvPr/>
        </p:nvSpPr>
        <p:spPr>
          <a:xfrm>
            <a:off x="5130471" y="2245884"/>
            <a:ext cx="3153472" cy="378886"/>
          </a:xfrm>
          <a:prstGeom prst="rect">
            <a:avLst/>
          </a:prstGeom>
          <a:noFill/>
        </p:spPr>
        <p:txBody>
          <a:bodyPr wrap="square">
            <a:noAutofit/>
          </a:bodyPr>
          <a:lstStyle/>
          <a:p>
            <a:pPr algn="ctr" rtl="0">
              <a:defRPr sz="1862" b="1" i="0" u="none" strike="noStrike" kern="1200" cap="all" spc="50" baseline="0">
                <a:solidFill>
                  <a:prstClr val="black">
                    <a:lumMod val="65000"/>
                    <a:lumOff val="35000"/>
                  </a:prstClr>
                </a:solidFill>
                <a:latin typeface="+mn-lt"/>
                <a:ea typeface="+mn-ea"/>
                <a:cs typeface="+mn-cs"/>
              </a:defRPr>
            </a:pPr>
            <a:r>
              <a:rPr lang="zh-CN" altLang="en-US" dirty="0">
                <a:solidFill>
                  <a:schemeClr val="tx1">
                    <a:lumMod val="75000"/>
                    <a:lumOff val="25000"/>
                  </a:schemeClr>
                </a:solidFill>
              </a:rPr>
              <a:t>小学生平均睡眠时长</a:t>
            </a:r>
          </a:p>
        </p:txBody>
      </p:sp>
      <p:sp>
        <p:nvSpPr>
          <p:cNvPr id="31" name="文本框 30">
            <a:extLst>
              <a:ext uri="{FF2B5EF4-FFF2-40B4-BE49-F238E27FC236}">
                <a16:creationId xmlns:a16="http://schemas.microsoft.com/office/drawing/2014/main" id="{52710FE9-5445-F3E2-392C-7FFA5062C744}"/>
              </a:ext>
            </a:extLst>
          </p:cNvPr>
          <p:cNvSpPr txBox="1"/>
          <p:nvPr/>
        </p:nvSpPr>
        <p:spPr>
          <a:xfrm>
            <a:off x="8141223" y="2245884"/>
            <a:ext cx="3153472" cy="378886"/>
          </a:xfrm>
          <a:prstGeom prst="rect">
            <a:avLst/>
          </a:prstGeom>
          <a:noFill/>
        </p:spPr>
        <p:txBody>
          <a:bodyPr wrap="square">
            <a:noAutofit/>
          </a:bodyPr>
          <a:lstStyle/>
          <a:p>
            <a:pPr algn="ctr" rtl="0">
              <a:defRPr sz="1862" b="1" i="0" u="none" strike="noStrike" kern="1200" cap="all" spc="50" baseline="0">
                <a:solidFill>
                  <a:prstClr val="black">
                    <a:lumMod val="65000"/>
                    <a:lumOff val="35000"/>
                  </a:prstClr>
                </a:solidFill>
                <a:latin typeface="+mn-lt"/>
                <a:ea typeface="+mn-ea"/>
                <a:cs typeface="+mn-cs"/>
              </a:defRPr>
            </a:pPr>
            <a:r>
              <a:rPr lang="zh-CN" altLang="en-US" dirty="0">
                <a:solidFill>
                  <a:schemeClr val="tx1">
                    <a:lumMod val="75000"/>
                    <a:lumOff val="25000"/>
                  </a:schemeClr>
                </a:solidFill>
              </a:rPr>
              <a:t>中学生平均睡眠时长</a:t>
            </a:r>
          </a:p>
        </p:txBody>
      </p:sp>
      <p:grpSp>
        <p:nvGrpSpPr>
          <p:cNvPr id="12" name="组合 11">
            <a:extLst>
              <a:ext uri="{FF2B5EF4-FFF2-40B4-BE49-F238E27FC236}">
                <a16:creationId xmlns:a16="http://schemas.microsoft.com/office/drawing/2014/main" id="{2FCECDDC-2866-2422-D21D-E9B6682AB888}"/>
              </a:ext>
            </a:extLst>
          </p:cNvPr>
          <p:cNvGrpSpPr/>
          <p:nvPr/>
        </p:nvGrpSpPr>
        <p:grpSpPr>
          <a:xfrm>
            <a:off x="1265178" y="2374149"/>
            <a:ext cx="3737972" cy="2872845"/>
            <a:chOff x="7282923" y="2378569"/>
            <a:chExt cx="3737972" cy="2872845"/>
          </a:xfrm>
        </p:grpSpPr>
        <p:grpSp>
          <p:nvGrpSpPr>
            <p:cNvPr id="32" name="组合 31">
              <a:extLst>
                <a:ext uri="{FF2B5EF4-FFF2-40B4-BE49-F238E27FC236}">
                  <a16:creationId xmlns:a16="http://schemas.microsoft.com/office/drawing/2014/main" id="{356F5B7F-15B5-6AC6-F7E6-207B884A5893}"/>
                </a:ext>
              </a:extLst>
            </p:cNvPr>
            <p:cNvGrpSpPr/>
            <p:nvPr/>
          </p:nvGrpSpPr>
          <p:grpSpPr>
            <a:xfrm>
              <a:off x="7282923" y="2387094"/>
              <a:ext cx="3737972" cy="296669"/>
              <a:chOff x="-4952017" y="2929417"/>
              <a:chExt cx="3737972" cy="296669"/>
            </a:xfrm>
          </p:grpSpPr>
          <p:sp>
            <p:nvSpPr>
              <p:cNvPr id="33" name="平行四边形 184">
                <a:extLst>
                  <a:ext uri="{FF2B5EF4-FFF2-40B4-BE49-F238E27FC236}">
                    <a16:creationId xmlns:a16="http://schemas.microsoft.com/office/drawing/2014/main" id="{9C3C6E19-29EF-C063-9086-4593B5B110EB}"/>
                  </a:ext>
                </a:extLst>
              </p:cNvPr>
              <p:cNvSpPr/>
              <p:nvPr/>
            </p:nvSpPr>
            <p:spPr>
              <a:xfrm>
                <a:off x="-4952017" y="2929417"/>
                <a:ext cx="1389664"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389664"/>
                  <a:gd name="connsiteY0" fmla="*/ 298574 h 298574"/>
                  <a:gd name="connsiteX1" fmla="*/ 1014 w 1389664"/>
                  <a:gd name="connsiteY1" fmla="*/ 1905 h 298574"/>
                  <a:gd name="connsiteX2" fmla="*/ 1389664 w 1389664"/>
                  <a:gd name="connsiteY2" fmla="*/ 0 h 298574"/>
                  <a:gd name="connsiteX3" fmla="*/ 1241584 w 1389664"/>
                  <a:gd name="connsiteY3" fmla="*/ 298574 h 298574"/>
                  <a:gd name="connsiteX4" fmla="*/ 0 w 1389664"/>
                  <a:gd name="connsiteY4" fmla="*/ 298574 h 29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64" h="298574">
                    <a:moveTo>
                      <a:pt x="0" y="298574"/>
                    </a:moveTo>
                    <a:lnTo>
                      <a:pt x="1014" y="1905"/>
                    </a:lnTo>
                    <a:lnTo>
                      <a:pt x="1389664" y="0"/>
                    </a:lnTo>
                    <a:lnTo>
                      <a:pt x="1241584" y="298574"/>
                    </a:lnTo>
                    <a:lnTo>
                      <a:pt x="0" y="298574"/>
                    </a:lnTo>
                    <a:close/>
                  </a:path>
                </a:pathLst>
              </a:cu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平行四边形 184">
                <a:extLst>
                  <a:ext uri="{FF2B5EF4-FFF2-40B4-BE49-F238E27FC236}">
                    <a16:creationId xmlns:a16="http://schemas.microsoft.com/office/drawing/2014/main" id="{2339D3A0-34D9-248C-C5B5-E3F23449A1C1}"/>
                  </a:ext>
                </a:extLst>
              </p:cNvPr>
              <p:cNvSpPr/>
              <p:nvPr/>
            </p:nvSpPr>
            <p:spPr>
              <a:xfrm flipH="1" flipV="1">
                <a:off x="-3708182" y="2929417"/>
                <a:ext cx="2494137"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401094"/>
                  <a:gd name="connsiteY0" fmla="*/ 296669 h 296669"/>
                  <a:gd name="connsiteX1" fmla="*/ 1014 w 1401094"/>
                  <a:gd name="connsiteY1" fmla="*/ 0 h 296669"/>
                  <a:gd name="connsiteX2" fmla="*/ 1401094 w 1401094"/>
                  <a:gd name="connsiteY2" fmla="*/ 0 h 296669"/>
                  <a:gd name="connsiteX3" fmla="*/ 1316922 w 1401094"/>
                  <a:gd name="connsiteY3" fmla="*/ 296669 h 296669"/>
                  <a:gd name="connsiteX4" fmla="*/ 0 w 1401094"/>
                  <a:gd name="connsiteY4" fmla="*/ 296669 h 29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94" h="296669">
                    <a:moveTo>
                      <a:pt x="0" y="296669"/>
                    </a:moveTo>
                    <a:lnTo>
                      <a:pt x="1014" y="0"/>
                    </a:lnTo>
                    <a:lnTo>
                      <a:pt x="1401094" y="0"/>
                    </a:lnTo>
                    <a:lnTo>
                      <a:pt x="1316922" y="296669"/>
                    </a:lnTo>
                    <a:lnTo>
                      <a:pt x="0" y="296669"/>
                    </a:lnTo>
                    <a:close/>
                  </a:path>
                </a:pathLst>
              </a:cu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平行四边形 34">
                <a:extLst>
                  <a:ext uri="{FF2B5EF4-FFF2-40B4-BE49-F238E27FC236}">
                    <a16:creationId xmlns:a16="http://schemas.microsoft.com/office/drawing/2014/main" id="{A46237C3-10D3-A7F2-CE9B-107E575CCBFD}"/>
                  </a:ext>
                </a:extLst>
              </p:cNvPr>
              <p:cNvSpPr/>
              <p:nvPr/>
            </p:nvSpPr>
            <p:spPr>
              <a:xfrm>
                <a:off x="-3635677" y="2929417"/>
                <a:ext cx="214229" cy="296669"/>
              </a:xfrm>
              <a:prstGeom prst="parallelogram">
                <a:avLst>
                  <a:gd name="adj" fmla="val 7136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6" name="文本4">
              <a:extLst>
                <a:ext uri="{FF2B5EF4-FFF2-40B4-BE49-F238E27FC236}">
                  <a16:creationId xmlns:a16="http://schemas.microsoft.com/office/drawing/2014/main" id="{F583C74D-99AF-4C7A-931B-4A223E97F4F5}"/>
                </a:ext>
              </a:extLst>
            </p:cNvPr>
            <p:cNvSpPr/>
            <p:nvPr/>
          </p:nvSpPr>
          <p:spPr>
            <a:xfrm>
              <a:off x="7405952" y="2406764"/>
              <a:ext cx="1143605" cy="276999"/>
            </a:xfrm>
            <a:prstGeom prst="rect">
              <a:avLst/>
            </a:prstGeom>
          </p:spPr>
          <p:txBody>
            <a:bodyPr wrap="square" lIns="0" tIns="0" rIns="0" bIns="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zh-CN" altLang="en-US" dirty="0">
                  <a:solidFill>
                    <a:schemeClr val="bg1"/>
                  </a:solidFill>
                  <a:latin typeface="+mn-ea"/>
                  <a:cs typeface="字魂58号-创中黑" panose="00000500000000000000" charset="-122"/>
                  <a:sym typeface="+mn-ea"/>
                </a:rPr>
                <a:t>研究表明</a:t>
              </a:r>
            </a:p>
          </p:txBody>
        </p:sp>
        <p:sp>
          <p:nvSpPr>
            <p:cNvPr id="37" name="文本1">
              <a:extLst>
                <a:ext uri="{FF2B5EF4-FFF2-40B4-BE49-F238E27FC236}">
                  <a16:creationId xmlns:a16="http://schemas.microsoft.com/office/drawing/2014/main" id="{51B5E43A-8E9F-1998-DA73-F0BA690A3A22}"/>
                </a:ext>
              </a:extLst>
            </p:cNvPr>
            <p:cNvSpPr txBox="1"/>
            <p:nvPr/>
          </p:nvSpPr>
          <p:spPr>
            <a:xfrm>
              <a:off x="7282923" y="2828699"/>
              <a:ext cx="3737972" cy="2422715"/>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a:lnSpc>
                  <a:spcPct val="120000"/>
                </a:lnSpc>
                <a:spcBef>
                  <a:spcPts val="0"/>
                </a:spcBef>
                <a:spcAft>
                  <a:spcPts val="0"/>
                </a:spcAft>
                <a:buFont typeface="Wingdings" panose="05000000000000000000" pitchFamily="2" charset="2"/>
                <a:buChar char="u"/>
              </a:pPr>
              <a:r>
                <a:rPr lang="zh-CN" altLang="en-US" sz="1200" dirty="0">
                  <a:solidFill>
                    <a:schemeClr val="bg2">
                      <a:lumMod val="50000"/>
                    </a:schemeClr>
                  </a:solidFill>
                  <a:latin typeface="+mn-ea"/>
                  <a:cs typeface="字魂58号-创中黑" panose="00000500000000000000" charset="-122"/>
                  <a:sym typeface="+mn-ea"/>
                </a:rPr>
                <a:t>一项最新研究表明，睡眠质量非常差的青少年在以后的生活中更有可能出现心理健康问题。</a:t>
              </a:r>
            </a:p>
            <a:p>
              <a:pPr marL="171450" indent="-171450" algn="l">
                <a:lnSpc>
                  <a:spcPct val="120000"/>
                </a:lnSpc>
                <a:spcBef>
                  <a:spcPts val="0"/>
                </a:spcBef>
                <a:spcAft>
                  <a:spcPts val="0"/>
                </a:spcAft>
                <a:buFont typeface="Wingdings" panose="05000000000000000000" pitchFamily="2" charset="2"/>
                <a:buChar char="u"/>
              </a:pPr>
              <a:endParaRPr lang="zh-CN" altLang="en-US" sz="1200" dirty="0">
                <a:solidFill>
                  <a:schemeClr val="bg2">
                    <a:lumMod val="50000"/>
                  </a:schemeClr>
                </a:solidFill>
                <a:latin typeface="+mn-ea"/>
                <a:cs typeface="字魂58号-创中黑" panose="00000500000000000000" charset="-122"/>
                <a:sym typeface="+mn-ea"/>
              </a:endParaRPr>
            </a:p>
            <a:p>
              <a:pPr marL="171450" indent="-171450" algn="l">
                <a:lnSpc>
                  <a:spcPct val="120000"/>
                </a:lnSpc>
                <a:spcBef>
                  <a:spcPts val="0"/>
                </a:spcBef>
                <a:spcAft>
                  <a:spcPts val="0"/>
                </a:spcAft>
                <a:buFont typeface="Wingdings" panose="05000000000000000000" pitchFamily="2" charset="2"/>
                <a:buChar char="u"/>
              </a:pPr>
              <a:r>
                <a:rPr lang="zh-CN" altLang="en-US" sz="1200" dirty="0">
                  <a:solidFill>
                    <a:schemeClr val="bg2">
                      <a:lumMod val="50000"/>
                    </a:schemeClr>
                  </a:solidFill>
                  <a:latin typeface="+mn-ea"/>
                  <a:cs typeface="字魂58号-创中黑" panose="00000500000000000000" charset="-122"/>
                  <a:sym typeface="+mn-ea"/>
                </a:rPr>
                <a:t>睡眠不足，不仅可以影响到青少年的生长发育，同时会影响到智力发展，出现焦虑、愤怒、易激惹、抑郁等情绪</a:t>
              </a:r>
              <a:endParaRPr lang="en-US" altLang="zh-CN" sz="1200" dirty="0">
                <a:solidFill>
                  <a:schemeClr val="bg2">
                    <a:lumMod val="50000"/>
                  </a:schemeClr>
                </a:solidFill>
                <a:latin typeface="+mn-ea"/>
                <a:cs typeface="字魂58号-创中黑" panose="00000500000000000000" charset="-122"/>
                <a:sym typeface="+mn-ea"/>
              </a:endParaRPr>
            </a:p>
            <a:p>
              <a:pPr marL="171450" indent="-171450" algn="l">
                <a:lnSpc>
                  <a:spcPct val="120000"/>
                </a:lnSpc>
                <a:spcBef>
                  <a:spcPts val="0"/>
                </a:spcBef>
                <a:spcAft>
                  <a:spcPts val="0"/>
                </a:spcAft>
                <a:buFont typeface="Wingdings" panose="05000000000000000000" pitchFamily="2" charset="2"/>
                <a:buChar char="u"/>
              </a:pPr>
              <a:endParaRPr lang="zh-CN" altLang="en-US" sz="1200" dirty="0">
                <a:solidFill>
                  <a:schemeClr val="bg2">
                    <a:lumMod val="50000"/>
                  </a:schemeClr>
                </a:solidFill>
                <a:latin typeface="+mn-ea"/>
                <a:cs typeface="字魂58号-创中黑" panose="00000500000000000000" charset="-122"/>
                <a:sym typeface="+mn-ea"/>
              </a:endParaRPr>
            </a:p>
            <a:p>
              <a:pPr marL="171450" indent="-171450" algn="l">
                <a:lnSpc>
                  <a:spcPct val="120000"/>
                </a:lnSpc>
                <a:spcBef>
                  <a:spcPts val="0"/>
                </a:spcBef>
                <a:spcAft>
                  <a:spcPts val="0"/>
                </a:spcAft>
                <a:buFont typeface="Wingdings" panose="05000000000000000000" pitchFamily="2" charset="2"/>
                <a:buChar char="u"/>
              </a:pPr>
              <a:r>
                <a:rPr lang="zh-CN" altLang="en-US" sz="1200" dirty="0">
                  <a:solidFill>
                    <a:schemeClr val="bg2">
                      <a:lumMod val="50000"/>
                    </a:schemeClr>
                  </a:solidFill>
                  <a:latin typeface="+mn-ea"/>
                  <a:cs typeface="字魂58号-创中黑" panose="00000500000000000000" charset="-122"/>
                  <a:sym typeface="+mn-ea"/>
                </a:rPr>
                <a:t>特定是睡眠困难与焦虑、抑郁之间呈现纵向关系。睡眠不足与青少年焦虑、抑郁情绪明显相关，并相互影响。睡眠不足可以导致抑郁情绪，但同时，青少年出现抑郁情绪时，会有嗜睡的表现。</a:t>
              </a:r>
              <a:endParaRPr lang="en-US" altLang="zh-CN" sz="1200" dirty="0">
                <a:solidFill>
                  <a:schemeClr val="bg2">
                    <a:lumMod val="50000"/>
                  </a:schemeClr>
                </a:solidFill>
                <a:latin typeface="+mn-ea"/>
                <a:cs typeface="字魂58号-创中黑" panose="00000500000000000000" charset="-122"/>
                <a:sym typeface="+mn-ea"/>
              </a:endParaRPr>
            </a:p>
          </p:txBody>
        </p:sp>
        <p:sp>
          <p:nvSpPr>
            <p:cNvPr id="38" name="文本框 37">
              <a:extLst>
                <a:ext uri="{FF2B5EF4-FFF2-40B4-BE49-F238E27FC236}">
                  <a16:creationId xmlns:a16="http://schemas.microsoft.com/office/drawing/2014/main" id="{42A17E7F-490A-D561-6706-094BEECD8922}"/>
                </a:ext>
              </a:extLst>
            </p:cNvPr>
            <p:cNvSpPr txBox="1"/>
            <p:nvPr/>
          </p:nvSpPr>
          <p:spPr>
            <a:xfrm>
              <a:off x="8767346" y="2378569"/>
              <a:ext cx="2253549" cy="333489"/>
            </a:xfrm>
            <a:prstGeom prst="rect">
              <a:avLst/>
            </a:prstGeom>
            <a:noFill/>
          </p:spPr>
          <p:txBody>
            <a:bodyPr wrap="square">
              <a:noAutofit/>
            </a:bodyPr>
            <a:lstStyle/>
            <a:p>
              <a:pPr marL="0" indent="0" algn="l">
                <a:lnSpc>
                  <a:spcPct val="120000"/>
                </a:lnSpc>
                <a:spcBef>
                  <a:spcPts val="0"/>
                </a:spcBef>
                <a:spcAft>
                  <a:spcPts val="0"/>
                </a:spcAft>
                <a:buNone/>
              </a:pPr>
              <a:r>
                <a:rPr lang="zh-CN" altLang="en-US" sz="1400" dirty="0">
                  <a:solidFill>
                    <a:schemeClr val="tx1">
                      <a:lumMod val="75000"/>
                      <a:lumOff val="25000"/>
                    </a:schemeClr>
                  </a:solidFill>
                  <a:latin typeface="+mn-ea"/>
                  <a:cs typeface="字魂58号-创中黑" panose="00000500000000000000" charset="-122"/>
                  <a:sym typeface="+mn-ea"/>
                </a:rPr>
                <a:t>睡眠时不足影响心理健康</a:t>
              </a:r>
            </a:p>
          </p:txBody>
        </p:sp>
      </p:grpSp>
      <p:pic>
        <p:nvPicPr>
          <p:cNvPr id="19" name="图形 18" descr="插入点左移 纯色填充">
            <a:extLst>
              <a:ext uri="{FF2B5EF4-FFF2-40B4-BE49-F238E27FC236}">
                <a16:creationId xmlns:a16="http://schemas.microsoft.com/office/drawing/2014/main" id="{EF3658A1-E1EC-4D2E-80C3-7B0CCFDD0B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32244" y="950887"/>
            <a:ext cx="914400" cy="914400"/>
          </a:xfrm>
          <a:prstGeom prst="rect">
            <a:avLst/>
          </a:prstGeom>
        </p:spPr>
      </p:pic>
      <p:sp>
        <p:nvSpPr>
          <p:cNvPr id="20" name="任意多边形: 形状 19">
            <a:extLst>
              <a:ext uri="{FF2B5EF4-FFF2-40B4-BE49-F238E27FC236}">
                <a16:creationId xmlns:a16="http://schemas.microsoft.com/office/drawing/2014/main" id="{388F2741-04D9-36FC-B099-8CC5E159C24C}"/>
              </a:ext>
            </a:extLst>
          </p:cNvPr>
          <p:cNvSpPr/>
          <p:nvPr/>
        </p:nvSpPr>
        <p:spPr>
          <a:xfrm rot="20721887">
            <a:off x="851751" y="5648957"/>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1" name="任意多边形: 形状 20">
            <a:extLst>
              <a:ext uri="{FF2B5EF4-FFF2-40B4-BE49-F238E27FC236}">
                <a16:creationId xmlns:a16="http://schemas.microsoft.com/office/drawing/2014/main" id="{A503AB76-9EA4-CF09-D14F-AB84A1422197}"/>
              </a:ext>
            </a:extLst>
          </p:cNvPr>
          <p:cNvSpPr/>
          <p:nvPr/>
        </p:nvSpPr>
        <p:spPr>
          <a:xfrm rot="20721887">
            <a:off x="1109159" y="533221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24AD024C-52CE-A384-5DBC-D01ACF0F7117}"/>
              </a:ext>
            </a:extLst>
          </p:cNvPr>
          <p:cNvSpPr/>
          <p:nvPr/>
        </p:nvSpPr>
        <p:spPr>
          <a:xfrm rot="20721887">
            <a:off x="1412447" y="5850363"/>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1" name="任意多边形: 形状 40">
            <a:extLst>
              <a:ext uri="{FF2B5EF4-FFF2-40B4-BE49-F238E27FC236}">
                <a16:creationId xmlns:a16="http://schemas.microsoft.com/office/drawing/2014/main" id="{A6378B9C-A0D9-446C-937F-9216AF11EE58}"/>
              </a:ext>
            </a:extLst>
          </p:cNvPr>
          <p:cNvSpPr/>
          <p:nvPr/>
        </p:nvSpPr>
        <p:spPr>
          <a:xfrm rot="20721887">
            <a:off x="10673882" y="2815412"/>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2" name="任意多边形: 形状 41">
            <a:extLst>
              <a:ext uri="{FF2B5EF4-FFF2-40B4-BE49-F238E27FC236}">
                <a16:creationId xmlns:a16="http://schemas.microsoft.com/office/drawing/2014/main" id="{3B9DF1A8-CA79-2ACE-F87F-CFDB5DC14EFF}"/>
              </a:ext>
            </a:extLst>
          </p:cNvPr>
          <p:cNvSpPr/>
          <p:nvPr/>
        </p:nvSpPr>
        <p:spPr>
          <a:xfrm rot="20721887">
            <a:off x="11194102" y="30656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3" name="任意多边形: 形状 42">
            <a:extLst>
              <a:ext uri="{FF2B5EF4-FFF2-40B4-BE49-F238E27FC236}">
                <a16:creationId xmlns:a16="http://schemas.microsoft.com/office/drawing/2014/main" id="{1E2492EA-2F68-02F1-2792-2AF7879B7458}"/>
              </a:ext>
            </a:extLst>
          </p:cNvPr>
          <p:cNvSpPr/>
          <p:nvPr/>
        </p:nvSpPr>
        <p:spPr>
          <a:xfrm rot="20721887">
            <a:off x="10984437" y="2455490"/>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4115335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a:extLst>
              <a:ext uri="{FF2B5EF4-FFF2-40B4-BE49-F238E27FC236}">
                <a16:creationId xmlns:a16="http://schemas.microsoft.com/office/drawing/2014/main" id="{54A503B8-06E1-7C06-1843-93174EA373D2}"/>
              </a:ext>
            </a:extLst>
          </p:cNvPr>
          <p:cNvGraphicFramePr/>
          <p:nvPr>
            <p:extLst>
              <p:ext uri="{D42A27DB-BD31-4B8C-83A1-F6EECF244321}">
                <p14:modId xmlns:p14="http://schemas.microsoft.com/office/powerpoint/2010/main" val="3995351094"/>
              </p:ext>
            </p:extLst>
          </p:nvPr>
        </p:nvGraphicFramePr>
        <p:xfrm>
          <a:off x="1082343" y="2538717"/>
          <a:ext cx="6285944" cy="3311644"/>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4">
            <a:extLst>
              <a:ext uri="{FF2B5EF4-FFF2-40B4-BE49-F238E27FC236}">
                <a16:creationId xmlns:a16="http://schemas.microsoft.com/office/drawing/2014/main" id="{190889CB-686C-7AE3-5539-3C7F0C5604CD}"/>
              </a:ext>
            </a:extLst>
          </p:cNvPr>
          <p:cNvSpPr txBox="1"/>
          <p:nvPr/>
        </p:nvSpPr>
        <p:spPr>
          <a:xfrm>
            <a:off x="2461524" y="2063275"/>
            <a:ext cx="3868883" cy="369332"/>
          </a:xfrm>
          <a:prstGeom prst="rect">
            <a:avLst/>
          </a:prstGeom>
          <a:noFill/>
        </p:spPr>
        <p:txBody>
          <a:bodyPr wrap="square">
            <a:noAutofit/>
          </a:bodyPr>
          <a:lstStyle/>
          <a:p>
            <a:pPr algn="ctr" rtl="0">
              <a:defRPr sz="1800" b="0" i="0" u="none" strike="noStrike" kern="1200" spc="120" baseline="0">
                <a:solidFill>
                  <a:prstClr val="white"/>
                </a:solidFill>
                <a:latin typeface="思源黑体 CN Medium" panose="020B0600000000000000" pitchFamily="34" charset="-122"/>
                <a:ea typeface="思源黑体 CN Medium" panose="020B0600000000000000" pitchFamily="34" charset="-122"/>
                <a:cs typeface="+mn-cs"/>
              </a:defRPr>
            </a:pPr>
            <a:r>
              <a:rPr lang="zh-CN" altLang="en-US" sz="1800" spc="120" baseline="0" dirty="0">
                <a:solidFill>
                  <a:schemeClr val="accent2"/>
                </a:solidFill>
                <a:latin typeface="思源黑体 CN Regular" panose="020B0500000000000000" pitchFamily="34" charset="-122"/>
                <a:ea typeface="思源黑体 CN Regular" panose="020B0500000000000000" pitchFamily="34" charset="-122"/>
              </a:rPr>
              <a:t>中学生睡眠时间数据统计</a:t>
            </a:r>
          </a:p>
        </p:txBody>
      </p:sp>
      <p:sp>
        <p:nvSpPr>
          <p:cNvPr id="9" name="矩形 8">
            <a:extLst>
              <a:ext uri="{FF2B5EF4-FFF2-40B4-BE49-F238E27FC236}">
                <a16:creationId xmlns:a16="http://schemas.microsoft.com/office/drawing/2014/main" id="{A6A979FA-B1CD-7FB0-76EE-A35F1ABB048B}"/>
              </a:ext>
            </a:extLst>
          </p:cNvPr>
          <p:cNvSpPr/>
          <p:nvPr/>
        </p:nvSpPr>
        <p:spPr>
          <a:xfrm>
            <a:off x="3553778" y="1042767"/>
            <a:ext cx="5084445" cy="753501"/>
          </a:xfrm>
          <a:prstGeom prst="rect">
            <a:avLst/>
          </a:prstGeom>
          <a:solidFill>
            <a:schemeClr val="accent5"/>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0" name="图形 9" descr="插入点左移 纯色填充">
            <a:extLst>
              <a:ext uri="{FF2B5EF4-FFF2-40B4-BE49-F238E27FC236}">
                <a16:creationId xmlns:a16="http://schemas.microsoft.com/office/drawing/2014/main" id="{E7E44481-E447-EF55-1352-94FF998A86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5887" y="962317"/>
            <a:ext cx="914400" cy="914400"/>
          </a:xfrm>
          <a:prstGeom prst="rect">
            <a:avLst/>
          </a:prstGeom>
        </p:spPr>
      </p:pic>
      <p:pic>
        <p:nvPicPr>
          <p:cNvPr id="11" name="图形 10" descr="插入点右移 纯色填充">
            <a:extLst>
              <a:ext uri="{FF2B5EF4-FFF2-40B4-BE49-F238E27FC236}">
                <a16:creationId xmlns:a16="http://schemas.microsoft.com/office/drawing/2014/main" id="{1A595E68-BD5A-B858-53F0-9CBDFD30CE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1713" y="962317"/>
            <a:ext cx="914400" cy="914400"/>
          </a:xfrm>
          <a:prstGeom prst="rect">
            <a:avLst/>
          </a:prstGeom>
        </p:spPr>
      </p:pic>
      <p:sp>
        <p:nvSpPr>
          <p:cNvPr id="12" name="任意多边形: 形状 11">
            <a:extLst>
              <a:ext uri="{FF2B5EF4-FFF2-40B4-BE49-F238E27FC236}">
                <a16:creationId xmlns:a16="http://schemas.microsoft.com/office/drawing/2014/main" id="{917F3E2B-8384-B175-1DA0-F7D81C8EF837}"/>
              </a:ext>
            </a:extLst>
          </p:cNvPr>
          <p:cNvSpPr/>
          <p:nvPr/>
        </p:nvSpPr>
        <p:spPr>
          <a:xfrm>
            <a:off x="7951533" y="113703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13" name="文本框 12">
            <a:extLst>
              <a:ext uri="{FF2B5EF4-FFF2-40B4-BE49-F238E27FC236}">
                <a16:creationId xmlns:a16="http://schemas.microsoft.com/office/drawing/2014/main" id="{26C4BADE-E4C5-6B5A-3B3D-854C9EB11B38}"/>
              </a:ext>
            </a:extLst>
          </p:cNvPr>
          <p:cNvSpPr txBox="1"/>
          <p:nvPr/>
        </p:nvSpPr>
        <p:spPr>
          <a:xfrm>
            <a:off x="3982289" y="1127130"/>
            <a:ext cx="4227423" cy="584775"/>
          </a:xfrm>
          <a:prstGeom prst="rect">
            <a:avLst/>
          </a:prstGeom>
          <a:noFill/>
        </p:spPr>
        <p:txBody>
          <a:bodyPr wrap="square" rtlCol="0">
            <a:noAutofit/>
          </a:bodyPr>
          <a:lstStyle/>
          <a:p>
            <a:pPr algn="ctr"/>
            <a:r>
              <a:rPr lang="zh-CN" altLang="en-US" sz="3200" spc="130" dirty="0">
                <a:ln>
                  <a:solidFill>
                    <a:srgbClr val="093F68"/>
                  </a:solidFill>
                </a:ln>
                <a:solidFill>
                  <a:schemeClr val="bg1"/>
                </a:solidFill>
                <a:latin typeface="+mj-ea"/>
                <a:ea typeface="+mj-ea"/>
              </a:rPr>
              <a:t>造成心理问题的因素</a:t>
            </a:r>
          </a:p>
        </p:txBody>
      </p:sp>
      <p:sp>
        <p:nvSpPr>
          <p:cNvPr id="14" name="任意多边形: 形状 13">
            <a:extLst>
              <a:ext uri="{FF2B5EF4-FFF2-40B4-BE49-F238E27FC236}">
                <a16:creationId xmlns:a16="http://schemas.microsoft.com/office/drawing/2014/main" id="{8984FDC3-661C-5A8A-CC65-39971208CF36}"/>
              </a:ext>
            </a:extLst>
          </p:cNvPr>
          <p:cNvSpPr/>
          <p:nvPr/>
        </p:nvSpPr>
        <p:spPr>
          <a:xfrm>
            <a:off x="4004159" y="1280809"/>
            <a:ext cx="230568" cy="277416"/>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15" name="弧形 14">
            <a:extLst>
              <a:ext uri="{FF2B5EF4-FFF2-40B4-BE49-F238E27FC236}">
                <a16:creationId xmlns:a16="http://schemas.microsoft.com/office/drawing/2014/main" id="{21293F39-1B9C-DE45-0E93-6F9B96FABBC1}"/>
              </a:ext>
            </a:extLst>
          </p:cNvPr>
          <p:cNvSpPr/>
          <p:nvPr/>
        </p:nvSpPr>
        <p:spPr>
          <a:xfrm flipH="1">
            <a:off x="6857682" y="51616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矩形4">
            <a:extLst>
              <a:ext uri="{FF2B5EF4-FFF2-40B4-BE49-F238E27FC236}">
                <a16:creationId xmlns:a16="http://schemas.microsoft.com/office/drawing/2014/main" id="{F929F2FF-CD07-B89D-A04E-38CDE7B7E8C8}"/>
              </a:ext>
            </a:extLst>
          </p:cNvPr>
          <p:cNvSpPr/>
          <p:nvPr/>
        </p:nvSpPr>
        <p:spPr>
          <a:xfrm>
            <a:off x="7541111" y="2189540"/>
            <a:ext cx="2944101" cy="3122437"/>
          </a:xfrm>
          <a:prstGeom prst="rect">
            <a:avLst/>
          </a:prstGeom>
          <a:solidFill>
            <a:schemeClr val="accent2"/>
          </a:solidFill>
          <a:ln w="12700">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dirty="0">
              <a:cs typeface="字魂59号-创粗黑" panose="00000500000000000000" charset="-122"/>
            </a:endParaRPr>
          </a:p>
        </p:txBody>
      </p:sp>
      <p:sp>
        <p:nvSpPr>
          <p:cNvPr id="17" name="矩形5">
            <a:extLst>
              <a:ext uri="{FF2B5EF4-FFF2-40B4-BE49-F238E27FC236}">
                <a16:creationId xmlns:a16="http://schemas.microsoft.com/office/drawing/2014/main" id="{4B686EA9-3E59-41BD-7DC9-3065F70A6244}"/>
              </a:ext>
            </a:extLst>
          </p:cNvPr>
          <p:cNvSpPr/>
          <p:nvPr/>
        </p:nvSpPr>
        <p:spPr>
          <a:xfrm>
            <a:off x="7481311" y="2104299"/>
            <a:ext cx="2944101" cy="3122437"/>
          </a:xfrm>
          <a:prstGeom prst="rect">
            <a:avLst/>
          </a:prstGeom>
          <a:solidFill>
            <a:schemeClr val="bg1"/>
          </a:solidFill>
          <a:ln w="22225">
            <a:solidFill>
              <a:schemeClr val="accent2"/>
            </a:solidFill>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a:cs typeface="字魂59号-创粗黑" panose="00000500000000000000" charset="-122"/>
            </a:endParaRPr>
          </a:p>
        </p:txBody>
      </p:sp>
      <p:sp>
        <p:nvSpPr>
          <p:cNvPr id="19" name="文本框 37">
            <a:extLst>
              <a:ext uri="{FF2B5EF4-FFF2-40B4-BE49-F238E27FC236}">
                <a16:creationId xmlns:a16="http://schemas.microsoft.com/office/drawing/2014/main" id="{FA01C453-8C3A-F1D4-22F6-0713A1847DA1}"/>
              </a:ext>
            </a:extLst>
          </p:cNvPr>
          <p:cNvSpPr txBox="1"/>
          <p:nvPr/>
        </p:nvSpPr>
        <p:spPr>
          <a:xfrm>
            <a:off x="7846914" y="2782493"/>
            <a:ext cx="2421521" cy="2342308"/>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nSpc>
                <a:spcPct val="120000"/>
              </a:lnSpc>
              <a:spcBef>
                <a:spcPts val="0"/>
              </a:spcBef>
              <a:spcAft>
                <a:spcPts val="0"/>
              </a:spcAft>
            </a:pPr>
            <a:r>
              <a:rPr lang="zh-CN" altLang="en-US" sz="1600" dirty="0">
                <a:solidFill>
                  <a:schemeClr val="tx1">
                    <a:lumMod val="75000"/>
                    <a:lumOff val="25000"/>
                  </a:schemeClr>
                </a:solidFill>
                <a:effectLst/>
              </a:rPr>
              <a:t>中倡导小学生、初中生和高中生每天睡眠时间不少于</a:t>
            </a:r>
            <a:r>
              <a:rPr lang="en-US" altLang="zh-CN" sz="1600" dirty="0">
                <a:solidFill>
                  <a:schemeClr val="tx1">
                    <a:lumMod val="75000"/>
                    <a:lumOff val="25000"/>
                  </a:schemeClr>
                </a:solidFill>
                <a:effectLst/>
              </a:rPr>
              <a:t>10</a:t>
            </a:r>
            <a:r>
              <a:rPr lang="zh-CN" altLang="en-US" sz="1600" dirty="0">
                <a:solidFill>
                  <a:schemeClr val="tx1">
                    <a:lumMod val="75000"/>
                    <a:lumOff val="25000"/>
                  </a:schemeClr>
                </a:solidFill>
                <a:effectLst/>
              </a:rPr>
              <a:t>、</a:t>
            </a:r>
            <a:r>
              <a:rPr lang="en-US" altLang="zh-CN" sz="1600" dirty="0">
                <a:solidFill>
                  <a:schemeClr val="tx1">
                    <a:lumMod val="75000"/>
                    <a:lumOff val="25000"/>
                  </a:schemeClr>
                </a:solidFill>
                <a:effectLst/>
              </a:rPr>
              <a:t>9</a:t>
            </a:r>
            <a:r>
              <a:rPr lang="zh-CN" altLang="en-US" sz="1600" dirty="0">
                <a:solidFill>
                  <a:schemeClr val="tx1">
                    <a:lumMod val="75000"/>
                    <a:lumOff val="25000"/>
                  </a:schemeClr>
                </a:solidFill>
                <a:effectLst/>
              </a:rPr>
              <a:t>和</a:t>
            </a:r>
            <a:r>
              <a:rPr lang="en-US" altLang="zh-CN" sz="1600" dirty="0">
                <a:solidFill>
                  <a:schemeClr val="tx1">
                    <a:lumMod val="75000"/>
                    <a:lumOff val="25000"/>
                  </a:schemeClr>
                </a:solidFill>
                <a:effectLst/>
              </a:rPr>
              <a:t>8</a:t>
            </a:r>
            <a:r>
              <a:rPr lang="zh-CN" altLang="en-US" sz="1600" dirty="0">
                <a:solidFill>
                  <a:schemeClr val="tx1">
                    <a:lumMod val="75000"/>
                    <a:lumOff val="25000"/>
                  </a:schemeClr>
                </a:solidFill>
                <a:effectLst/>
              </a:rPr>
              <a:t>个小时</a:t>
            </a:r>
            <a:endParaRPr lang="en-US" altLang="zh-CN" sz="1600" dirty="0">
              <a:solidFill>
                <a:schemeClr val="tx1">
                  <a:lumMod val="75000"/>
                  <a:lumOff val="25000"/>
                </a:schemeClr>
              </a:solidFill>
              <a:effectLst/>
            </a:endParaRPr>
          </a:p>
          <a:p>
            <a:pPr marR="0">
              <a:lnSpc>
                <a:spcPct val="120000"/>
              </a:lnSpc>
              <a:spcBef>
                <a:spcPts val="0"/>
              </a:spcBef>
              <a:spcAft>
                <a:spcPts val="0"/>
              </a:spcAft>
            </a:pPr>
            <a:endParaRPr lang="zh-CN" altLang="en-US" sz="1600" dirty="0">
              <a:solidFill>
                <a:schemeClr val="tx1">
                  <a:lumMod val="75000"/>
                  <a:lumOff val="25000"/>
                </a:schemeClr>
              </a:solidFill>
              <a:effectLst/>
            </a:endParaRPr>
          </a:p>
          <a:p>
            <a:pPr marR="0">
              <a:lnSpc>
                <a:spcPct val="120000"/>
              </a:lnSpc>
              <a:spcBef>
                <a:spcPts val="0"/>
              </a:spcBef>
              <a:spcAft>
                <a:spcPts val="0"/>
              </a:spcAft>
            </a:pPr>
            <a:r>
              <a:rPr lang="zh-CN" altLang="en-US" sz="1600" dirty="0">
                <a:solidFill>
                  <a:schemeClr val="tx1">
                    <a:lumMod val="75000"/>
                    <a:lumOff val="25000"/>
                  </a:schemeClr>
                </a:solidFill>
                <a:effectLst/>
              </a:rPr>
              <a:t>研究发现，</a:t>
            </a:r>
            <a:r>
              <a:rPr lang="en-US" altLang="zh-CN" sz="1600" dirty="0">
                <a:solidFill>
                  <a:schemeClr val="tx1">
                    <a:lumMod val="75000"/>
                    <a:lumOff val="25000"/>
                  </a:schemeClr>
                </a:solidFill>
                <a:effectLst/>
              </a:rPr>
              <a:t>90.8%</a:t>
            </a:r>
            <a:r>
              <a:rPr lang="zh-CN" altLang="en-US" sz="1600" dirty="0">
                <a:solidFill>
                  <a:schemeClr val="tx1">
                    <a:lumMod val="75000"/>
                    <a:lumOff val="25000"/>
                  </a:schemeClr>
                </a:solidFill>
                <a:effectLst/>
              </a:rPr>
              <a:t>的初中生睡眠不足</a:t>
            </a:r>
            <a:r>
              <a:rPr lang="en-US" altLang="zh-CN" sz="1600" dirty="0">
                <a:solidFill>
                  <a:schemeClr val="tx1">
                    <a:lumMod val="75000"/>
                    <a:lumOff val="25000"/>
                  </a:schemeClr>
                </a:solidFill>
                <a:effectLst/>
              </a:rPr>
              <a:t>9</a:t>
            </a:r>
            <a:r>
              <a:rPr lang="zh-CN" altLang="en-US" sz="1600" dirty="0">
                <a:solidFill>
                  <a:schemeClr val="tx1">
                    <a:lumMod val="75000"/>
                    <a:lumOff val="25000"/>
                  </a:schemeClr>
                </a:solidFill>
                <a:effectLst/>
              </a:rPr>
              <a:t>小时，</a:t>
            </a:r>
            <a:r>
              <a:rPr lang="en-US" altLang="zh-CN" sz="1600" dirty="0">
                <a:solidFill>
                  <a:schemeClr val="tx1">
                    <a:lumMod val="75000"/>
                    <a:lumOff val="25000"/>
                  </a:schemeClr>
                </a:solidFill>
                <a:effectLst/>
              </a:rPr>
              <a:t>84.1%</a:t>
            </a:r>
            <a:r>
              <a:rPr lang="zh-CN" altLang="en-US" sz="1600" dirty="0">
                <a:solidFill>
                  <a:schemeClr val="tx1">
                    <a:lumMod val="75000"/>
                    <a:lumOff val="25000"/>
                  </a:schemeClr>
                </a:solidFill>
                <a:effectLst/>
              </a:rPr>
              <a:t>的高中生睡眠不足</a:t>
            </a:r>
            <a:r>
              <a:rPr lang="en-US" altLang="zh-CN" sz="1600" dirty="0">
                <a:solidFill>
                  <a:schemeClr val="tx1">
                    <a:lumMod val="75000"/>
                    <a:lumOff val="25000"/>
                  </a:schemeClr>
                </a:solidFill>
                <a:effectLst/>
              </a:rPr>
              <a:t>8</a:t>
            </a:r>
            <a:r>
              <a:rPr lang="zh-CN" altLang="en-US" sz="1600" dirty="0">
                <a:solidFill>
                  <a:schemeClr val="tx1">
                    <a:lumMod val="75000"/>
                    <a:lumOff val="25000"/>
                  </a:schemeClr>
                </a:solidFill>
                <a:effectLst/>
              </a:rPr>
              <a:t>小时</a:t>
            </a:r>
          </a:p>
        </p:txBody>
      </p:sp>
      <p:sp>
        <p:nvSpPr>
          <p:cNvPr id="7" name="文本框 6">
            <a:extLst>
              <a:ext uri="{FF2B5EF4-FFF2-40B4-BE49-F238E27FC236}">
                <a16:creationId xmlns:a16="http://schemas.microsoft.com/office/drawing/2014/main" id="{88C12774-E125-C467-EBF0-99BFB6EC0951}"/>
              </a:ext>
            </a:extLst>
          </p:cNvPr>
          <p:cNvSpPr txBox="1"/>
          <p:nvPr/>
        </p:nvSpPr>
        <p:spPr>
          <a:xfrm>
            <a:off x="7846915" y="2247941"/>
            <a:ext cx="2332491" cy="400110"/>
          </a:xfrm>
          <a:prstGeom prst="rect">
            <a:avLst/>
          </a:prstGeom>
          <a:noFill/>
        </p:spPr>
        <p:txBody>
          <a:bodyPr wrap="square" rtlCol="0">
            <a:noAutofit/>
          </a:bodyPr>
          <a:lstStyle/>
          <a:p>
            <a:pPr algn="ctr"/>
            <a:r>
              <a:rPr lang="zh-CN" altLang="en-US" sz="2000" spc="120" dirty="0">
                <a:solidFill>
                  <a:schemeClr val="accent2"/>
                </a:solidFill>
                <a:latin typeface="+mj-ea"/>
                <a:ea typeface="+mj-ea"/>
              </a:rPr>
              <a:t>数据分析</a:t>
            </a:r>
            <a:endParaRPr lang="en-US" altLang="zh-CN" sz="2000" spc="120" dirty="0">
              <a:solidFill>
                <a:schemeClr val="accent2"/>
              </a:solidFill>
              <a:latin typeface="+mj-ea"/>
              <a:ea typeface="+mj-ea"/>
            </a:endParaRPr>
          </a:p>
        </p:txBody>
      </p:sp>
      <p:sp>
        <p:nvSpPr>
          <p:cNvPr id="25" name="任意多边形: 形状 24">
            <a:extLst>
              <a:ext uri="{FF2B5EF4-FFF2-40B4-BE49-F238E27FC236}">
                <a16:creationId xmlns:a16="http://schemas.microsoft.com/office/drawing/2014/main" id="{64956D69-2D3E-D4A4-1893-53C09E418583}"/>
              </a:ext>
            </a:extLst>
          </p:cNvPr>
          <p:cNvSpPr/>
          <p:nvPr/>
        </p:nvSpPr>
        <p:spPr>
          <a:xfrm rot="20721887">
            <a:off x="851751" y="5648957"/>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6" name="任意多边形: 形状 25">
            <a:extLst>
              <a:ext uri="{FF2B5EF4-FFF2-40B4-BE49-F238E27FC236}">
                <a16:creationId xmlns:a16="http://schemas.microsoft.com/office/drawing/2014/main" id="{F115B54B-4C32-8176-9DD5-6114F4665E5E}"/>
              </a:ext>
            </a:extLst>
          </p:cNvPr>
          <p:cNvSpPr/>
          <p:nvPr/>
        </p:nvSpPr>
        <p:spPr>
          <a:xfrm rot="20721887">
            <a:off x="1109159" y="533221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7" name="任意多边形: 形状 26">
            <a:extLst>
              <a:ext uri="{FF2B5EF4-FFF2-40B4-BE49-F238E27FC236}">
                <a16:creationId xmlns:a16="http://schemas.microsoft.com/office/drawing/2014/main" id="{F412EE81-1741-3619-9DB0-A43DF2F8514C}"/>
              </a:ext>
            </a:extLst>
          </p:cNvPr>
          <p:cNvSpPr/>
          <p:nvPr/>
        </p:nvSpPr>
        <p:spPr>
          <a:xfrm rot="20721887">
            <a:off x="1412447" y="5850363"/>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8" name="任意多边形: 形状 27">
            <a:extLst>
              <a:ext uri="{FF2B5EF4-FFF2-40B4-BE49-F238E27FC236}">
                <a16:creationId xmlns:a16="http://schemas.microsoft.com/office/drawing/2014/main" id="{38E49356-3BE0-1CF7-7F89-64B8B547B9BC}"/>
              </a:ext>
            </a:extLst>
          </p:cNvPr>
          <p:cNvSpPr/>
          <p:nvPr/>
        </p:nvSpPr>
        <p:spPr>
          <a:xfrm rot="20721887">
            <a:off x="10673882" y="2815412"/>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9" name="任意多边形: 形状 28">
            <a:extLst>
              <a:ext uri="{FF2B5EF4-FFF2-40B4-BE49-F238E27FC236}">
                <a16:creationId xmlns:a16="http://schemas.microsoft.com/office/drawing/2014/main" id="{CA718969-5561-C88E-6768-6DEDFBE6CBD5}"/>
              </a:ext>
            </a:extLst>
          </p:cNvPr>
          <p:cNvSpPr/>
          <p:nvPr/>
        </p:nvSpPr>
        <p:spPr>
          <a:xfrm rot="20721887">
            <a:off x="11194102" y="30656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0" name="任意多边形: 形状 29">
            <a:extLst>
              <a:ext uri="{FF2B5EF4-FFF2-40B4-BE49-F238E27FC236}">
                <a16:creationId xmlns:a16="http://schemas.microsoft.com/office/drawing/2014/main" id="{DD76B792-78DC-E160-36C2-A642B150ED9D}"/>
              </a:ext>
            </a:extLst>
          </p:cNvPr>
          <p:cNvSpPr/>
          <p:nvPr/>
        </p:nvSpPr>
        <p:spPr>
          <a:xfrm rot="20721887">
            <a:off x="10984437" y="2455490"/>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1" name="菱形 20">
            <a:extLst>
              <a:ext uri="{FF2B5EF4-FFF2-40B4-BE49-F238E27FC236}">
                <a16:creationId xmlns:a16="http://schemas.microsoft.com/office/drawing/2014/main" id="{B83F8AC5-D44A-BA78-1A31-03541A7C89DF}"/>
              </a:ext>
            </a:extLst>
          </p:cNvPr>
          <p:cNvSpPr/>
          <p:nvPr/>
        </p:nvSpPr>
        <p:spPr>
          <a:xfrm>
            <a:off x="7626216" y="2836448"/>
            <a:ext cx="160898" cy="160898"/>
          </a:xfrm>
          <a:prstGeom prst="diamond">
            <a:avLst/>
          </a:prstGeom>
          <a:solidFill>
            <a:schemeClr val="tx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菱形 21">
            <a:extLst>
              <a:ext uri="{FF2B5EF4-FFF2-40B4-BE49-F238E27FC236}">
                <a16:creationId xmlns:a16="http://schemas.microsoft.com/office/drawing/2014/main" id="{EEEBF39F-FEF0-707E-4FE3-60D093FE7FE2}"/>
              </a:ext>
            </a:extLst>
          </p:cNvPr>
          <p:cNvSpPr/>
          <p:nvPr/>
        </p:nvSpPr>
        <p:spPr>
          <a:xfrm>
            <a:off x="7626216" y="4013304"/>
            <a:ext cx="160898" cy="160898"/>
          </a:xfrm>
          <a:prstGeom prst="diamond">
            <a:avLst/>
          </a:prstGeom>
          <a:solidFill>
            <a:schemeClr val="tx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3769162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327D7EC7-4AFE-3534-0530-875FC6E246B4}"/>
              </a:ext>
            </a:extLst>
          </p:cNvPr>
          <p:cNvSpPr/>
          <p:nvPr/>
        </p:nvSpPr>
        <p:spPr>
          <a:xfrm>
            <a:off x="7016523" y="5490057"/>
            <a:ext cx="32512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矩形 26">
            <a:extLst>
              <a:ext uri="{FF2B5EF4-FFF2-40B4-BE49-F238E27FC236}">
                <a16:creationId xmlns:a16="http://schemas.microsoft.com/office/drawing/2014/main" id="{BF004F37-7637-8CE1-6BE3-C4C29E332ABB}"/>
              </a:ext>
            </a:extLst>
          </p:cNvPr>
          <p:cNvSpPr/>
          <p:nvPr/>
        </p:nvSpPr>
        <p:spPr>
          <a:xfrm>
            <a:off x="7313840" y="4307968"/>
            <a:ext cx="28044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矩形 25">
            <a:extLst>
              <a:ext uri="{FF2B5EF4-FFF2-40B4-BE49-F238E27FC236}">
                <a16:creationId xmlns:a16="http://schemas.microsoft.com/office/drawing/2014/main" id="{AD73B4CA-711F-4C25-FD9F-B315B38ECCE9}"/>
              </a:ext>
            </a:extLst>
          </p:cNvPr>
          <p:cNvSpPr/>
          <p:nvPr/>
        </p:nvSpPr>
        <p:spPr>
          <a:xfrm>
            <a:off x="7349400" y="3136271"/>
            <a:ext cx="2834640" cy="714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矩形 24">
            <a:extLst>
              <a:ext uri="{FF2B5EF4-FFF2-40B4-BE49-F238E27FC236}">
                <a16:creationId xmlns:a16="http://schemas.microsoft.com/office/drawing/2014/main" id="{A0F46B36-B6EE-683E-719C-FE2C1CFCADF0}"/>
              </a:ext>
            </a:extLst>
          </p:cNvPr>
          <p:cNvSpPr/>
          <p:nvPr/>
        </p:nvSpPr>
        <p:spPr>
          <a:xfrm>
            <a:off x="7168928" y="2010991"/>
            <a:ext cx="2834640" cy="714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 name="图片 1" descr="卡通人物&#10;&#10;描述已自动生成">
            <a:extLst>
              <a:ext uri="{FF2B5EF4-FFF2-40B4-BE49-F238E27FC236}">
                <a16:creationId xmlns:a16="http://schemas.microsoft.com/office/drawing/2014/main" id="{D2463EBE-6C62-7C47-48A4-7AED9FD81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10" y="326226"/>
            <a:ext cx="6462167" cy="6462167"/>
          </a:xfrm>
          <a:prstGeom prst="rect">
            <a:avLst/>
          </a:prstGeom>
        </p:spPr>
      </p:pic>
      <p:sp>
        <p:nvSpPr>
          <p:cNvPr id="10" name="文本框 9">
            <a:extLst>
              <a:ext uri="{FF2B5EF4-FFF2-40B4-BE49-F238E27FC236}">
                <a16:creationId xmlns:a16="http://schemas.microsoft.com/office/drawing/2014/main" id="{8447C265-A096-A4A8-9826-9362B55829B3}"/>
              </a:ext>
            </a:extLst>
          </p:cNvPr>
          <p:cNvSpPr txBox="1"/>
          <p:nvPr/>
        </p:nvSpPr>
        <p:spPr>
          <a:xfrm>
            <a:off x="1103600" y="239858"/>
            <a:ext cx="7507837" cy="1446550"/>
          </a:xfrm>
          <a:prstGeom prst="rect">
            <a:avLst/>
          </a:prstGeom>
          <a:noFill/>
        </p:spPr>
        <p:txBody>
          <a:bodyPr wrap="square" rtlCol="0">
            <a:noAutofit/>
          </a:bodyPr>
          <a:lstStyle/>
          <a:p>
            <a:r>
              <a:rPr lang="en-US" altLang="zh-CN" sz="8800" dirty="0">
                <a:latin typeface="+mj-lt"/>
                <a:cs typeface="Arial" panose="020B0604020202020204" pitchFamily="34" charset="0"/>
              </a:rPr>
              <a:t>CONTENTS</a:t>
            </a:r>
            <a:endParaRPr lang="zh-CN" altLang="en-US" sz="8800" dirty="0">
              <a:latin typeface="+mj-lt"/>
              <a:cs typeface="Arial" panose="020B0604020202020204" pitchFamily="34" charset="0"/>
            </a:endParaRPr>
          </a:p>
        </p:txBody>
      </p:sp>
      <p:sp>
        <p:nvSpPr>
          <p:cNvPr id="12" name="文本框 11">
            <a:extLst>
              <a:ext uri="{FF2B5EF4-FFF2-40B4-BE49-F238E27FC236}">
                <a16:creationId xmlns:a16="http://schemas.microsoft.com/office/drawing/2014/main" id="{108D2FF7-EC07-7533-48A9-941158F09E92}"/>
              </a:ext>
            </a:extLst>
          </p:cNvPr>
          <p:cNvSpPr txBox="1"/>
          <p:nvPr/>
        </p:nvSpPr>
        <p:spPr>
          <a:xfrm>
            <a:off x="1151705" y="191109"/>
            <a:ext cx="7350038" cy="1446550"/>
          </a:xfrm>
          <a:prstGeom prst="rect">
            <a:avLst/>
          </a:prstGeom>
          <a:noFill/>
        </p:spPr>
        <p:txBody>
          <a:bodyPr wrap="square" rtlCol="0">
            <a:noAutofit/>
          </a:bodyPr>
          <a:lstStyle/>
          <a:p>
            <a:r>
              <a:rPr lang="en-US" altLang="zh-CN" sz="8800" dirty="0">
                <a:solidFill>
                  <a:schemeClr val="accent5"/>
                </a:solidFill>
                <a:latin typeface="+mj-lt"/>
                <a:cs typeface="Arial" panose="020B0604020202020204" pitchFamily="34" charset="0"/>
              </a:rPr>
              <a:t>CONTENTS</a:t>
            </a:r>
            <a:endParaRPr lang="zh-CN" altLang="en-US" sz="8800" dirty="0">
              <a:solidFill>
                <a:schemeClr val="accent5"/>
              </a:solidFill>
              <a:latin typeface="+mj-lt"/>
              <a:cs typeface="Arial" panose="020B0604020202020204" pitchFamily="34" charset="0"/>
            </a:endParaRPr>
          </a:p>
        </p:txBody>
      </p:sp>
      <p:sp>
        <p:nvSpPr>
          <p:cNvPr id="8" name="任意多边形: 形状 7">
            <a:extLst>
              <a:ext uri="{FF2B5EF4-FFF2-40B4-BE49-F238E27FC236}">
                <a16:creationId xmlns:a16="http://schemas.microsoft.com/office/drawing/2014/main" id="{01237FDA-DF2B-C712-47D5-F79E1369AC4E}"/>
              </a:ext>
            </a:extLst>
          </p:cNvPr>
          <p:cNvSpPr/>
          <p:nvPr userDrawn="1"/>
        </p:nvSpPr>
        <p:spPr>
          <a:xfrm>
            <a:off x="6219456" y="5077794"/>
            <a:ext cx="188147" cy="222837"/>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rgbClr val="000000"/>
          </a:solidFill>
          <a:ln w="9525" cap="flat">
            <a:noFill/>
            <a:prstDash val="solid"/>
            <a:miter/>
          </a:ln>
        </p:spPr>
        <p:txBody>
          <a:bodyPr rtlCol="0" anchor="ctr">
            <a:noAutofit/>
          </a:bodyPr>
          <a:lstStyle/>
          <a:p>
            <a:endParaRPr lang="zh-CN" altLang="en-US"/>
          </a:p>
        </p:txBody>
      </p:sp>
      <p:sp>
        <p:nvSpPr>
          <p:cNvPr id="9" name="任意多边形: 形状 8">
            <a:extLst>
              <a:ext uri="{FF2B5EF4-FFF2-40B4-BE49-F238E27FC236}">
                <a16:creationId xmlns:a16="http://schemas.microsoft.com/office/drawing/2014/main" id="{6011683C-C2EE-6C55-B006-4EBBF45D3E4F}"/>
              </a:ext>
            </a:extLst>
          </p:cNvPr>
          <p:cNvSpPr/>
          <p:nvPr userDrawn="1"/>
        </p:nvSpPr>
        <p:spPr>
          <a:xfrm rot="20476854">
            <a:off x="4106436" y="6395232"/>
            <a:ext cx="233188" cy="276111"/>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rgbClr val="000000"/>
          </a:solidFill>
          <a:ln w="9525" cap="flat">
            <a:noFill/>
            <a:prstDash val="solid"/>
            <a:miter/>
          </a:ln>
        </p:spPr>
        <p:txBody>
          <a:bodyPr rtlCol="0" anchor="ctr">
            <a:noAutofit/>
          </a:bodyPr>
          <a:lstStyle/>
          <a:p>
            <a:endParaRPr lang="zh-CN" altLang="en-US"/>
          </a:p>
        </p:txBody>
      </p:sp>
      <p:sp>
        <p:nvSpPr>
          <p:cNvPr id="14" name="文本框 13">
            <a:extLst>
              <a:ext uri="{FF2B5EF4-FFF2-40B4-BE49-F238E27FC236}">
                <a16:creationId xmlns:a16="http://schemas.microsoft.com/office/drawing/2014/main" id="{11EB926D-41E9-D5AC-4249-C028071614EE}"/>
              </a:ext>
            </a:extLst>
          </p:cNvPr>
          <p:cNvSpPr txBox="1"/>
          <p:nvPr/>
        </p:nvSpPr>
        <p:spPr>
          <a:xfrm>
            <a:off x="7024017" y="1376399"/>
            <a:ext cx="3144783" cy="584775"/>
          </a:xfrm>
          <a:prstGeom prst="rect">
            <a:avLst/>
          </a:prstGeom>
          <a:noFill/>
        </p:spPr>
        <p:txBody>
          <a:bodyPr wrap="square" rtlCol="0">
            <a:noAutofit/>
          </a:bodyPr>
          <a:lstStyle/>
          <a:p>
            <a:r>
              <a:rPr lang="zh-CN" altLang="en-US" sz="3200" dirty="0">
                <a:solidFill>
                  <a:schemeClr val="tx2"/>
                </a:solidFill>
                <a:latin typeface="+mj-ea"/>
                <a:ea typeface="+mj-ea"/>
              </a:rPr>
              <a:t>什么是心理健康</a:t>
            </a:r>
          </a:p>
        </p:txBody>
      </p:sp>
      <p:sp>
        <p:nvSpPr>
          <p:cNvPr id="17" name="文本框 16">
            <a:extLst>
              <a:ext uri="{FF2B5EF4-FFF2-40B4-BE49-F238E27FC236}">
                <a16:creationId xmlns:a16="http://schemas.microsoft.com/office/drawing/2014/main" id="{EAEF8C08-C699-180C-65AF-7EBE298935DF}"/>
              </a:ext>
            </a:extLst>
          </p:cNvPr>
          <p:cNvSpPr txBox="1"/>
          <p:nvPr/>
        </p:nvSpPr>
        <p:spPr>
          <a:xfrm>
            <a:off x="7282407" y="3723351"/>
            <a:ext cx="3959792" cy="584775"/>
          </a:xfrm>
          <a:prstGeom prst="rect">
            <a:avLst/>
          </a:prstGeom>
          <a:noFill/>
        </p:spPr>
        <p:txBody>
          <a:bodyPr wrap="square" rtlCol="0">
            <a:noAutofit/>
          </a:bodyPr>
          <a:lstStyle/>
          <a:p>
            <a:r>
              <a:rPr lang="zh-CN" altLang="en-US" sz="3200" dirty="0">
                <a:solidFill>
                  <a:schemeClr val="tx2"/>
                </a:solidFill>
                <a:latin typeface="+mj-ea"/>
                <a:ea typeface="+mj-ea"/>
              </a:rPr>
              <a:t>问题形成的原因</a:t>
            </a:r>
          </a:p>
        </p:txBody>
      </p:sp>
      <p:sp>
        <p:nvSpPr>
          <p:cNvPr id="18" name="文本框 17">
            <a:extLst>
              <a:ext uri="{FF2B5EF4-FFF2-40B4-BE49-F238E27FC236}">
                <a16:creationId xmlns:a16="http://schemas.microsoft.com/office/drawing/2014/main" id="{24E76EFB-9C52-2594-3E7A-2B9475FEC910}"/>
              </a:ext>
            </a:extLst>
          </p:cNvPr>
          <p:cNvSpPr txBox="1"/>
          <p:nvPr/>
        </p:nvSpPr>
        <p:spPr>
          <a:xfrm>
            <a:off x="7267856" y="2549875"/>
            <a:ext cx="3144783" cy="584775"/>
          </a:xfrm>
          <a:prstGeom prst="rect">
            <a:avLst/>
          </a:prstGeom>
          <a:noFill/>
        </p:spPr>
        <p:txBody>
          <a:bodyPr wrap="square" rtlCol="0">
            <a:noAutofit/>
          </a:bodyPr>
          <a:lstStyle/>
          <a:p>
            <a:r>
              <a:rPr lang="zh-CN" altLang="en-US" sz="3200" dirty="0">
                <a:solidFill>
                  <a:schemeClr val="tx2"/>
                </a:solidFill>
                <a:latin typeface="+mj-ea"/>
                <a:ea typeface="+mj-ea"/>
              </a:rPr>
              <a:t>常见的心理问题</a:t>
            </a:r>
          </a:p>
        </p:txBody>
      </p:sp>
      <p:sp>
        <p:nvSpPr>
          <p:cNvPr id="19" name="文本框 18">
            <a:extLst>
              <a:ext uri="{FF2B5EF4-FFF2-40B4-BE49-F238E27FC236}">
                <a16:creationId xmlns:a16="http://schemas.microsoft.com/office/drawing/2014/main" id="{14818760-2EE6-FED7-2740-03549988CA60}"/>
              </a:ext>
            </a:extLst>
          </p:cNvPr>
          <p:cNvSpPr txBox="1"/>
          <p:nvPr/>
        </p:nvSpPr>
        <p:spPr>
          <a:xfrm>
            <a:off x="6988582" y="4896826"/>
            <a:ext cx="3959792" cy="584775"/>
          </a:xfrm>
          <a:prstGeom prst="rect">
            <a:avLst/>
          </a:prstGeom>
          <a:noFill/>
        </p:spPr>
        <p:txBody>
          <a:bodyPr wrap="square" rtlCol="0">
            <a:noAutofit/>
          </a:bodyPr>
          <a:lstStyle/>
          <a:p>
            <a:r>
              <a:rPr lang="zh-CN" altLang="en-US" sz="3200" dirty="0">
                <a:solidFill>
                  <a:schemeClr val="tx2"/>
                </a:solidFill>
                <a:latin typeface="+mj-ea"/>
                <a:ea typeface="+mj-ea"/>
              </a:rPr>
              <a:t>如何调整心理问题</a:t>
            </a:r>
          </a:p>
        </p:txBody>
      </p:sp>
      <p:sp>
        <p:nvSpPr>
          <p:cNvPr id="21" name="矩形 20">
            <a:extLst>
              <a:ext uri="{FF2B5EF4-FFF2-40B4-BE49-F238E27FC236}">
                <a16:creationId xmlns:a16="http://schemas.microsoft.com/office/drawing/2014/main" id="{D7580991-7134-9469-10B0-FC40E553BFB2}"/>
              </a:ext>
            </a:extLst>
          </p:cNvPr>
          <p:cNvSpPr/>
          <p:nvPr/>
        </p:nvSpPr>
        <p:spPr>
          <a:xfrm>
            <a:off x="7225253" y="1974401"/>
            <a:ext cx="2834640" cy="714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矩形 21">
            <a:extLst>
              <a:ext uri="{FF2B5EF4-FFF2-40B4-BE49-F238E27FC236}">
                <a16:creationId xmlns:a16="http://schemas.microsoft.com/office/drawing/2014/main" id="{779EBC16-C6C4-0F49-FD23-5291B34FC50F}"/>
              </a:ext>
            </a:extLst>
          </p:cNvPr>
          <p:cNvSpPr/>
          <p:nvPr/>
        </p:nvSpPr>
        <p:spPr>
          <a:xfrm>
            <a:off x="7405280" y="3098931"/>
            <a:ext cx="2804160" cy="714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矩形 22">
            <a:extLst>
              <a:ext uri="{FF2B5EF4-FFF2-40B4-BE49-F238E27FC236}">
                <a16:creationId xmlns:a16="http://schemas.microsoft.com/office/drawing/2014/main" id="{1B435F4A-E5BA-B720-96D0-CD4D34E96909}"/>
              </a:ext>
            </a:extLst>
          </p:cNvPr>
          <p:cNvSpPr/>
          <p:nvPr/>
        </p:nvSpPr>
        <p:spPr>
          <a:xfrm>
            <a:off x="7364640" y="4272408"/>
            <a:ext cx="2804400" cy="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矩形 23">
            <a:extLst>
              <a:ext uri="{FF2B5EF4-FFF2-40B4-BE49-F238E27FC236}">
                <a16:creationId xmlns:a16="http://schemas.microsoft.com/office/drawing/2014/main" id="{627C551A-2721-51E6-4EE8-15A857E05EC2}"/>
              </a:ext>
            </a:extLst>
          </p:cNvPr>
          <p:cNvSpPr/>
          <p:nvPr/>
        </p:nvSpPr>
        <p:spPr>
          <a:xfrm>
            <a:off x="7064657" y="5460430"/>
            <a:ext cx="3251200" cy="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弧形 3">
            <a:extLst>
              <a:ext uri="{FF2B5EF4-FFF2-40B4-BE49-F238E27FC236}">
                <a16:creationId xmlns:a16="http://schemas.microsoft.com/office/drawing/2014/main" id="{986FCDA5-BA4F-1DCA-8B0E-D03CF85F4944}"/>
              </a:ext>
            </a:extLst>
          </p:cNvPr>
          <p:cNvSpPr/>
          <p:nvPr userDrawn="1"/>
        </p:nvSpPr>
        <p:spPr>
          <a:xfrm>
            <a:off x="1407198" y="326226"/>
            <a:ext cx="6331857" cy="6181254"/>
          </a:xfrm>
          <a:prstGeom prst="arc">
            <a:avLst>
              <a:gd name="adj1" fmla="val 16735491"/>
              <a:gd name="adj2" fmla="val 8574320"/>
            </a:avLst>
          </a:prstGeom>
          <a:noFill/>
          <a:ln w="22225" cap="rnd">
            <a:solidFill>
              <a:schemeClr val="tx1"/>
            </a:solidFill>
            <a:round/>
          </a:ln>
          <a:scene3d>
            <a:camera prst="isometricRightUp">
              <a:rot lat="952526" lon="18607386" rev="67574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菱形 5">
            <a:extLst>
              <a:ext uri="{FF2B5EF4-FFF2-40B4-BE49-F238E27FC236}">
                <a16:creationId xmlns:a16="http://schemas.microsoft.com/office/drawing/2014/main" id="{E6CBF414-A4FC-7878-40CC-EB4D9B129F4A}"/>
              </a:ext>
            </a:extLst>
          </p:cNvPr>
          <p:cNvSpPr/>
          <p:nvPr userDrawn="1"/>
        </p:nvSpPr>
        <p:spPr>
          <a:xfrm rot="3994007">
            <a:off x="6483869" y="2676944"/>
            <a:ext cx="311150" cy="31115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菱形 4">
            <a:extLst>
              <a:ext uri="{FF2B5EF4-FFF2-40B4-BE49-F238E27FC236}">
                <a16:creationId xmlns:a16="http://schemas.microsoft.com/office/drawing/2014/main" id="{31BD0223-8527-1E5F-0191-24A183A7DC94}"/>
              </a:ext>
            </a:extLst>
          </p:cNvPr>
          <p:cNvSpPr/>
          <p:nvPr userDrawn="1"/>
        </p:nvSpPr>
        <p:spPr>
          <a:xfrm rot="893331">
            <a:off x="6484251" y="3821437"/>
            <a:ext cx="311150" cy="31115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任意多边形: 形状 6">
            <a:extLst>
              <a:ext uri="{FF2B5EF4-FFF2-40B4-BE49-F238E27FC236}">
                <a16:creationId xmlns:a16="http://schemas.microsoft.com/office/drawing/2014/main" id="{3510ECF6-9F2A-6D12-CA73-60EADDA0BE9C}"/>
              </a:ext>
            </a:extLst>
          </p:cNvPr>
          <p:cNvSpPr/>
          <p:nvPr userDrawn="1"/>
        </p:nvSpPr>
        <p:spPr>
          <a:xfrm rot="20721887">
            <a:off x="6099218" y="1368181"/>
            <a:ext cx="428625" cy="50751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3" name="任意多边形: 形状 32">
            <a:extLst>
              <a:ext uri="{FF2B5EF4-FFF2-40B4-BE49-F238E27FC236}">
                <a16:creationId xmlns:a16="http://schemas.microsoft.com/office/drawing/2014/main" id="{81C5BE5A-1556-2523-79A8-5E418C3BD464}"/>
              </a:ext>
            </a:extLst>
          </p:cNvPr>
          <p:cNvSpPr/>
          <p:nvPr/>
        </p:nvSpPr>
        <p:spPr>
          <a:xfrm rot="20721887">
            <a:off x="10776423" y="2503765"/>
            <a:ext cx="236814" cy="28039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4" name="任意多边形: 形状 33">
            <a:extLst>
              <a:ext uri="{FF2B5EF4-FFF2-40B4-BE49-F238E27FC236}">
                <a16:creationId xmlns:a16="http://schemas.microsoft.com/office/drawing/2014/main" id="{7532E038-9F62-4C18-5393-326594FB8C95}"/>
              </a:ext>
            </a:extLst>
          </p:cNvPr>
          <p:cNvSpPr/>
          <p:nvPr/>
        </p:nvSpPr>
        <p:spPr>
          <a:xfrm rot="20721887">
            <a:off x="11145135" y="1962508"/>
            <a:ext cx="381794" cy="452060"/>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2D0F295D-12E6-7DDE-6481-6EEDF87D714A}"/>
              </a:ext>
            </a:extLst>
          </p:cNvPr>
          <p:cNvSpPr/>
          <p:nvPr/>
        </p:nvSpPr>
        <p:spPr>
          <a:xfrm rot="20721887">
            <a:off x="1794969" y="5129268"/>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7999F57F-89AB-C6A5-F1B3-6CE8159C0F46}"/>
              </a:ext>
            </a:extLst>
          </p:cNvPr>
          <p:cNvSpPr/>
          <p:nvPr/>
        </p:nvSpPr>
        <p:spPr>
          <a:xfrm rot="20721887">
            <a:off x="1972866" y="421394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7" name="任意多边形: 形状 36">
            <a:extLst>
              <a:ext uri="{FF2B5EF4-FFF2-40B4-BE49-F238E27FC236}">
                <a16:creationId xmlns:a16="http://schemas.microsoft.com/office/drawing/2014/main" id="{4077B506-21F4-7BD3-3DB5-7FA70B2E1020}"/>
              </a:ext>
            </a:extLst>
          </p:cNvPr>
          <p:cNvSpPr/>
          <p:nvPr/>
        </p:nvSpPr>
        <p:spPr>
          <a:xfrm rot="20721887">
            <a:off x="1118862" y="5753521"/>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3206765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04624D-F844-9DC0-FD68-ED4CB8C075D1}"/>
              </a:ext>
            </a:extLst>
          </p:cNvPr>
          <p:cNvSpPr txBox="1"/>
          <p:nvPr/>
        </p:nvSpPr>
        <p:spPr>
          <a:xfrm>
            <a:off x="3154681" y="2009881"/>
            <a:ext cx="3077444" cy="553998"/>
          </a:xfrm>
          <a:prstGeom prst="rect">
            <a:avLst/>
          </a:prstGeom>
          <a:noFill/>
        </p:spPr>
        <p:txBody>
          <a:bodyPr wrap="square" rtlCol="0">
            <a:noAutofit/>
          </a:bodyPr>
          <a:lstStyle/>
          <a:p>
            <a:pPr algn="ctr"/>
            <a:r>
              <a:rPr lang="en-US" altLang="zh-CN" sz="3000" dirty="0">
                <a:ln>
                  <a:solidFill>
                    <a:schemeClr val="tx1"/>
                  </a:solidFill>
                </a:ln>
                <a:solidFill>
                  <a:schemeClr val="bg1"/>
                </a:solidFill>
                <a:latin typeface="+mj-lt"/>
                <a:ea typeface="思源黑体 CN Normal" panose="020B0400000000000000" pitchFamily="34" charset="-122"/>
                <a:cs typeface="Arial" panose="020B0604020202020204" pitchFamily="34" charset="0"/>
              </a:rPr>
              <a:t>PART FOUR</a:t>
            </a:r>
            <a:endParaRPr lang="zh-CN" altLang="en-US" sz="3000" dirty="0">
              <a:ln>
                <a:solidFill>
                  <a:schemeClr val="tx1"/>
                </a:solidFill>
              </a:ln>
              <a:solidFill>
                <a:schemeClr val="bg1"/>
              </a:solidFill>
              <a:latin typeface="+mj-lt"/>
              <a:ea typeface="思源黑体 CN Normal" panose="020B0400000000000000" pitchFamily="34" charset="-122"/>
              <a:cs typeface="Arial" panose="020B0604020202020204" pitchFamily="34" charset="0"/>
            </a:endParaRPr>
          </a:p>
        </p:txBody>
      </p:sp>
      <p:sp>
        <p:nvSpPr>
          <p:cNvPr id="3" name="文本框 2">
            <a:extLst>
              <a:ext uri="{FF2B5EF4-FFF2-40B4-BE49-F238E27FC236}">
                <a16:creationId xmlns:a16="http://schemas.microsoft.com/office/drawing/2014/main" id="{F255FC98-25D5-0D35-8708-9734A44790BC}"/>
              </a:ext>
            </a:extLst>
          </p:cNvPr>
          <p:cNvSpPr txBox="1"/>
          <p:nvPr/>
        </p:nvSpPr>
        <p:spPr>
          <a:xfrm>
            <a:off x="2664180" y="3320951"/>
            <a:ext cx="5047260" cy="769441"/>
          </a:xfrm>
          <a:prstGeom prst="rect">
            <a:avLst/>
          </a:prstGeom>
          <a:noFill/>
        </p:spPr>
        <p:txBody>
          <a:bodyPr wrap="square" rtlCol="0">
            <a:noAutofit/>
          </a:bodyPr>
          <a:lstStyle/>
          <a:p>
            <a:r>
              <a:rPr lang="zh-CN" altLang="en-US" sz="4400" dirty="0">
                <a:solidFill>
                  <a:schemeClr val="tx2"/>
                </a:solidFill>
                <a:latin typeface="+mj-ea"/>
                <a:ea typeface="+mj-ea"/>
              </a:rPr>
              <a:t>如何调整心理问题</a:t>
            </a:r>
          </a:p>
        </p:txBody>
      </p:sp>
      <p:sp>
        <p:nvSpPr>
          <p:cNvPr id="5" name="文本框 4">
            <a:extLst>
              <a:ext uri="{FF2B5EF4-FFF2-40B4-BE49-F238E27FC236}">
                <a16:creationId xmlns:a16="http://schemas.microsoft.com/office/drawing/2014/main" id="{54086171-CA20-1461-2824-9C5F3973D3C6}"/>
              </a:ext>
            </a:extLst>
          </p:cNvPr>
          <p:cNvSpPr txBox="1"/>
          <p:nvPr/>
        </p:nvSpPr>
        <p:spPr>
          <a:xfrm>
            <a:off x="2683084" y="4021588"/>
            <a:ext cx="4642276" cy="369332"/>
          </a:xfrm>
          <a:prstGeom prst="rect">
            <a:avLst/>
          </a:prstGeom>
          <a:noFill/>
        </p:spPr>
        <p:txBody>
          <a:bodyPr wrap="square" rtlCol="0">
            <a:noAutofit/>
          </a:bodyPr>
          <a:lstStyle/>
          <a:p>
            <a:pPr algn="dist"/>
            <a:r>
              <a:rPr lang="en-US" altLang="zh-CN" dirty="0">
                <a:solidFill>
                  <a:srgbClr val="000000"/>
                </a:solidFill>
                <a:latin typeface="Arial" panose="020B0604020202020204" pitchFamily="34" charset="0"/>
                <a:ea typeface="思源黑体 CN Normal" panose="020B0400000000000000" pitchFamily="34" charset="-122"/>
                <a:cs typeface="Arial" panose="020B0604020202020204" pitchFamily="34" charset="0"/>
              </a:rPr>
              <a:t>RU HE TIAO ZHENG XIN LI WEN TI</a:t>
            </a:r>
            <a:endParaRPr lang="zh-CN" altLang="en-US" dirty="0">
              <a:solidFill>
                <a:srgbClr val="000000"/>
              </a:solidFill>
              <a:latin typeface="Arial" panose="020B0604020202020204" pitchFamily="34" charset="0"/>
              <a:ea typeface="思源黑体 CN Normal" panose="020B0400000000000000" pitchFamily="34" charset="-122"/>
              <a:cs typeface="Arial" panose="020B0604020202020204" pitchFamily="34" charset="0"/>
            </a:endParaRPr>
          </a:p>
        </p:txBody>
      </p:sp>
      <p:pic>
        <p:nvPicPr>
          <p:cNvPr id="6" name="图片 5" descr="卡通人物&#10;&#10;描述已自动生成">
            <a:extLst>
              <a:ext uri="{FF2B5EF4-FFF2-40B4-BE49-F238E27FC236}">
                <a16:creationId xmlns:a16="http://schemas.microsoft.com/office/drawing/2014/main" id="{209E889E-E2B0-CDB6-3DB2-C9B7ED5AB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186" y="604094"/>
            <a:ext cx="4642276" cy="4642276"/>
          </a:xfrm>
          <a:prstGeom prst="rect">
            <a:avLst/>
          </a:prstGeom>
        </p:spPr>
      </p:pic>
      <p:sp>
        <p:nvSpPr>
          <p:cNvPr id="7" name="弧形 6">
            <a:extLst>
              <a:ext uri="{FF2B5EF4-FFF2-40B4-BE49-F238E27FC236}">
                <a16:creationId xmlns:a16="http://schemas.microsoft.com/office/drawing/2014/main" id="{91514E80-4AA5-8DB5-EBD9-CE8C90786B6C}"/>
              </a:ext>
            </a:extLst>
          </p:cNvPr>
          <p:cNvSpPr/>
          <p:nvPr/>
        </p:nvSpPr>
        <p:spPr>
          <a:xfrm>
            <a:off x="6887893" y="2096849"/>
            <a:ext cx="3557115" cy="3472509"/>
          </a:xfrm>
          <a:prstGeom prst="arc">
            <a:avLst>
              <a:gd name="adj1" fmla="val 16026752"/>
              <a:gd name="adj2" fmla="val 8957460"/>
            </a:avLst>
          </a:prstGeom>
          <a:noFill/>
          <a:ln w="22225" cap="rnd">
            <a:solidFill>
              <a:schemeClr val="tx1"/>
            </a:solidFill>
            <a:round/>
          </a:ln>
          <a:scene3d>
            <a:camera prst="isometricRightUp">
              <a:rot lat="1540247" lon="18736749" rev="2112178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菱形 7">
            <a:extLst>
              <a:ext uri="{FF2B5EF4-FFF2-40B4-BE49-F238E27FC236}">
                <a16:creationId xmlns:a16="http://schemas.microsoft.com/office/drawing/2014/main" id="{45CF17DF-B5F7-FC2A-5F90-FA5837B776B1}"/>
              </a:ext>
            </a:extLst>
          </p:cNvPr>
          <p:cNvSpPr/>
          <p:nvPr/>
        </p:nvSpPr>
        <p:spPr>
          <a:xfrm rot="893331">
            <a:off x="9787934" y="3445019"/>
            <a:ext cx="311150" cy="31115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3">
            <a:extLst>
              <a:ext uri="{FF2B5EF4-FFF2-40B4-BE49-F238E27FC236}">
                <a16:creationId xmlns:a16="http://schemas.microsoft.com/office/drawing/2014/main" id="{5F891480-4098-4B01-1C6E-793FB80A40A8}"/>
              </a:ext>
            </a:extLst>
          </p:cNvPr>
          <p:cNvSpPr txBox="1"/>
          <p:nvPr/>
        </p:nvSpPr>
        <p:spPr>
          <a:xfrm>
            <a:off x="2642836" y="3277451"/>
            <a:ext cx="5241324" cy="769441"/>
          </a:xfrm>
          <a:prstGeom prst="rect">
            <a:avLst/>
          </a:prstGeom>
          <a:noFill/>
        </p:spPr>
        <p:txBody>
          <a:bodyPr wrap="square" rtlCol="0">
            <a:noAutofit/>
          </a:bodyPr>
          <a:lstStyle/>
          <a:p>
            <a:r>
              <a:rPr lang="zh-CN" altLang="en-US" sz="4400" dirty="0">
                <a:solidFill>
                  <a:schemeClr val="accent1"/>
                </a:solidFill>
                <a:latin typeface="+mj-ea"/>
                <a:ea typeface="+mj-ea"/>
              </a:rPr>
              <a:t>如何调整心理问题</a:t>
            </a:r>
          </a:p>
        </p:txBody>
      </p:sp>
      <p:sp>
        <p:nvSpPr>
          <p:cNvPr id="9" name="任意多边形: 形状 8">
            <a:extLst>
              <a:ext uri="{FF2B5EF4-FFF2-40B4-BE49-F238E27FC236}">
                <a16:creationId xmlns:a16="http://schemas.microsoft.com/office/drawing/2014/main" id="{33601439-43C2-03AA-9DE0-8E7B5D82EEFA}"/>
              </a:ext>
            </a:extLst>
          </p:cNvPr>
          <p:cNvSpPr/>
          <p:nvPr/>
        </p:nvSpPr>
        <p:spPr>
          <a:xfrm rot="274299">
            <a:off x="9267716" y="4622857"/>
            <a:ext cx="233188" cy="276111"/>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rgbClr val="000000"/>
          </a:solidFill>
          <a:ln w="9525" cap="flat">
            <a:no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1797599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51F91FBC-6844-6E4D-2BB8-BE5021F581E4}"/>
              </a:ext>
            </a:extLst>
          </p:cNvPr>
          <p:cNvGrpSpPr/>
          <p:nvPr/>
        </p:nvGrpSpPr>
        <p:grpSpPr>
          <a:xfrm>
            <a:off x="6492690" y="1728956"/>
            <a:ext cx="3663538" cy="1005670"/>
            <a:chOff x="6492690" y="1728956"/>
            <a:chExt cx="3663538" cy="1005670"/>
          </a:xfrm>
        </p:grpSpPr>
        <p:cxnSp>
          <p:nvCxnSpPr>
            <p:cNvPr id="5" name="直接连接符 4">
              <a:extLst>
                <a:ext uri="{FF2B5EF4-FFF2-40B4-BE49-F238E27FC236}">
                  <a16:creationId xmlns:a16="http://schemas.microsoft.com/office/drawing/2014/main" id="{77B8E26C-8CB8-D449-BE1F-755147930EEB}"/>
                </a:ext>
              </a:extLst>
            </p:cNvPr>
            <p:cNvCxnSpPr/>
            <p:nvPr/>
          </p:nvCxnSpPr>
          <p:spPr>
            <a:xfrm flipV="1">
              <a:off x="6492690" y="1731010"/>
              <a:ext cx="466910" cy="1003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52BA2127-CCEC-22E9-E091-14C7C48BF8A9}"/>
                </a:ext>
              </a:extLst>
            </p:cNvPr>
            <p:cNvCxnSpPr>
              <a:cxnSpLocks/>
            </p:cNvCxnSpPr>
            <p:nvPr/>
          </p:nvCxnSpPr>
          <p:spPr>
            <a:xfrm>
              <a:off x="6957034" y="1728956"/>
              <a:ext cx="319919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 name="矩形 26">
            <a:extLst>
              <a:ext uri="{FF2B5EF4-FFF2-40B4-BE49-F238E27FC236}">
                <a16:creationId xmlns:a16="http://schemas.microsoft.com/office/drawing/2014/main" id="{2EE2BE14-4DC9-8BD2-BFA0-2B68A1CAC077}"/>
              </a:ext>
            </a:extLst>
          </p:cNvPr>
          <p:cNvSpPr/>
          <p:nvPr/>
        </p:nvSpPr>
        <p:spPr>
          <a:xfrm>
            <a:off x="3553778" y="564079"/>
            <a:ext cx="5084445" cy="753501"/>
          </a:xfrm>
          <a:prstGeom prst="rect">
            <a:avLst/>
          </a:prstGeom>
          <a:solidFill>
            <a:srgbClr val="F17F64"/>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8" name="图形 27" descr="插入点右移 纯色填充">
            <a:extLst>
              <a:ext uri="{FF2B5EF4-FFF2-40B4-BE49-F238E27FC236}">
                <a16:creationId xmlns:a16="http://schemas.microsoft.com/office/drawing/2014/main" id="{A520CCC6-E307-C233-7981-08AAED0CE0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6438" y="479975"/>
            <a:ext cx="914400" cy="914400"/>
          </a:xfrm>
          <a:prstGeom prst="rect">
            <a:avLst/>
          </a:prstGeom>
        </p:spPr>
      </p:pic>
      <p:sp>
        <p:nvSpPr>
          <p:cNvPr id="29" name="任意多边形: 形状 28">
            <a:extLst>
              <a:ext uri="{FF2B5EF4-FFF2-40B4-BE49-F238E27FC236}">
                <a16:creationId xmlns:a16="http://schemas.microsoft.com/office/drawing/2014/main" id="{A6AD3B00-7F4D-47D3-AC01-FA2E0E705D87}"/>
              </a:ext>
            </a:extLst>
          </p:cNvPr>
          <p:cNvSpPr/>
          <p:nvPr/>
        </p:nvSpPr>
        <p:spPr>
          <a:xfrm>
            <a:off x="7986258" y="658349"/>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30" name="弧形 29">
            <a:extLst>
              <a:ext uri="{FF2B5EF4-FFF2-40B4-BE49-F238E27FC236}">
                <a16:creationId xmlns:a16="http://schemas.microsoft.com/office/drawing/2014/main" id="{5583BF91-496F-73FE-D37F-FF2A76763455}"/>
              </a:ext>
            </a:extLst>
          </p:cNvPr>
          <p:cNvSpPr/>
          <p:nvPr/>
        </p:nvSpPr>
        <p:spPr>
          <a:xfrm flipH="1">
            <a:off x="6857682" y="37479"/>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1" name="文本框 30">
            <a:extLst>
              <a:ext uri="{FF2B5EF4-FFF2-40B4-BE49-F238E27FC236}">
                <a16:creationId xmlns:a16="http://schemas.microsoft.com/office/drawing/2014/main" id="{E7C5FCEE-C9C0-2D3A-9B9E-5E59C8050948}"/>
              </a:ext>
            </a:extLst>
          </p:cNvPr>
          <p:cNvSpPr txBox="1"/>
          <p:nvPr/>
        </p:nvSpPr>
        <p:spPr>
          <a:xfrm>
            <a:off x="4032245" y="648442"/>
            <a:ext cx="4127511"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pPr algn="ctr"/>
            <a:r>
              <a:rPr lang="zh-CN" altLang="en-US" sz="3200" spc="130" dirty="0">
                <a:ln>
                  <a:solidFill>
                    <a:srgbClr val="093F68"/>
                  </a:solidFill>
                </a:ln>
                <a:solidFill>
                  <a:schemeClr val="bg1"/>
                </a:solidFill>
                <a:latin typeface="+mj-ea"/>
                <a:ea typeface="+mj-ea"/>
              </a:rPr>
              <a:t>如何调整心理问题</a:t>
            </a:r>
          </a:p>
        </p:txBody>
      </p:sp>
      <p:pic>
        <p:nvPicPr>
          <p:cNvPr id="32" name="图形 31" descr="插入点左移 纯色填充">
            <a:extLst>
              <a:ext uri="{FF2B5EF4-FFF2-40B4-BE49-F238E27FC236}">
                <a16:creationId xmlns:a16="http://schemas.microsoft.com/office/drawing/2014/main" id="{8B7C6DB3-0EF3-A813-522A-A58A54814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39812" y="479975"/>
            <a:ext cx="914400" cy="914400"/>
          </a:xfrm>
          <a:prstGeom prst="rect">
            <a:avLst/>
          </a:prstGeom>
        </p:spPr>
      </p:pic>
      <p:sp>
        <p:nvSpPr>
          <p:cNvPr id="43" name="文本框 42">
            <a:extLst>
              <a:ext uri="{FF2B5EF4-FFF2-40B4-BE49-F238E27FC236}">
                <a16:creationId xmlns:a16="http://schemas.microsoft.com/office/drawing/2014/main" id="{4C881B1A-71A2-3F05-F579-0AF8C9FCA7FE}"/>
              </a:ext>
            </a:extLst>
          </p:cNvPr>
          <p:cNvSpPr txBox="1"/>
          <p:nvPr/>
        </p:nvSpPr>
        <p:spPr>
          <a:xfrm>
            <a:off x="7150022" y="1795968"/>
            <a:ext cx="3028016" cy="3694409"/>
          </a:xfrm>
          <a:prstGeom prst="rect">
            <a:avLst/>
          </a:prstGeom>
          <a:noFill/>
        </p:spPr>
        <p:txBody>
          <a:bodyPr wrap="square">
            <a:noAutofit/>
          </a:bodyPr>
          <a:lstStyle/>
          <a:p>
            <a:pPr algn="just">
              <a:lnSpc>
                <a:spcPct val="120000"/>
              </a:lnSpc>
            </a:pPr>
            <a:r>
              <a:rPr lang="zh-CN" altLang="en-US" sz="1400" b="0" i="0" dirty="0">
                <a:solidFill>
                  <a:srgbClr val="474747"/>
                </a:solidFill>
                <a:effectLst/>
                <a:latin typeface="+mn-ea"/>
              </a:rPr>
              <a:t>第六条：服用精神类药物需遵医嘱，不滥用，不自行减停</a:t>
            </a:r>
            <a:endParaRPr lang="en-US" altLang="zh-CN" sz="1400" b="0" i="0" dirty="0">
              <a:solidFill>
                <a:srgbClr val="474747"/>
              </a:solidFill>
              <a:effectLst/>
              <a:latin typeface="+mn-ea"/>
            </a:endParaRPr>
          </a:p>
          <a:p>
            <a:pPr algn="just">
              <a:lnSpc>
                <a:spcPct val="120000"/>
              </a:lnSpc>
            </a:pPr>
            <a:endParaRPr lang="zh-CN" altLang="en-US" sz="1400" b="0" i="0" dirty="0">
              <a:solidFill>
                <a:srgbClr val="474747"/>
              </a:solidFill>
              <a:effectLst/>
              <a:latin typeface="+mn-ea"/>
            </a:endParaRPr>
          </a:p>
          <a:p>
            <a:pPr algn="just">
              <a:lnSpc>
                <a:spcPct val="120000"/>
              </a:lnSpc>
            </a:pPr>
            <a:r>
              <a:rPr lang="zh-CN" altLang="en-US" sz="1400" b="0" i="0" dirty="0">
                <a:solidFill>
                  <a:srgbClr val="474747"/>
                </a:solidFill>
                <a:effectLst/>
                <a:latin typeface="+mn-ea"/>
              </a:rPr>
              <a:t>第七条：儿童心理发展有规律，要多了解，多尊重，科学引导</a:t>
            </a:r>
            <a:endParaRPr lang="en-US" altLang="zh-CN" sz="1400" b="0" i="0" dirty="0">
              <a:solidFill>
                <a:srgbClr val="474747"/>
              </a:solidFill>
              <a:effectLst/>
              <a:latin typeface="+mn-ea"/>
            </a:endParaRPr>
          </a:p>
          <a:p>
            <a:pPr algn="just">
              <a:lnSpc>
                <a:spcPct val="120000"/>
              </a:lnSpc>
            </a:pPr>
            <a:endParaRPr lang="zh-CN" altLang="en-US" sz="1400" b="0" i="0" dirty="0">
              <a:solidFill>
                <a:srgbClr val="474747"/>
              </a:solidFill>
              <a:effectLst/>
              <a:latin typeface="+mn-ea"/>
            </a:endParaRPr>
          </a:p>
          <a:p>
            <a:pPr algn="just">
              <a:lnSpc>
                <a:spcPct val="120000"/>
              </a:lnSpc>
            </a:pPr>
            <a:r>
              <a:rPr lang="zh-CN" altLang="en-US" sz="1400" b="0" i="0" dirty="0">
                <a:solidFill>
                  <a:srgbClr val="474747"/>
                </a:solidFill>
                <a:effectLst/>
                <a:latin typeface="+mn-ea"/>
              </a:rPr>
              <a:t>第八条：预防老年痴呆症，要多运动，多动脑，多接触社会</a:t>
            </a:r>
            <a:endParaRPr lang="en-US" altLang="zh-CN" sz="1400" b="0" i="0" dirty="0">
              <a:solidFill>
                <a:srgbClr val="474747"/>
              </a:solidFill>
              <a:effectLst/>
              <a:latin typeface="+mn-ea"/>
            </a:endParaRPr>
          </a:p>
          <a:p>
            <a:pPr algn="just">
              <a:lnSpc>
                <a:spcPct val="120000"/>
              </a:lnSpc>
            </a:pPr>
            <a:endParaRPr lang="zh-CN" altLang="en-US" sz="1400" b="0" i="0" dirty="0">
              <a:solidFill>
                <a:srgbClr val="474747"/>
              </a:solidFill>
              <a:effectLst/>
              <a:latin typeface="+mn-ea"/>
            </a:endParaRPr>
          </a:p>
          <a:p>
            <a:pPr algn="just">
              <a:lnSpc>
                <a:spcPct val="120000"/>
              </a:lnSpc>
            </a:pPr>
            <a:r>
              <a:rPr lang="zh-CN" altLang="en-US" sz="1400" b="0" i="0" dirty="0">
                <a:solidFill>
                  <a:srgbClr val="474747"/>
                </a:solidFill>
                <a:effectLst/>
                <a:latin typeface="+mn-ea"/>
              </a:rPr>
              <a:t>第九条：要理解和关怀心理疾病患者，不歧视，不排斥</a:t>
            </a:r>
            <a:endParaRPr lang="en-US" altLang="zh-CN" sz="1400" b="0" i="0" dirty="0">
              <a:solidFill>
                <a:srgbClr val="474747"/>
              </a:solidFill>
              <a:effectLst/>
              <a:latin typeface="+mn-ea"/>
            </a:endParaRPr>
          </a:p>
          <a:p>
            <a:pPr algn="just">
              <a:lnSpc>
                <a:spcPct val="120000"/>
              </a:lnSpc>
            </a:pPr>
            <a:endParaRPr lang="zh-CN" altLang="en-US" sz="1400" b="0" i="0" dirty="0">
              <a:solidFill>
                <a:srgbClr val="474747"/>
              </a:solidFill>
              <a:effectLst/>
              <a:latin typeface="+mn-ea"/>
            </a:endParaRPr>
          </a:p>
          <a:p>
            <a:pPr algn="just">
              <a:lnSpc>
                <a:spcPct val="120000"/>
              </a:lnSpc>
            </a:pPr>
            <a:r>
              <a:rPr lang="zh-CN" altLang="en-US" sz="1400" b="0" i="0" dirty="0">
                <a:solidFill>
                  <a:srgbClr val="474747"/>
                </a:solidFill>
                <a:effectLst/>
                <a:latin typeface="+mn-ea"/>
              </a:rPr>
              <a:t>第十条：用科学的方法缓解压力，不逃避，不消极</a:t>
            </a:r>
          </a:p>
        </p:txBody>
      </p:sp>
      <p:sp>
        <p:nvSpPr>
          <p:cNvPr id="18" name="Freeform 8">
            <a:extLst>
              <a:ext uri="{FF2B5EF4-FFF2-40B4-BE49-F238E27FC236}">
                <a16:creationId xmlns:a16="http://schemas.microsoft.com/office/drawing/2014/main" id="{9DC2D0BB-A7A7-56B3-0FC9-E36CEA6B708B}"/>
              </a:ext>
            </a:extLst>
          </p:cNvPr>
          <p:cNvSpPr/>
          <p:nvPr/>
        </p:nvSpPr>
        <p:spPr bwMode="auto">
          <a:xfrm>
            <a:off x="5124450" y="2644274"/>
            <a:ext cx="1943100" cy="2236874"/>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noFill/>
          <a:ln w="57150">
            <a:solidFill>
              <a:schemeClr val="accent2"/>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pic>
        <p:nvPicPr>
          <p:cNvPr id="19" name="Picture 284">
            <a:extLst>
              <a:ext uri="{FF2B5EF4-FFF2-40B4-BE49-F238E27FC236}">
                <a16:creationId xmlns:a16="http://schemas.microsoft.com/office/drawing/2014/main" id="{A3E6616C-83A7-1861-3114-D576A0512B03}"/>
              </a:ext>
            </a:extLst>
          </p:cNvPr>
          <p:cNvPicPr>
            <a:picLocks noChangeAspect="1"/>
          </p:cNvPicPr>
          <p:nvPr/>
        </p:nvPicPr>
        <p:blipFill>
          <a:blip r:embed="rId6"/>
          <a:stretch>
            <a:fillRect/>
          </a:stretch>
        </p:blipFill>
        <p:spPr>
          <a:xfrm>
            <a:off x="5581138" y="3244713"/>
            <a:ext cx="1029722" cy="1029722"/>
          </a:xfrm>
          <a:prstGeom prst="rect">
            <a:avLst/>
          </a:prstGeom>
        </p:spPr>
      </p:pic>
      <p:sp>
        <p:nvSpPr>
          <p:cNvPr id="20" name="Freeform 8">
            <a:extLst>
              <a:ext uri="{FF2B5EF4-FFF2-40B4-BE49-F238E27FC236}">
                <a16:creationId xmlns:a16="http://schemas.microsoft.com/office/drawing/2014/main" id="{9D03BED3-6464-1910-92D6-61173BA578D0}"/>
              </a:ext>
            </a:extLst>
          </p:cNvPr>
          <p:cNvSpPr/>
          <p:nvPr/>
        </p:nvSpPr>
        <p:spPr bwMode="auto">
          <a:xfrm>
            <a:off x="5334318" y="2885872"/>
            <a:ext cx="1523364" cy="175367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chemeClr val="accent1">
              <a:lumMod val="60000"/>
              <a:lumOff val="40000"/>
            </a:schemeClr>
          </a:solidFill>
          <a:ln>
            <a:solidFill>
              <a:schemeClr val="tx1"/>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3" name="Freeform 8">
            <a:extLst>
              <a:ext uri="{FF2B5EF4-FFF2-40B4-BE49-F238E27FC236}">
                <a16:creationId xmlns:a16="http://schemas.microsoft.com/office/drawing/2014/main" id="{40857917-5B51-10F7-64DB-4B4E3DD9B385}"/>
              </a:ext>
            </a:extLst>
          </p:cNvPr>
          <p:cNvSpPr/>
          <p:nvPr/>
        </p:nvSpPr>
        <p:spPr bwMode="auto">
          <a:xfrm>
            <a:off x="6302307" y="2521264"/>
            <a:ext cx="381714" cy="439424"/>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chemeClr val="accent1">
              <a:lumMod val="60000"/>
              <a:lumOff val="40000"/>
            </a:schemeClr>
          </a:solidFill>
          <a:ln>
            <a:solidFill>
              <a:schemeClr val="accent2"/>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4" name="Freeform 8">
            <a:extLst>
              <a:ext uri="{FF2B5EF4-FFF2-40B4-BE49-F238E27FC236}">
                <a16:creationId xmlns:a16="http://schemas.microsoft.com/office/drawing/2014/main" id="{5B0AD4CF-DBAC-3A34-6298-F62048ECF7CB}"/>
              </a:ext>
            </a:extLst>
          </p:cNvPr>
          <p:cNvSpPr/>
          <p:nvPr/>
        </p:nvSpPr>
        <p:spPr bwMode="auto">
          <a:xfrm>
            <a:off x="4925842" y="4140798"/>
            <a:ext cx="397216" cy="457270"/>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chemeClr val="bg1"/>
          </a:solidFill>
          <a:ln w="22225">
            <a:solidFill>
              <a:schemeClr val="accent2"/>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5" name="Freeform 8">
            <a:extLst>
              <a:ext uri="{FF2B5EF4-FFF2-40B4-BE49-F238E27FC236}">
                <a16:creationId xmlns:a16="http://schemas.microsoft.com/office/drawing/2014/main" id="{48704261-2885-4EC3-507D-4AAA434E38A2}"/>
              </a:ext>
            </a:extLst>
          </p:cNvPr>
          <p:cNvSpPr/>
          <p:nvPr/>
        </p:nvSpPr>
        <p:spPr bwMode="auto">
          <a:xfrm>
            <a:off x="6362727" y="2591364"/>
            <a:ext cx="259926" cy="299224"/>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chemeClr val="accent1">
              <a:lumMod val="60000"/>
              <a:lumOff val="40000"/>
            </a:schemeClr>
          </a:solidFill>
          <a:ln w="25400">
            <a:solidFill>
              <a:schemeClr val="bg1"/>
            </a:solid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nvGrpSpPr>
          <p:cNvPr id="4" name="组合 3">
            <a:extLst>
              <a:ext uri="{FF2B5EF4-FFF2-40B4-BE49-F238E27FC236}">
                <a16:creationId xmlns:a16="http://schemas.microsoft.com/office/drawing/2014/main" id="{34C4EF67-D79F-DD1D-09C1-39085193EA00}"/>
              </a:ext>
            </a:extLst>
          </p:cNvPr>
          <p:cNvGrpSpPr/>
          <p:nvPr/>
        </p:nvGrpSpPr>
        <p:grpSpPr>
          <a:xfrm>
            <a:off x="2065970" y="1728956"/>
            <a:ext cx="3700150" cy="1083608"/>
            <a:chOff x="2065970" y="1728956"/>
            <a:chExt cx="3700150" cy="1083608"/>
          </a:xfrm>
        </p:grpSpPr>
        <p:cxnSp>
          <p:nvCxnSpPr>
            <p:cNvPr id="36" name="直接连接符 35">
              <a:extLst>
                <a:ext uri="{FF2B5EF4-FFF2-40B4-BE49-F238E27FC236}">
                  <a16:creationId xmlns:a16="http://schemas.microsoft.com/office/drawing/2014/main" id="{6B3409D0-0102-9A25-4877-DDFAA1E76834}"/>
                </a:ext>
              </a:extLst>
            </p:cNvPr>
            <p:cNvCxnSpPr>
              <a:cxnSpLocks/>
            </p:cNvCxnSpPr>
            <p:nvPr/>
          </p:nvCxnSpPr>
          <p:spPr>
            <a:xfrm flipH="1" flipV="1">
              <a:off x="5262988" y="1731089"/>
              <a:ext cx="503132" cy="108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99D12C5-6B12-7B0E-7765-327DC3175588}"/>
                </a:ext>
              </a:extLst>
            </p:cNvPr>
            <p:cNvCxnSpPr>
              <a:cxnSpLocks/>
            </p:cNvCxnSpPr>
            <p:nvPr/>
          </p:nvCxnSpPr>
          <p:spPr>
            <a:xfrm flipH="1">
              <a:off x="2065970" y="1728956"/>
              <a:ext cx="319919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 name="组合 1">
            <a:extLst>
              <a:ext uri="{FF2B5EF4-FFF2-40B4-BE49-F238E27FC236}">
                <a16:creationId xmlns:a16="http://schemas.microsoft.com/office/drawing/2014/main" id="{2C0C31F0-871D-FC4C-1F64-86EAF58DF460}"/>
              </a:ext>
            </a:extLst>
          </p:cNvPr>
          <p:cNvGrpSpPr/>
          <p:nvPr/>
        </p:nvGrpSpPr>
        <p:grpSpPr>
          <a:xfrm>
            <a:off x="6419850" y="4720895"/>
            <a:ext cx="3685604" cy="1038833"/>
            <a:chOff x="6419850" y="4720895"/>
            <a:chExt cx="3685604" cy="1038833"/>
          </a:xfrm>
        </p:grpSpPr>
        <p:cxnSp>
          <p:nvCxnSpPr>
            <p:cNvPr id="40" name="直接连接符 39">
              <a:extLst>
                <a:ext uri="{FF2B5EF4-FFF2-40B4-BE49-F238E27FC236}">
                  <a16:creationId xmlns:a16="http://schemas.microsoft.com/office/drawing/2014/main" id="{F42ED326-F3EA-FA5E-D52E-FEC3E9D8C0C0}"/>
                </a:ext>
              </a:extLst>
            </p:cNvPr>
            <p:cNvCxnSpPr>
              <a:cxnSpLocks/>
            </p:cNvCxnSpPr>
            <p:nvPr/>
          </p:nvCxnSpPr>
          <p:spPr>
            <a:xfrm>
              <a:off x="6419850" y="4720895"/>
              <a:ext cx="484780" cy="1038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08562D2D-F7B3-C685-3697-B1622F4400C2}"/>
                </a:ext>
              </a:extLst>
            </p:cNvPr>
            <p:cNvCxnSpPr>
              <a:cxnSpLocks/>
            </p:cNvCxnSpPr>
            <p:nvPr/>
          </p:nvCxnSpPr>
          <p:spPr>
            <a:xfrm flipV="1">
              <a:off x="6906260" y="5759728"/>
              <a:ext cx="319919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组合 5">
            <a:extLst>
              <a:ext uri="{FF2B5EF4-FFF2-40B4-BE49-F238E27FC236}">
                <a16:creationId xmlns:a16="http://schemas.microsoft.com/office/drawing/2014/main" id="{051A0A91-1A7A-1926-9F08-D61268C9E22B}"/>
              </a:ext>
            </a:extLst>
          </p:cNvPr>
          <p:cNvGrpSpPr/>
          <p:nvPr/>
        </p:nvGrpSpPr>
        <p:grpSpPr>
          <a:xfrm>
            <a:off x="2088178" y="4681966"/>
            <a:ext cx="3702326" cy="1081475"/>
            <a:chOff x="2088178" y="4681966"/>
            <a:chExt cx="3702326" cy="1081475"/>
          </a:xfrm>
        </p:grpSpPr>
        <p:cxnSp>
          <p:nvCxnSpPr>
            <p:cNvPr id="38" name="直接连接符 37">
              <a:extLst>
                <a:ext uri="{FF2B5EF4-FFF2-40B4-BE49-F238E27FC236}">
                  <a16:creationId xmlns:a16="http://schemas.microsoft.com/office/drawing/2014/main" id="{0D18DFB5-B939-A973-1218-987C34D43045}"/>
                </a:ext>
              </a:extLst>
            </p:cNvPr>
            <p:cNvCxnSpPr>
              <a:cxnSpLocks/>
            </p:cNvCxnSpPr>
            <p:nvPr/>
          </p:nvCxnSpPr>
          <p:spPr>
            <a:xfrm flipH="1">
              <a:off x="5287372" y="4681966"/>
              <a:ext cx="503132" cy="108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6FB6F0BB-3060-D6FA-D9CF-3E7CB9D1E278}"/>
                </a:ext>
              </a:extLst>
            </p:cNvPr>
            <p:cNvCxnSpPr>
              <a:cxnSpLocks/>
            </p:cNvCxnSpPr>
            <p:nvPr/>
          </p:nvCxnSpPr>
          <p:spPr>
            <a:xfrm flipH="1" flipV="1">
              <a:off x="2088178" y="5759728"/>
              <a:ext cx="319919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9" name="文本框 38">
            <a:extLst>
              <a:ext uri="{FF2B5EF4-FFF2-40B4-BE49-F238E27FC236}">
                <a16:creationId xmlns:a16="http://schemas.microsoft.com/office/drawing/2014/main" id="{8DAFD25D-1996-9F46-A66D-D3B5A3438AD9}"/>
              </a:ext>
            </a:extLst>
          </p:cNvPr>
          <p:cNvSpPr txBox="1"/>
          <p:nvPr/>
        </p:nvSpPr>
        <p:spPr>
          <a:xfrm>
            <a:off x="5494323" y="3408768"/>
            <a:ext cx="1203355" cy="707886"/>
          </a:xfrm>
          <a:prstGeom prst="rect">
            <a:avLst/>
          </a:prstGeom>
          <a:noFill/>
        </p:spPr>
        <p:txBody>
          <a:bodyPr wrap="square">
            <a:noAutofit/>
          </a:bodyPr>
          <a:lstStyle/>
          <a:p>
            <a:r>
              <a:rPr lang="zh-CN" altLang="en-US" sz="2000" dirty="0">
                <a:solidFill>
                  <a:schemeClr val="bg1"/>
                </a:solidFill>
                <a:latin typeface="+mj-ea"/>
                <a:ea typeface="+mj-ea"/>
              </a:rPr>
              <a:t>心理健康素养十条</a:t>
            </a:r>
          </a:p>
        </p:txBody>
      </p:sp>
      <p:sp>
        <p:nvSpPr>
          <p:cNvPr id="45" name="文本框 44">
            <a:extLst>
              <a:ext uri="{FF2B5EF4-FFF2-40B4-BE49-F238E27FC236}">
                <a16:creationId xmlns:a16="http://schemas.microsoft.com/office/drawing/2014/main" id="{C71940C0-C955-2F54-9FE3-43040F890A27}"/>
              </a:ext>
            </a:extLst>
          </p:cNvPr>
          <p:cNvSpPr txBox="1"/>
          <p:nvPr/>
        </p:nvSpPr>
        <p:spPr>
          <a:xfrm>
            <a:off x="1963824" y="1791739"/>
            <a:ext cx="2986965" cy="3952942"/>
          </a:xfrm>
          <a:prstGeom prst="rect">
            <a:avLst/>
          </a:prstGeom>
          <a:noFill/>
        </p:spPr>
        <p:txBody>
          <a:bodyPr wrap="square">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474747"/>
                </a:solidFill>
                <a:effectLst/>
                <a:uLnTx/>
                <a:uFillTx/>
                <a:latin typeface="+mn-ea"/>
                <a:cs typeface="+mn-cs"/>
              </a:rPr>
              <a:t>第一条：心理健康是健康的重要组成部分，身心健康密切关联、相互影响</a:t>
            </a:r>
            <a:endParaRPr kumimoji="0" lang="en-US" altLang="zh-CN" sz="1400" b="0" i="0" u="none" strike="noStrike" kern="1200" cap="none" spc="0" normalizeH="0" baseline="0" noProof="0" dirty="0">
              <a:ln>
                <a:noFill/>
              </a:ln>
              <a:solidFill>
                <a:srgbClr val="474747"/>
              </a:solidFill>
              <a:effectLst/>
              <a:uLnTx/>
              <a:uFillTx/>
              <a:latin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474747"/>
              </a:solidFill>
              <a:effectLst/>
              <a:uLnTx/>
              <a:uFillTx/>
              <a:latin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474747"/>
                </a:solidFill>
                <a:effectLst/>
                <a:uLnTx/>
                <a:uFillTx/>
                <a:latin typeface="+mn-ea"/>
                <a:cs typeface="+mn-cs"/>
              </a:rPr>
              <a:t>第二条：适量运动有益情绪健康，可预防、缓解焦虑抑郁</a:t>
            </a:r>
            <a:endParaRPr kumimoji="0" lang="en-US" altLang="zh-CN" sz="1400" b="0" i="0" u="none" strike="noStrike" kern="1200" cap="none" spc="0" normalizeH="0" baseline="0" noProof="0" dirty="0">
              <a:ln>
                <a:noFill/>
              </a:ln>
              <a:solidFill>
                <a:srgbClr val="474747"/>
              </a:solidFill>
              <a:effectLst/>
              <a:uLnTx/>
              <a:uFillTx/>
              <a:latin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474747"/>
              </a:solidFill>
              <a:effectLst/>
              <a:uLnTx/>
              <a:uFillTx/>
              <a:latin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474747"/>
                </a:solidFill>
                <a:effectLst/>
                <a:uLnTx/>
                <a:uFillTx/>
                <a:latin typeface="+mn-ea"/>
                <a:cs typeface="+mn-cs"/>
              </a:rPr>
              <a:t>第三条：出现心理问题积极求助，是负责任、有知</a:t>
            </a:r>
            <a:r>
              <a:rPr kumimoji="0" lang="en-US" altLang="zh-CN" sz="1400" b="0" i="0" u="none" strike="noStrike" kern="1200" cap="none" spc="0" normalizeH="0" baseline="0" noProof="0" dirty="0">
                <a:ln>
                  <a:noFill/>
                </a:ln>
                <a:solidFill>
                  <a:srgbClr val="474747"/>
                </a:solidFill>
                <a:effectLst/>
                <a:uLnTx/>
                <a:uFillTx/>
                <a:latin typeface="+mn-ea"/>
                <a:cs typeface="+mn-cs"/>
              </a:rPr>
              <a:t>=</a:t>
            </a:r>
            <a:r>
              <a:rPr kumimoji="0" lang="zh-CN" altLang="en-US" sz="1400" b="0" i="0" u="none" strike="noStrike" kern="1200" cap="none" spc="0" normalizeH="0" baseline="0" noProof="0" dirty="0">
                <a:ln>
                  <a:noFill/>
                </a:ln>
                <a:solidFill>
                  <a:srgbClr val="474747"/>
                </a:solidFill>
                <a:effectLst/>
                <a:uLnTx/>
                <a:uFillTx/>
                <a:latin typeface="+mn-ea"/>
                <a:cs typeface="+mn-cs"/>
              </a:rPr>
              <a:t>智慧的表现</a:t>
            </a:r>
            <a:endParaRPr kumimoji="0" lang="en-US" altLang="zh-CN" sz="1400" b="0" i="0" u="none" strike="noStrike" kern="1200" cap="none" spc="0" normalizeH="0" baseline="0" noProof="0" dirty="0">
              <a:ln>
                <a:noFill/>
              </a:ln>
              <a:solidFill>
                <a:srgbClr val="474747"/>
              </a:solidFill>
              <a:effectLst/>
              <a:uLnTx/>
              <a:uFillTx/>
              <a:latin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474747"/>
              </a:solidFill>
              <a:effectLst/>
              <a:uLnTx/>
              <a:uFillTx/>
              <a:latin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474747"/>
                </a:solidFill>
                <a:effectLst/>
                <a:uLnTx/>
                <a:uFillTx/>
                <a:latin typeface="+mn-ea"/>
                <a:cs typeface="+mn-cs"/>
              </a:rPr>
              <a:t>第四条：睡不好，别忽视，可能是心身健康问题</a:t>
            </a:r>
            <a:endParaRPr kumimoji="0" lang="en-US" altLang="zh-CN" sz="1400" b="0" i="0" u="none" strike="noStrike" kern="1200" cap="none" spc="0" normalizeH="0" baseline="0" noProof="0" dirty="0">
              <a:ln>
                <a:noFill/>
              </a:ln>
              <a:solidFill>
                <a:srgbClr val="474747"/>
              </a:solidFill>
              <a:effectLst/>
              <a:uLnTx/>
              <a:uFillTx/>
              <a:latin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474747"/>
              </a:solidFill>
              <a:effectLst/>
              <a:uLnTx/>
              <a:uFillTx/>
              <a:latin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474747"/>
                </a:solidFill>
                <a:effectLst/>
                <a:uLnTx/>
                <a:uFillTx/>
                <a:latin typeface="+mn-ea"/>
                <a:cs typeface="+mn-cs"/>
              </a:rPr>
              <a:t>第五条：抑郁焦虑可有效防治，需及早评估，积极治疗</a:t>
            </a:r>
          </a:p>
        </p:txBody>
      </p:sp>
      <p:sp>
        <p:nvSpPr>
          <p:cNvPr id="26" name="任意多边形: 形状 25">
            <a:extLst>
              <a:ext uri="{FF2B5EF4-FFF2-40B4-BE49-F238E27FC236}">
                <a16:creationId xmlns:a16="http://schemas.microsoft.com/office/drawing/2014/main" id="{B89BD5D7-DAB0-CC89-E432-D72E8B880175}"/>
              </a:ext>
            </a:extLst>
          </p:cNvPr>
          <p:cNvSpPr/>
          <p:nvPr/>
        </p:nvSpPr>
        <p:spPr>
          <a:xfrm rot="20721887">
            <a:off x="1101447" y="1079641"/>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3" name="任意多边形: 形状 32">
            <a:extLst>
              <a:ext uri="{FF2B5EF4-FFF2-40B4-BE49-F238E27FC236}">
                <a16:creationId xmlns:a16="http://schemas.microsoft.com/office/drawing/2014/main" id="{E7C6F5A7-0A3A-62DA-C0BF-4499F580731A}"/>
              </a:ext>
            </a:extLst>
          </p:cNvPr>
          <p:cNvSpPr/>
          <p:nvPr/>
        </p:nvSpPr>
        <p:spPr>
          <a:xfrm rot="20721887">
            <a:off x="1687301" y="931901"/>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4" name="任意多边形: 形状 33">
            <a:extLst>
              <a:ext uri="{FF2B5EF4-FFF2-40B4-BE49-F238E27FC236}">
                <a16:creationId xmlns:a16="http://schemas.microsoft.com/office/drawing/2014/main" id="{C9D7B1F5-6CF1-9307-A401-230C9E5FD959}"/>
              </a:ext>
            </a:extLst>
          </p:cNvPr>
          <p:cNvSpPr/>
          <p:nvPr/>
        </p:nvSpPr>
        <p:spPr>
          <a:xfrm rot="20721887">
            <a:off x="1153922" y="4564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5C737C21-46ED-1E57-AC09-4528EC83B4AD}"/>
              </a:ext>
            </a:extLst>
          </p:cNvPr>
          <p:cNvSpPr/>
          <p:nvPr/>
        </p:nvSpPr>
        <p:spPr>
          <a:xfrm rot="20721887">
            <a:off x="11041131" y="3086365"/>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4" name="任意多边形: 形状 43">
            <a:extLst>
              <a:ext uri="{FF2B5EF4-FFF2-40B4-BE49-F238E27FC236}">
                <a16:creationId xmlns:a16="http://schemas.microsoft.com/office/drawing/2014/main" id="{1812C24A-E79F-7590-6E9C-61C5E3F5454F}"/>
              </a:ext>
            </a:extLst>
          </p:cNvPr>
          <p:cNvSpPr/>
          <p:nvPr/>
        </p:nvSpPr>
        <p:spPr>
          <a:xfrm rot="20721887">
            <a:off x="11208730" y="41272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6" name="任意多边形: 形状 45">
            <a:extLst>
              <a:ext uri="{FF2B5EF4-FFF2-40B4-BE49-F238E27FC236}">
                <a16:creationId xmlns:a16="http://schemas.microsoft.com/office/drawing/2014/main" id="{608CD897-F080-6A82-570B-58484E4D1E09}"/>
              </a:ext>
            </a:extLst>
          </p:cNvPr>
          <p:cNvSpPr/>
          <p:nvPr/>
        </p:nvSpPr>
        <p:spPr>
          <a:xfrm rot="20721887">
            <a:off x="10675351" y="36518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4239626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组合 81">
            <a:extLst>
              <a:ext uri="{FF2B5EF4-FFF2-40B4-BE49-F238E27FC236}">
                <a16:creationId xmlns:a16="http://schemas.microsoft.com/office/drawing/2014/main" id="{A31903EE-38D0-E4DE-0DE8-DC03E5090B26}"/>
              </a:ext>
            </a:extLst>
          </p:cNvPr>
          <p:cNvGrpSpPr/>
          <p:nvPr/>
        </p:nvGrpSpPr>
        <p:grpSpPr>
          <a:xfrm>
            <a:off x="2214858" y="2747702"/>
            <a:ext cx="8095517" cy="2231130"/>
            <a:chOff x="874713" y="3076944"/>
            <a:chExt cx="10437929" cy="2876701"/>
          </a:xfrm>
          <a:noFill/>
        </p:grpSpPr>
        <p:cxnSp>
          <p:nvCxnSpPr>
            <p:cNvPr id="83" name="直接连接符 82">
              <a:extLst>
                <a:ext uri="{FF2B5EF4-FFF2-40B4-BE49-F238E27FC236}">
                  <a16:creationId xmlns:a16="http://schemas.microsoft.com/office/drawing/2014/main" id="{753A0E6C-39FF-933A-2F44-662FF3362A46}"/>
                </a:ext>
              </a:extLst>
            </p:cNvPr>
            <p:cNvCxnSpPr>
              <a:cxnSpLocks/>
            </p:cNvCxnSpPr>
            <p:nvPr/>
          </p:nvCxnSpPr>
          <p:spPr>
            <a:xfrm>
              <a:off x="2355405" y="3076996"/>
              <a:ext cx="6947464" cy="0"/>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837BEFD0-55A4-C74F-275A-F1A1F994D344}"/>
                </a:ext>
              </a:extLst>
            </p:cNvPr>
            <p:cNvCxnSpPr>
              <a:cxnSpLocks/>
            </p:cNvCxnSpPr>
            <p:nvPr/>
          </p:nvCxnSpPr>
          <p:spPr>
            <a:xfrm flipV="1">
              <a:off x="2355405" y="4515102"/>
              <a:ext cx="6947465" cy="9"/>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C146E78D-7A15-7213-E82F-F2C59D3CCCB8}"/>
                </a:ext>
              </a:extLst>
            </p:cNvPr>
            <p:cNvCxnSpPr>
              <a:cxnSpLocks/>
            </p:cNvCxnSpPr>
            <p:nvPr/>
          </p:nvCxnSpPr>
          <p:spPr>
            <a:xfrm>
              <a:off x="2347785" y="5953645"/>
              <a:ext cx="8788083" cy="0"/>
            </a:xfrm>
            <a:prstGeom prst="line">
              <a:avLst/>
            </a:prstGeom>
            <a:solidFill>
              <a:schemeClr val="accent1"/>
            </a:solidFill>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3" name="矩形: 圆角 25">
              <a:extLst>
                <a:ext uri="{FF2B5EF4-FFF2-40B4-BE49-F238E27FC236}">
                  <a16:creationId xmlns:a16="http://schemas.microsoft.com/office/drawing/2014/main" id="{542668F1-17A5-9D35-5F8F-A8D30B21BF88}"/>
                </a:ext>
              </a:extLst>
            </p:cNvPr>
            <p:cNvSpPr/>
            <p:nvPr/>
          </p:nvSpPr>
          <p:spPr>
            <a:xfrm>
              <a:off x="874713" y="4515168"/>
              <a:ext cx="2032633" cy="1438214"/>
            </a:xfrm>
            <a:custGeom>
              <a:avLst/>
              <a:gdLst>
                <a:gd name="connsiteX0" fmla="*/ 0 w 2751739"/>
                <a:gd name="connsiteY0" fmla="*/ 719107 h 1438213"/>
                <a:gd name="connsiteX1" fmla="*/ 719107 w 2751739"/>
                <a:gd name="connsiteY1" fmla="*/ 0 h 1438213"/>
                <a:gd name="connsiteX2" fmla="*/ 2032633 w 2751739"/>
                <a:gd name="connsiteY2" fmla="*/ 0 h 1438213"/>
                <a:gd name="connsiteX3" fmla="*/ 2751740 w 2751739"/>
                <a:gd name="connsiteY3" fmla="*/ 719107 h 1438213"/>
                <a:gd name="connsiteX4" fmla="*/ 2751739 w 2751739"/>
                <a:gd name="connsiteY4" fmla="*/ 719107 h 1438213"/>
                <a:gd name="connsiteX5" fmla="*/ 2032632 w 2751739"/>
                <a:gd name="connsiteY5" fmla="*/ 1438214 h 1438213"/>
                <a:gd name="connsiteX6" fmla="*/ 719107 w 2751739"/>
                <a:gd name="connsiteY6" fmla="*/ 1438213 h 1438213"/>
                <a:gd name="connsiteX7" fmla="*/ 0 w 2751739"/>
                <a:gd name="connsiteY7" fmla="*/ 719106 h 1438213"/>
                <a:gd name="connsiteX8" fmla="*/ 0 w 2751739"/>
                <a:gd name="connsiteY8" fmla="*/ 719107 h 1438213"/>
                <a:gd name="connsiteX0" fmla="*/ 0 w 2751740"/>
                <a:gd name="connsiteY0" fmla="*/ 719107 h 1438214"/>
                <a:gd name="connsiteX1" fmla="*/ 719107 w 2751740"/>
                <a:gd name="connsiteY1" fmla="*/ 0 h 1438214"/>
                <a:gd name="connsiteX2" fmla="*/ 2032633 w 2751740"/>
                <a:gd name="connsiteY2" fmla="*/ 0 h 1438214"/>
                <a:gd name="connsiteX3" fmla="*/ 2751740 w 2751740"/>
                <a:gd name="connsiteY3" fmla="*/ 719107 h 1438214"/>
                <a:gd name="connsiteX4" fmla="*/ 2032632 w 2751740"/>
                <a:gd name="connsiteY4" fmla="*/ 1438214 h 1438214"/>
                <a:gd name="connsiteX5" fmla="*/ 719107 w 2751740"/>
                <a:gd name="connsiteY5" fmla="*/ 1438213 h 1438214"/>
                <a:gd name="connsiteX6" fmla="*/ 0 w 2751740"/>
                <a:gd name="connsiteY6" fmla="*/ 719106 h 1438214"/>
                <a:gd name="connsiteX7" fmla="*/ 0 w 2751740"/>
                <a:gd name="connsiteY7" fmla="*/ 719107 h 1438214"/>
                <a:gd name="connsiteX0" fmla="*/ 2751740 w 2843180"/>
                <a:gd name="connsiteY0" fmla="*/ 719107 h 1438214"/>
                <a:gd name="connsiteX1" fmla="*/ 2032632 w 2843180"/>
                <a:gd name="connsiteY1" fmla="*/ 1438214 h 1438214"/>
                <a:gd name="connsiteX2" fmla="*/ 719107 w 2843180"/>
                <a:gd name="connsiteY2" fmla="*/ 1438213 h 1438214"/>
                <a:gd name="connsiteX3" fmla="*/ 0 w 2843180"/>
                <a:gd name="connsiteY3" fmla="*/ 719106 h 1438214"/>
                <a:gd name="connsiteX4" fmla="*/ 0 w 2843180"/>
                <a:gd name="connsiteY4" fmla="*/ 719107 h 1438214"/>
                <a:gd name="connsiteX5" fmla="*/ 719107 w 2843180"/>
                <a:gd name="connsiteY5" fmla="*/ 0 h 1438214"/>
                <a:gd name="connsiteX6" fmla="*/ 2032633 w 2843180"/>
                <a:gd name="connsiteY6" fmla="*/ 0 h 1438214"/>
                <a:gd name="connsiteX7" fmla="*/ 2843180 w 2843180"/>
                <a:gd name="connsiteY7" fmla="*/ 810547 h 1438214"/>
                <a:gd name="connsiteX0" fmla="*/ 2032632 w 2843180"/>
                <a:gd name="connsiteY0" fmla="*/ 1438214 h 1438214"/>
                <a:gd name="connsiteX1" fmla="*/ 719107 w 2843180"/>
                <a:gd name="connsiteY1" fmla="*/ 1438213 h 1438214"/>
                <a:gd name="connsiteX2" fmla="*/ 0 w 2843180"/>
                <a:gd name="connsiteY2" fmla="*/ 719106 h 1438214"/>
                <a:gd name="connsiteX3" fmla="*/ 0 w 2843180"/>
                <a:gd name="connsiteY3" fmla="*/ 719107 h 1438214"/>
                <a:gd name="connsiteX4" fmla="*/ 719107 w 2843180"/>
                <a:gd name="connsiteY4" fmla="*/ 0 h 1438214"/>
                <a:gd name="connsiteX5" fmla="*/ 2032633 w 2843180"/>
                <a:gd name="connsiteY5" fmla="*/ 0 h 1438214"/>
                <a:gd name="connsiteX6" fmla="*/ 2843180 w 2843180"/>
                <a:gd name="connsiteY6" fmla="*/ 810547 h 1438214"/>
                <a:gd name="connsiteX0" fmla="*/ 2032632 w 2032633"/>
                <a:gd name="connsiteY0" fmla="*/ 1438214 h 1438214"/>
                <a:gd name="connsiteX1" fmla="*/ 719107 w 2032633"/>
                <a:gd name="connsiteY1" fmla="*/ 1438213 h 1438214"/>
                <a:gd name="connsiteX2" fmla="*/ 0 w 2032633"/>
                <a:gd name="connsiteY2" fmla="*/ 719106 h 1438214"/>
                <a:gd name="connsiteX3" fmla="*/ 0 w 2032633"/>
                <a:gd name="connsiteY3" fmla="*/ 719107 h 1438214"/>
                <a:gd name="connsiteX4" fmla="*/ 719107 w 2032633"/>
                <a:gd name="connsiteY4" fmla="*/ 0 h 1438214"/>
                <a:gd name="connsiteX5" fmla="*/ 2032633 w 2032633"/>
                <a:gd name="connsiteY5" fmla="*/ 0 h 143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633" h="1438214">
                  <a:moveTo>
                    <a:pt x="2032632" y="1438214"/>
                  </a:moveTo>
                  <a:lnTo>
                    <a:pt x="719107" y="1438213"/>
                  </a:lnTo>
                  <a:cubicBezTo>
                    <a:pt x="321955" y="1438213"/>
                    <a:pt x="0" y="1116258"/>
                    <a:pt x="0" y="719106"/>
                  </a:cubicBezTo>
                  <a:lnTo>
                    <a:pt x="0" y="719107"/>
                  </a:lnTo>
                  <a:cubicBezTo>
                    <a:pt x="0" y="321955"/>
                    <a:pt x="321955" y="0"/>
                    <a:pt x="719107" y="0"/>
                  </a:cubicBezTo>
                  <a:lnTo>
                    <a:pt x="2032633" y="0"/>
                  </a:lnTo>
                </a:path>
              </a:pathLst>
            </a:custGeom>
            <a:grp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98" name="矩形: 圆角 25">
              <a:extLst>
                <a:ext uri="{FF2B5EF4-FFF2-40B4-BE49-F238E27FC236}">
                  <a16:creationId xmlns:a16="http://schemas.microsoft.com/office/drawing/2014/main" id="{201FE3A5-B76E-F2B0-217E-7510D31F0399}"/>
                </a:ext>
              </a:extLst>
            </p:cNvPr>
            <p:cNvSpPr/>
            <p:nvPr/>
          </p:nvSpPr>
          <p:spPr>
            <a:xfrm flipH="1">
              <a:off x="9280009" y="3076944"/>
              <a:ext cx="2032633" cy="1438214"/>
            </a:xfrm>
            <a:custGeom>
              <a:avLst/>
              <a:gdLst>
                <a:gd name="connsiteX0" fmla="*/ 0 w 2751739"/>
                <a:gd name="connsiteY0" fmla="*/ 719107 h 1438213"/>
                <a:gd name="connsiteX1" fmla="*/ 719107 w 2751739"/>
                <a:gd name="connsiteY1" fmla="*/ 0 h 1438213"/>
                <a:gd name="connsiteX2" fmla="*/ 2032633 w 2751739"/>
                <a:gd name="connsiteY2" fmla="*/ 0 h 1438213"/>
                <a:gd name="connsiteX3" fmla="*/ 2751740 w 2751739"/>
                <a:gd name="connsiteY3" fmla="*/ 719107 h 1438213"/>
                <a:gd name="connsiteX4" fmla="*/ 2751739 w 2751739"/>
                <a:gd name="connsiteY4" fmla="*/ 719107 h 1438213"/>
                <a:gd name="connsiteX5" fmla="*/ 2032632 w 2751739"/>
                <a:gd name="connsiteY5" fmla="*/ 1438214 h 1438213"/>
                <a:gd name="connsiteX6" fmla="*/ 719107 w 2751739"/>
                <a:gd name="connsiteY6" fmla="*/ 1438213 h 1438213"/>
                <a:gd name="connsiteX7" fmla="*/ 0 w 2751739"/>
                <a:gd name="connsiteY7" fmla="*/ 719106 h 1438213"/>
                <a:gd name="connsiteX8" fmla="*/ 0 w 2751739"/>
                <a:gd name="connsiteY8" fmla="*/ 719107 h 1438213"/>
                <a:gd name="connsiteX0" fmla="*/ 0 w 2751740"/>
                <a:gd name="connsiteY0" fmla="*/ 719107 h 1438214"/>
                <a:gd name="connsiteX1" fmla="*/ 719107 w 2751740"/>
                <a:gd name="connsiteY1" fmla="*/ 0 h 1438214"/>
                <a:gd name="connsiteX2" fmla="*/ 2032633 w 2751740"/>
                <a:gd name="connsiteY2" fmla="*/ 0 h 1438214"/>
                <a:gd name="connsiteX3" fmla="*/ 2751740 w 2751740"/>
                <a:gd name="connsiteY3" fmla="*/ 719107 h 1438214"/>
                <a:gd name="connsiteX4" fmla="*/ 2032632 w 2751740"/>
                <a:gd name="connsiteY4" fmla="*/ 1438214 h 1438214"/>
                <a:gd name="connsiteX5" fmla="*/ 719107 w 2751740"/>
                <a:gd name="connsiteY5" fmla="*/ 1438213 h 1438214"/>
                <a:gd name="connsiteX6" fmla="*/ 0 w 2751740"/>
                <a:gd name="connsiteY6" fmla="*/ 719106 h 1438214"/>
                <a:gd name="connsiteX7" fmla="*/ 0 w 2751740"/>
                <a:gd name="connsiteY7" fmla="*/ 719107 h 1438214"/>
                <a:gd name="connsiteX0" fmla="*/ 2751740 w 2843180"/>
                <a:gd name="connsiteY0" fmla="*/ 719107 h 1438214"/>
                <a:gd name="connsiteX1" fmla="*/ 2032632 w 2843180"/>
                <a:gd name="connsiteY1" fmla="*/ 1438214 h 1438214"/>
                <a:gd name="connsiteX2" fmla="*/ 719107 w 2843180"/>
                <a:gd name="connsiteY2" fmla="*/ 1438213 h 1438214"/>
                <a:gd name="connsiteX3" fmla="*/ 0 w 2843180"/>
                <a:gd name="connsiteY3" fmla="*/ 719106 h 1438214"/>
                <a:gd name="connsiteX4" fmla="*/ 0 w 2843180"/>
                <a:gd name="connsiteY4" fmla="*/ 719107 h 1438214"/>
                <a:gd name="connsiteX5" fmla="*/ 719107 w 2843180"/>
                <a:gd name="connsiteY5" fmla="*/ 0 h 1438214"/>
                <a:gd name="connsiteX6" fmla="*/ 2032633 w 2843180"/>
                <a:gd name="connsiteY6" fmla="*/ 0 h 1438214"/>
                <a:gd name="connsiteX7" fmla="*/ 2843180 w 2843180"/>
                <a:gd name="connsiteY7" fmla="*/ 810547 h 1438214"/>
                <a:gd name="connsiteX0" fmla="*/ 2032632 w 2843180"/>
                <a:gd name="connsiteY0" fmla="*/ 1438214 h 1438214"/>
                <a:gd name="connsiteX1" fmla="*/ 719107 w 2843180"/>
                <a:gd name="connsiteY1" fmla="*/ 1438213 h 1438214"/>
                <a:gd name="connsiteX2" fmla="*/ 0 w 2843180"/>
                <a:gd name="connsiteY2" fmla="*/ 719106 h 1438214"/>
                <a:gd name="connsiteX3" fmla="*/ 0 w 2843180"/>
                <a:gd name="connsiteY3" fmla="*/ 719107 h 1438214"/>
                <a:gd name="connsiteX4" fmla="*/ 719107 w 2843180"/>
                <a:gd name="connsiteY4" fmla="*/ 0 h 1438214"/>
                <a:gd name="connsiteX5" fmla="*/ 2032633 w 2843180"/>
                <a:gd name="connsiteY5" fmla="*/ 0 h 1438214"/>
                <a:gd name="connsiteX6" fmla="*/ 2843180 w 2843180"/>
                <a:gd name="connsiteY6" fmla="*/ 810547 h 1438214"/>
                <a:gd name="connsiteX0" fmla="*/ 2032632 w 2032633"/>
                <a:gd name="connsiteY0" fmla="*/ 1438214 h 1438214"/>
                <a:gd name="connsiteX1" fmla="*/ 719107 w 2032633"/>
                <a:gd name="connsiteY1" fmla="*/ 1438213 h 1438214"/>
                <a:gd name="connsiteX2" fmla="*/ 0 w 2032633"/>
                <a:gd name="connsiteY2" fmla="*/ 719106 h 1438214"/>
                <a:gd name="connsiteX3" fmla="*/ 0 w 2032633"/>
                <a:gd name="connsiteY3" fmla="*/ 719107 h 1438214"/>
                <a:gd name="connsiteX4" fmla="*/ 719107 w 2032633"/>
                <a:gd name="connsiteY4" fmla="*/ 0 h 1438214"/>
                <a:gd name="connsiteX5" fmla="*/ 2032633 w 2032633"/>
                <a:gd name="connsiteY5" fmla="*/ 0 h 143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633" h="1438214">
                  <a:moveTo>
                    <a:pt x="2032632" y="1438214"/>
                  </a:moveTo>
                  <a:lnTo>
                    <a:pt x="719107" y="1438213"/>
                  </a:lnTo>
                  <a:cubicBezTo>
                    <a:pt x="321955" y="1438213"/>
                    <a:pt x="0" y="1116258"/>
                    <a:pt x="0" y="719106"/>
                  </a:cubicBezTo>
                  <a:lnTo>
                    <a:pt x="0" y="719107"/>
                  </a:lnTo>
                  <a:cubicBezTo>
                    <a:pt x="0" y="321955"/>
                    <a:pt x="321955" y="0"/>
                    <a:pt x="719107" y="0"/>
                  </a:cubicBezTo>
                  <a:lnTo>
                    <a:pt x="2032633" y="0"/>
                  </a:lnTo>
                </a:path>
              </a:pathLst>
            </a:custGeom>
            <a:grp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grpSp>
      <p:grpSp>
        <p:nvGrpSpPr>
          <p:cNvPr id="71" name="组合 70">
            <a:extLst>
              <a:ext uri="{FF2B5EF4-FFF2-40B4-BE49-F238E27FC236}">
                <a16:creationId xmlns:a16="http://schemas.microsoft.com/office/drawing/2014/main" id="{07DAD1E4-8347-57A5-8C5A-5EBF74A3A173}"/>
              </a:ext>
            </a:extLst>
          </p:cNvPr>
          <p:cNvGrpSpPr/>
          <p:nvPr/>
        </p:nvGrpSpPr>
        <p:grpSpPr>
          <a:xfrm>
            <a:off x="2184378" y="2717222"/>
            <a:ext cx="8095517" cy="2231130"/>
            <a:chOff x="874713" y="3076944"/>
            <a:chExt cx="10437929" cy="2876701"/>
          </a:xfrm>
          <a:noFill/>
        </p:grpSpPr>
        <p:cxnSp>
          <p:nvCxnSpPr>
            <p:cNvPr id="72" name="直接连接符 71">
              <a:extLst>
                <a:ext uri="{FF2B5EF4-FFF2-40B4-BE49-F238E27FC236}">
                  <a16:creationId xmlns:a16="http://schemas.microsoft.com/office/drawing/2014/main" id="{CA9A2E90-3B72-3E1D-4EC9-35FC41D76E0F}"/>
                </a:ext>
              </a:extLst>
            </p:cNvPr>
            <p:cNvCxnSpPr>
              <a:cxnSpLocks/>
            </p:cNvCxnSpPr>
            <p:nvPr/>
          </p:nvCxnSpPr>
          <p:spPr>
            <a:xfrm>
              <a:off x="2355405" y="3076996"/>
              <a:ext cx="6947464"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2DEDAB39-5257-C618-6B13-F2A1F5FEFFBE}"/>
                </a:ext>
              </a:extLst>
            </p:cNvPr>
            <p:cNvCxnSpPr>
              <a:cxnSpLocks/>
            </p:cNvCxnSpPr>
            <p:nvPr/>
          </p:nvCxnSpPr>
          <p:spPr>
            <a:xfrm flipV="1">
              <a:off x="2355405" y="4515102"/>
              <a:ext cx="6947465" cy="9"/>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E6C13194-6528-508E-681F-2B7F31E0A4DE}"/>
                </a:ext>
              </a:extLst>
            </p:cNvPr>
            <p:cNvCxnSpPr>
              <a:cxnSpLocks/>
            </p:cNvCxnSpPr>
            <p:nvPr/>
          </p:nvCxnSpPr>
          <p:spPr>
            <a:xfrm>
              <a:off x="2347785" y="5953645"/>
              <a:ext cx="8788083" cy="0"/>
            </a:xfrm>
            <a:prstGeom prst="line">
              <a:avLst/>
            </a:prstGeom>
            <a:solidFill>
              <a:schemeClr val="accent1"/>
            </a:solidFill>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75" name="矩形: 圆角 25">
              <a:extLst>
                <a:ext uri="{FF2B5EF4-FFF2-40B4-BE49-F238E27FC236}">
                  <a16:creationId xmlns:a16="http://schemas.microsoft.com/office/drawing/2014/main" id="{8F4E8ABF-911B-9B30-3F27-328238C36656}"/>
                </a:ext>
              </a:extLst>
            </p:cNvPr>
            <p:cNvSpPr/>
            <p:nvPr/>
          </p:nvSpPr>
          <p:spPr>
            <a:xfrm>
              <a:off x="874713" y="4515168"/>
              <a:ext cx="2032633" cy="1438214"/>
            </a:xfrm>
            <a:custGeom>
              <a:avLst/>
              <a:gdLst>
                <a:gd name="connsiteX0" fmla="*/ 0 w 2751739"/>
                <a:gd name="connsiteY0" fmla="*/ 719107 h 1438213"/>
                <a:gd name="connsiteX1" fmla="*/ 719107 w 2751739"/>
                <a:gd name="connsiteY1" fmla="*/ 0 h 1438213"/>
                <a:gd name="connsiteX2" fmla="*/ 2032633 w 2751739"/>
                <a:gd name="connsiteY2" fmla="*/ 0 h 1438213"/>
                <a:gd name="connsiteX3" fmla="*/ 2751740 w 2751739"/>
                <a:gd name="connsiteY3" fmla="*/ 719107 h 1438213"/>
                <a:gd name="connsiteX4" fmla="*/ 2751739 w 2751739"/>
                <a:gd name="connsiteY4" fmla="*/ 719107 h 1438213"/>
                <a:gd name="connsiteX5" fmla="*/ 2032632 w 2751739"/>
                <a:gd name="connsiteY5" fmla="*/ 1438214 h 1438213"/>
                <a:gd name="connsiteX6" fmla="*/ 719107 w 2751739"/>
                <a:gd name="connsiteY6" fmla="*/ 1438213 h 1438213"/>
                <a:gd name="connsiteX7" fmla="*/ 0 w 2751739"/>
                <a:gd name="connsiteY7" fmla="*/ 719106 h 1438213"/>
                <a:gd name="connsiteX8" fmla="*/ 0 w 2751739"/>
                <a:gd name="connsiteY8" fmla="*/ 719107 h 1438213"/>
                <a:gd name="connsiteX0" fmla="*/ 0 w 2751740"/>
                <a:gd name="connsiteY0" fmla="*/ 719107 h 1438214"/>
                <a:gd name="connsiteX1" fmla="*/ 719107 w 2751740"/>
                <a:gd name="connsiteY1" fmla="*/ 0 h 1438214"/>
                <a:gd name="connsiteX2" fmla="*/ 2032633 w 2751740"/>
                <a:gd name="connsiteY2" fmla="*/ 0 h 1438214"/>
                <a:gd name="connsiteX3" fmla="*/ 2751740 w 2751740"/>
                <a:gd name="connsiteY3" fmla="*/ 719107 h 1438214"/>
                <a:gd name="connsiteX4" fmla="*/ 2032632 w 2751740"/>
                <a:gd name="connsiteY4" fmla="*/ 1438214 h 1438214"/>
                <a:gd name="connsiteX5" fmla="*/ 719107 w 2751740"/>
                <a:gd name="connsiteY5" fmla="*/ 1438213 h 1438214"/>
                <a:gd name="connsiteX6" fmla="*/ 0 w 2751740"/>
                <a:gd name="connsiteY6" fmla="*/ 719106 h 1438214"/>
                <a:gd name="connsiteX7" fmla="*/ 0 w 2751740"/>
                <a:gd name="connsiteY7" fmla="*/ 719107 h 1438214"/>
                <a:gd name="connsiteX0" fmla="*/ 2751740 w 2843180"/>
                <a:gd name="connsiteY0" fmla="*/ 719107 h 1438214"/>
                <a:gd name="connsiteX1" fmla="*/ 2032632 w 2843180"/>
                <a:gd name="connsiteY1" fmla="*/ 1438214 h 1438214"/>
                <a:gd name="connsiteX2" fmla="*/ 719107 w 2843180"/>
                <a:gd name="connsiteY2" fmla="*/ 1438213 h 1438214"/>
                <a:gd name="connsiteX3" fmla="*/ 0 w 2843180"/>
                <a:gd name="connsiteY3" fmla="*/ 719106 h 1438214"/>
                <a:gd name="connsiteX4" fmla="*/ 0 w 2843180"/>
                <a:gd name="connsiteY4" fmla="*/ 719107 h 1438214"/>
                <a:gd name="connsiteX5" fmla="*/ 719107 w 2843180"/>
                <a:gd name="connsiteY5" fmla="*/ 0 h 1438214"/>
                <a:gd name="connsiteX6" fmla="*/ 2032633 w 2843180"/>
                <a:gd name="connsiteY6" fmla="*/ 0 h 1438214"/>
                <a:gd name="connsiteX7" fmla="*/ 2843180 w 2843180"/>
                <a:gd name="connsiteY7" fmla="*/ 810547 h 1438214"/>
                <a:gd name="connsiteX0" fmla="*/ 2032632 w 2843180"/>
                <a:gd name="connsiteY0" fmla="*/ 1438214 h 1438214"/>
                <a:gd name="connsiteX1" fmla="*/ 719107 w 2843180"/>
                <a:gd name="connsiteY1" fmla="*/ 1438213 h 1438214"/>
                <a:gd name="connsiteX2" fmla="*/ 0 w 2843180"/>
                <a:gd name="connsiteY2" fmla="*/ 719106 h 1438214"/>
                <a:gd name="connsiteX3" fmla="*/ 0 w 2843180"/>
                <a:gd name="connsiteY3" fmla="*/ 719107 h 1438214"/>
                <a:gd name="connsiteX4" fmla="*/ 719107 w 2843180"/>
                <a:gd name="connsiteY4" fmla="*/ 0 h 1438214"/>
                <a:gd name="connsiteX5" fmla="*/ 2032633 w 2843180"/>
                <a:gd name="connsiteY5" fmla="*/ 0 h 1438214"/>
                <a:gd name="connsiteX6" fmla="*/ 2843180 w 2843180"/>
                <a:gd name="connsiteY6" fmla="*/ 810547 h 1438214"/>
                <a:gd name="connsiteX0" fmla="*/ 2032632 w 2032633"/>
                <a:gd name="connsiteY0" fmla="*/ 1438214 h 1438214"/>
                <a:gd name="connsiteX1" fmla="*/ 719107 w 2032633"/>
                <a:gd name="connsiteY1" fmla="*/ 1438213 h 1438214"/>
                <a:gd name="connsiteX2" fmla="*/ 0 w 2032633"/>
                <a:gd name="connsiteY2" fmla="*/ 719106 h 1438214"/>
                <a:gd name="connsiteX3" fmla="*/ 0 w 2032633"/>
                <a:gd name="connsiteY3" fmla="*/ 719107 h 1438214"/>
                <a:gd name="connsiteX4" fmla="*/ 719107 w 2032633"/>
                <a:gd name="connsiteY4" fmla="*/ 0 h 1438214"/>
                <a:gd name="connsiteX5" fmla="*/ 2032633 w 2032633"/>
                <a:gd name="connsiteY5" fmla="*/ 0 h 143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633" h="1438214">
                  <a:moveTo>
                    <a:pt x="2032632" y="1438214"/>
                  </a:moveTo>
                  <a:lnTo>
                    <a:pt x="719107" y="1438213"/>
                  </a:lnTo>
                  <a:cubicBezTo>
                    <a:pt x="321955" y="1438213"/>
                    <a:pt x="0" y="1116258"/>
                    <a:pt x="0" y="719106"/>
                  </a:cubicBezTo>
                  <a:lnTo>
                    <a:pt x="0" y="719107"/>
                  </a:lnTo>
                  <a:cubicBezTo>
                    <a:pt x="0" y="321955"/>
                    <a:pt x="321955" y="0"/>
                    <a:pt x="719107" y="0"/>
                  </a:cubicBezTo>
                  <a:lnTo>
                    <a:pt x="2032633" y="0"/>
                  </a:lnTo>
                </a:path>
              </a:pathLst>
            </a:custGeom>
            <a:grp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76" name="矩形: 圆角 25">
              <a:extLst>
                <a:ext uri="{FF2B5EF4-FFF2-40B4-BE49-F238E27FC236}">
                  <a16:creationId xmlns:a16="http://schemas.microsoft.com/office/drawing/2014/main" id="{4604D93E-C693-ACE6-53EA-CE084831D73F}"/>
                </a:ext>
              </a:extLst>
            </p:cNvPr>
            <p:cNvSpPr/>
            <p:nvPr/>
          </p:nvSpPr>
          <p:spPr>
            <a:xfrm flipH="1">
              <a:off x="9280009" y="3076944"/>
              <a:ext cx="2032633" cy="1438214"/>
            </a:xfrm>
            <a:custGeom>
              <a:avLst/>
              <a:gdLst>
                <a:gd name="connsiteX0" fmla="*/ 0 w 2751739"/>
                <a:gd name="connsiteY0" fmla="*/ 719107 h 1438213"/>
                <a:gd name="connsiteX1" fmla="*/ 719107 w 2751739"/>
                <a:gd name="connsiteY1" fmla="*/ 0 h 1438213"/>
                <a:gd name="connsiteX2" fmla="*/ 2032633 w 2751739"/>
                <a:gd name="connsiteY2" fmla="*/ 0 h 1438213"/>
                <a:gd name="connsiteX3" fmla="*/ 2751740 w 2751739"/>
                <a:gd name="connsiteY3" fmla="*/ 719107 h 1438213"/>
                <a:gd name="connsiteX4" fmla="*/ 2751739 w 2751739"/>
                <a:gd name="connsiteY4" fmla="*/ 719107 h 1438213"/>
                <a:gd name="connsiteX5" fmla="*/ 2032632 w 2751739"/>
                <a:gd name="connsiteY5" fmla="*/ 1438214 h 1438213"/>
                <a:gd name="connsiteX6" fmla="*/ 719107 w 2751739"/>
                <a:gd name="connsiteY6" fmla="*/ 1438213 h 1438213"/>
                <a:gd name="connsiteX7" fmla="*/ 0 w 2751739"/>
                <a:gd name="connsiteY7" fmla="*/ 719106 h 1438213"/>
                <a:gd name="connsiteX8" fmla="*/ 0 w 2751739"/>
                <a:gd name="connsiteY8" fmla="*/ 719107 h 1438213"/>
                <a:gd name="connsiteX0" fmla="*/ 0 w 2751740"/>
                <a:gd name="connsiteY0" fmla="*/ 719107 h 1438214"/>
                <a:gd name="connsiteX1" fmla="*/ 719107 w 2751740"/>
                <a:gd name="connsiteY1" fmla="*/ 0 h 1438214"/>
                <a:gd name="connsiteX2" fmla="*/ 2032633 w 2751740"/>
                <a:gd name="connsiteY2" fmla="*/ 0 h 1438214"/>
                <a:gd name="connsiteX3" fmla="*/ 2751740 w 2751740"/>
                <a:gd name="connsiteY3" fmla="*/ 719107 h 1438214"/>
                <a:gd name="connsiteX4" fmla="*/ 2032632 w 2751740"/>
                <a:gd name="connsiteY4" fmla="*/ 1438214 h 1438214"/>
                <a:gd name="connsiteX5" fmla="*/ 719107 w 2751740"/>
                <a:gd name="connsiteY5" fmla="*/ 1438213 h 1438214"/>
                <a:gd name="connsiteX6" fmla="*/ 0 w 2751740"/>
                <a:gd name="connsiteY6" fmla="*/ 719106 h 1438214"/>
                <a:gd name="connsiteX7" fmla="*/ 0 w 2751740"/>
                <a:gd name="connsiteY7" fmla="*/ 719107 h 1438214"/>
                <a:gd name="connsiteX0" fmla="*/ 2751740 w 2843180"/>
                <a:gd name="connsiteY0" fmla="*/ 719107 h 1438214"/>
                <a:gd name="connsiteX1" fmla="*/ 2032632 w 2843180"/>
                <a:gd name="connsiteY1" fmla="*/ 1438214 h 1438214"/>
                <a:gd name="connsiteX2" fmla="*/ 719107 w 2843180"/>
                <a:gd name="connsiteY2" fmla="*/ 1438213 h 1438214"/>
                <a:gd name="connsiteX3" fmla="*/ 0 w 2843180"/>
                <a:gd name="connsiteY3" fmla="*/ 719106 h 1438214"/>
                <a:gd name="connsiteX4" fmla="*/ 0 w 2843180"/>
                <a:gd name="connsiteY4" fmla="*/ 719107 h 1438214"/>
                <a:gd name="connsiteX5" fmla="*/ 719107 w 2843180"/>
                <a:gd name="connsiteY5" fmla="*/ 0 h 1438214"/>
                <a:gd name="connsiteX6" fmla="*/ 2032633 w 2843180"/>
                <a:gd name="connsiteY6" fmla="*/ 0 h 1438214"/>
                <a:gd name="connsiteX7" fmla="*/ 2843180 w 2843180"/>
                <a:gd name="connsiteY7" fmla="*/ 810547 h 1438214"/>
                <a:gd name="connsiteX0" fmla="*/ 2032632 w 2843180"/>
                <a:gd name="connsiteY0" fmla="*/ 1438214 h 1438214"/>
                <a:gd name="connsiteX1" fmla="*/ 719107 w 2843180"/>
                <a:gd name="connsiteY1" fmla="*/ 1438213 h 1438214"/>
                <a:gd name="connsiteX2" fmla="*/ 0 w 2843180"/>
                <a:gd name="connsiteY2" fmla="*/ 719106 h 1438214"/>
                <a:gd name="connsiteX3" fmla="*/ 0 w 2843180"/>
                <a:gd name="connsiteY3" fmla="*/ 719107 h 1438214"/>
                <a:gd name="connsiteX4" fmla="*/ 719107 w 2843180"/>
                <a:gd name="connsiteY4" fmla="*/ 0 h 1438214"/>
                <a:gd name="connsiteX5" fmla="*/ 2032633 w 2843180"/>
                <a:gd name="connsiteY5" fmla="*/ 0 h 1438214"/>
                <a:gd name="connsiteX6" fmla="*/ 2843180 w 2843180"/>
                <a:gd name="connsiteY6" fmla="*/ 810547 h 1438214"/>
                <a:gd name="connsiteX0" fmla="*/ 2032632 w 2032633"/>
                <a:gd name="connsiteY0" fmla="*/ 1438214 h 1438214"/>
                <a:gd name="connsiteX1" fmla="*/ 719107 w 2032633"/>
                <a:gd name="connsiteY1" fmla="*/ 1438213 h 1438214"/>
                <a:gd name="connsiteX2" fmla="*/ 0 w 2032633"/>
                <a:gd name="connsiteY2" fmla="*/ 719106 h 1438214"/>
                <a:gd name="connsiteX3" fmla="*/ 0 w 2032633"/>
                <a:gd name="connsiteY3" fmla="*/ 719107 h 1438214"/>
                <a:gd name="connsiteX4" fmla="*/ 719107 w 2032633"/>
                <a:gd name="connsiteY4" fmla="*/ 0 h 1438214"/>
                <a:gd name="connsiteX5" fmla="*/ 2032633 w 2032633"/>
                <a:gd name="connsiteY5" fmla="*/ 0 h 143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633" h="1438214">
                  <a:moveTo>
                    <a:pt x="2032632" y="1438214"/>
                  </a:moveTo>
                  <a:lnTo>
                    <a:pt x="719107" y="1438213"/>
                  </a:lnTo>
                  <a:cubicBezTo>
                    <a:pt x="321955" y="1438213"/>
                    <a:pt x="0" y="1116258"/>
                    <a:pt x="0" y="719106"/>
                  </a:cubicBezTo>
                  <a:lnTo>
                    <a:pt x="0" y="719107"/>
                  </a:lnTo>
                  <a:cubicBezTo>
                    <a:pt x="0" y="321955"/>
                    <a:pt x="321955" y="0"/>
                    <a:pt x="719107" y="0"/>
                  </a:cubicBezTo>
                  <a:lnTo>
                    <a:pt x="2032633" y="0"/>
                  </a:lnTo>
                </a:path>
              </a:pathLst>
            </a:custGeom>
            <a:grp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grpSp>
      <p:grpSp>
        <p:nvGrpSpPr>
          <p:cNvPr id="126" name="组合 125">
            <a:extLst>
              <a:ext uri="{FF2B5EF4-FFF2-40B4-BE49-F238E27FC236}">
                <a16:creationId xmlns:a16="http://schemas.microsoft.com/office/drawing/2014/main" id="{B4EBCD5E-B807-DD33-83CF-8DC6BD7E703B}"/>
              </a:ext>
            </a:extLst>
          </p:cNvPr>
          <p:cNvGrpSpPr/>
          <p:nvPr/>
        </p:nvGrpSpPr>
        <p:grpSpPr>
          <a:xfrm>
            <a:off x="3200849" y="4816197"/>
            <a:ext cx="263650" cy="263646"/>
            <a:chOff x="3200849" y="4816197"/>
            <a:chExt cx="263650" cy="263646"/>
          </a:xfrm>
        </p:grpSpPr>
        <p:sp>
          <p:nvSpPr>
            <p:cNvPr id="125" name="椭圆 124">
              <a:extLst>
                <a:ext uri="{FF2B5EF4-FFF2-40B4-BE49-F238E27FC236}">
                  <a16:creationId xmlns:a16="http://schemas.microsoft.com/office/drawing/2014/main" id="{4EEF1188-2C64-FEB6-B544-192EEB038EBF}"/>
                </a:ext>
              </a:extLst>
            </p:cNvPr>
            <p:cNvSpPr/>
            <p:nvPr/>
          </p:nvSpPr>
          <p:spPr>
            <a:xfrm>
              <a:off x="3200849" y="4816197"/>
              <a:ext cx="263650" cy="263646"/>
            </a:xfrm>
            <a:prstGeom prst="ellipse">
              <a:avLst/>
            </a:prstGeom>
            <a:solidFill>
              <a:schemeClr val="accent1">
                <a:lumMod val="20000"/>
                <a:lumOff val="80000"/>
              </a:schemeClr>
            </a:solidFill>
            <a:ln w="38100">
              <a:no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4" name="椭圆 83">
              <a:extLst>
                <a:ext uri="{FF2B5EF4-FFF2-40B4-BE49-F238E27FC236}">
                  <a16:creationId xmlns:a16="http://schemas.microsoft.com/office/drawing/2014/main" id="{DBC4D150-9307-A48F-E739-AF9E25768107}"/>
                </a:ext>
              </a:extLst>
            </p:cNvPr>
            <p:cNvSpPr/>
            <p:nvPr/>
          </p:nvSpPr>
          <p:spPr>
            <a:xfrm>
              <a:off x="3275422" y="4890768"/>
              <a:ext cx="114505" cy="114505"/>
            </a:xfrm>
            <a:prstGeom prst="ellipse">
              <a:avLst/>
            </a:prstGeom>
            <a:solidFill>
              <a:schemeClr val="accent1"/>
            </a:solidFill>
            <a:ln w="38100">
              <a:solidFill>
                <a:schemeClr val="accent1"/>
              </a:solid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grpSp>
        <p:nvGrpSpPr>
          <p:cNvPr id="127" name="组合 126">
            <a:extLst>
              <a:ext uri="{FF2B5EF4-FFF2-40B4-BE49-F238E27FC236}">
                <a16:creationId xmlns:a16="http://schemas.microsoft.com/office/drawing/2014/main" id="{52C01BC0-7625-ADDE-90A8-3C34BFA99E0F}"/>
              </a:ext>
            </a:extLst>
          </p:cNvPr>
          <p:cNvGrpSpPr/>
          <p:nvPr/>
        </p:nvGrpSpPr>
        <p:grpSpPr>
          <a:xfrm>
            <a:off x="5798665" y="4816197"/>
            <a:ext cx="263650" cy="263646"/>
            <a:chOff x="5798156" y="4816197"/>
            <a:chExt cx="263650" cy="263646"/>
          </a:xfrm>
        </p:grpSpPr>
        <p:sp>
          <p:nvSpPr>
            <p:cNvPr id="123" name="椭圆 122">
              <a:extLst>
                <a:ext uri="{FF2B5EF4-FFF2-40B4-BE49-F238E27FC236}">
                  <a16:creationId xmlns:a16="http://schemas.microsoft.com/office/drawing/2014/main" id="{02B1E11C-3FBD-74AE-D633-1C948CBC8F6F}"/>
                </a:ext>
              </a:extLst>
            </p:cNvPr>
            <p:cNvSpPr/>
            <p:nvPr/>
          </p:nvSpPr>
          <p:spPr>
            <a:xfrm>
              <a:off x="5798156" y="4816197"/>
              <a:ext cx="263650" cy="263646"/>
            </a:xfrm>
            <a:prstGeom prst="ellipse">
              <a:avLst/>
            </a:prstGeom>
            <a:solidFill>
              <a:schemeClr val="accent1">
                <a:lumMod val="20000"/>
                <a:lumOff val="80000"/>
              </a:schemeClr>
            </a:solidFill>
            <a:ln w="38100">
              <a:no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5" name="椭圆 84">
              <a:extLst>
                <a:ext uri="{FF2B5EF4-FFF2-40B4-BE49-F238E27FC236}">
                  <a16:creationId xmlns:a16="http://schemas.microsoft.com/office/drawing/2014/main" id="{F1265484-DBA8-39C4-C355-4457213C3916}"/>
                </a:ext>
              </a:extLst>
            </p:cNvPr>
            <p:cNvSpPr/>
            <p:nvPr/>
          </p:nvSpPr>
          <p:spPr>
            <a:xfrm>
              <a:off x="5872729" y="4890768"/>
              <a:ext cx="114505" cy="114505"/>
            </a:xfrm>
            <a:prstGeom prst="ellipse">
              <a:avLst/>
            </a:prstGeom>
            <a:solidFill>
              <a:schemeClr val="accent1"/>
            </a:solidFill>
            <a:ln w="38100">
              <a:solidFill>
                <a:schemeClr val="accent1"/>
              </a:solid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8" name="组合 127">
            <a:extLst>
              <a:ext uri="{FF2B5EF4-FFF2-40B4-BE49-F238E27FC236}">
                <a16:creationId xmlns:a16="http://schemas.microsoft.com/office/drawing/2014/main" id="{03D1162D-A11B-D10F-C99E-57B2F0744A0F}"/>
              </a:ext>
            </a:extLst>
          </p:cNvPr>
          <p:cNvGrpSpPr/>
          <p:nvPr/>
        </p:nvGrpSpPr>
        <p:grpSpPr>
          <a:xfrm>
            <a:off x="8396481" y="4816197"/>
            <a:ext cx="263650" cy="263646"/>
            <a:chOff x="8396481" y="4816197"/>
            <a:chExt cx="263650" cy="263646"/>
          </a:xfrm>
        </p:grpSpPr>
        <p:sp>
          <p:nvSpPr>
            <p:cNvPr id="124" name="椭圆 123">
              <a:extLst>
                <a:ext uri="{FF2B5EF4-FFF2-40B4-BE49-F238E27FC236}">
                  <a16:creationId xmlns:a16="http://schemas.microsoft.com/office/drawing/2014/main" id="{932C6873-AAE7-0652-2B60-27EA90A7F345}"/>
                </a:ext>
              </a:extLst>
            </p:cNvPr>
            <p:cNvSpPr/>
            <p:nvPr/>
          </p:nvSpPr>
          <p:spPr>
            <a:xfrm>
              <a:off x="8396481" y="4816197"/>
              <a:ext cx="263650" cy="263646"/>
            </a:xfrm>
            <a:prstGeom prst="ellipse">
              <a:avLst/>
            </a:prstGeom>
            <a:solidFill>
              <a:schemeClr val="accent1">
                <a:lumMod val="20000"/>
                <a:lumOff val="80000"/>
              </a:schemeClr>
            </a:solidFill>
            <a:ln w="38100">
              <a:no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6" name="椭圆 85">
              <a:extLst>
                <a:ext uri="{FF2B5EF4-FFF2-40B4-BE49-F238E27FC236}">
                  <a16:creationId xmlns:a16="http://schemas.microsoft.com/office/drawing/2014/main" id="{704FB9F0-0539-D9FB-3942-4E3746473B13}"/>
                </a:ext>
              </a:extLst>
            </p:cNvPr>
            <p:cNvSpPr/>
            <p:nvPr/>
          </p:nvSpPr>
          <p:spPr>
            <a:xfrm>
              <a:off x="8471054" y="4890768"/>
              <a:ext cx="114505" cy="114505"/>
            </a:xfrm>
            <a:prstGeom prst="ellipse">
              <a:avLst/>
            </a:prstGeom>
            <a:solidFill>
              <a:schemeClr val="accent1"/>
            </a:solidFill>
            <a:ln w="38100">
              <a:solidFill>
                <a:schemeClr val="accent1"/>
              </a:solid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88" name="矩形 87">
            <a:extLst>
              <a:ext uri="{FF2B5EF4-FFF2-40B4-BE49-F238E27FC236}">
                <a16:creationId xmlns:a16="http://schemas.microsoft.com/office/drawing/2014/main" id="{6C18C5A8-8304-C1C3-30BE-E48A4EC4BFEC}"/>
              </a:ext>
            </a:extLst>
          </p:cNvPr>
          <p:cNvSpPr/>
          <p:nvPr/>
        </p:nvSpPr>
        <p:spPr>
          <a:xfrm>
            <a:off x="2839952" y="2237677"/>
            <a:ext cx="1080000" cy="307777"/>
          </a:xfrm>
          <a:prstGeom prst="rect">
            <a:avLst/>
          </a:prstGeom>
          <a:ln>
            <a:noFill/>
          </a:ln>
        </p:spPr>
        <p:txBody>
          <a:bodyPr wrap="square">
            <a:noAutofit/>
          </a:bodyPr>
          <a:lstStyle/>
          <a:p>
            <a:pPr algn="ctr"/>
            <a:r>
              <a:rPr lang="zh-CN" altLang="en-US" sz="1400" dirty="0">
                <a:solidFill>
                  <a:schemeClr val="accent2"/>
                </a:solidFill>
                <a:latin typeface="+mj-ea"/>
                <a:ea typeface="+mj-ea"/>
                <a:cs typeface="OPPOSans B" panose="00020600040101010101" pitchFamily="18" charset="-122"/>
                <a:sym typeface="微软雅黑" panose="020B0503020204020204" pitchFamily="34" charset="-122"/>
              </a:rPr>
              <a:t>特点一</a:t>
            </a:r>
          </a:p>
        </p:txBody>
      </p:sp>
      <p:sp>
        <p:nvSpPr>
          <p:cNvPr id="89" name="矩形 88">
            <a:extLst>
              <a:ext uri="{FF2B5EF4-FFF2-40B4-BE49-F238E27FC236}">
                <a16:creationId xmlns:a16="http://schemas.microsoft.com/office/drawing/2014/main" id="{8BF93598-158A-8CE2-0EA8-F98C6228D16D}"/>
              </a:ext>
            </a:extLst>
          </p:cNvPr>
          <p:cNvSpPr/>
          <p:nvPr/>
        </p:nvSpPr>
        <p:spPr>
          <a:xfrm>
            <a:off x="2618517" y="2850558"/>
            <a:ext cx="1512000" cy="400110"/>
          </a:xfrm>
          <a:prstGeom prst="rect">
            <a:avLst/>
          </a:prstGeom>
          <a:ln>
            <a:noFill/>
          </a:ln>
        </p:spPr>
        <p:txBody>
          <a:bodyPr wrap="square">
            <a:noAutofit/>
          </a:bodyPr>
          <a:lstStyle/>
          <a:p>
            <a:pPr algn="ctr">
              <a:defRPr sz="1466"/>
            </a:pPr>
            <a:r>
              <a:rPr lang="zh-CN" altLang="en-US" sz="1000" dirty="0">
                <a:solidFill>
                  <a:schemeClr val="accent2"/>
                </a:solidFill>
                <a:latin typeface="+mn-ea"/>
                <a:cs typeface="OPPOSans L" panose="00020600040101010101" pitchFamily="18" charset="-122"/>
                <a:sym typeface="微软雅黑" panose="020B0503020204020204" pitchFamily="34" charset="-122"/>
              </a:rPr>
              <a:t>对突来的疫情变化做出积极的反应</a:t>
            </a:r>
          </a:p>
        </p:txBody>
      </p:sp>
      <p:sp>
        <p:nvSpPr>
          <p:cNvPr id="91" name="矩形 90">
            <a:extLst>
              <a:ext uri="{FF2B5EF4-FFF2-40B4-BE49-F238E27FC236}">
                <a16:creationId xmlns:a16="http://schemas.microsoft.com/office/drawing/2014/main" id="{33ADBA85-6DD9-06A2-8B10-426293876822}"/>
              </a:ext>
            </a:extLst>
          </p:cNvPr>
          <p:cNvSpPr/>
          <p:nvPr/>
        </p:nvSpPr>
        <p:spPr>
          <a:xfrm>
            <a:off x="4893280" y="2237677"/>
            <a:ext cx="814304" cy="307777"/>
          </a:xfrm>
          <a:prstGeom prst="rect">
            <a:avLst/>
          </a:prstGeom>
          <a:ln>
            <a:noFill/>
          </a:ln>
        </p:spPr>
        <p:txBody>
          <a:bodyPr wrap="square">
            <a:noAutofit/>
          </a:bodyPr>
          <a:lstStyle/>
          <a:p>
            <a:pPr algn="ctr"/>
            <a:r>
              <a:rPr lang="zh-CN" altLang="en-US" sz="1400" dirty="0">
                <a:solidFill>
                  <a:schemeClr val="accent2"/>
                </a:solidFill>
                <a:latin typeface="+mj-ea"/>
                <a:ea typeface="+mj-ea"/>
                <a:cs typeface="OPPOSans B" panose="00020600040101010101" pitchFamily="18" charset="-122"/>
                <a:sym typeface="微软雅黑" panose="020B0503020204020204" pitchFamily="34" charset="-122"/>
              </a:rPr>
              <a:t>特点二</a:t>
            </a:r>
          </a:p>
        </p:txBody>
      </p:sp>
      <p:sp>
        <p:nvSpPr>
          <p:cNvPr id="92" name="矩形 91">
            <a:extLst>
              <a:ext uri="{FF2B5EF4-FFF2-40B4-BE49-F238E27FC236}">
                <a16:creationId xmlns:a16="http://schemas.microsoft.com/office/drawing/2014/main" id="{5AE1BD64-0277-D89F-679B-D2ECCA67DDE5}"/>
              </a:ext>
            </a:extLst>
          </p:cNvPr>
          <p:cNvSpPr/>
          <p:nvPr/>
        </p:nvSpPr>
        <p:spPr>
          <a:xfrm>
            <a:off x="4544954" y="2850558"/>
            <a:ext cx="1512000" cy="400110"/>
          </a:xfrm>
          <a:prstGeom prst="rect">
            <a:avLst/>
          </a:prstGeom>
          <a:ln>
            <a:noFill/>
          </a:ln>
        </p:spPr>
        <p:txBody>
          <a:bodyPr wrap="square">
            <a:noAutofit/>
          </a:bodyPr>
          <a:lstStyle/>
          <a:p>
            <a:pPr algn="ctr">
              <a:defRPr sz="1466"/>
            </a:pPr>
            <a:r>
              <a:rPr lang="zh-CN" altLang="en-US" sz="1000" dirty="0">
                <a:solidFill>
                  <a:schemeClr val="accent2"/>
                </a:solidFill>
                <a:latin typeface="+mn-ea"/>
                <a:cs typeface="OPPOSans L" panose="00020600040101010101" pitchFamily="18" charset="-122"/>
                <a:sym typeface="微软雅黑" panose="020B0503020204020204" pitchFamily="34" charset="-122"/>
              </a:rPr>
              <a:t>每日坚持学习，不管是网课还是其他知识</a:t>
            </a:r>
            <a:endParaRPr lang="zh-CN" altLang="en-US" sz="900" dirty="0">
              <a:solidFill>
                <a:schemeClr val="accent2"/>
              </a:solidFill>
              <a:latin typeface="+mn-ea"/>
              <a:cs typeface="OPPOSans L" panose="00020600040101010101" pitchFamily="18" charset="-122"/>
              <a:sym typeface="微软雅黑" panose="020B0503020204020204" pitchFamily="34" charset="-122"/>
            </a:endParaRPr>
          </a:p>
        </p:txBody>
      </p:sp>
      <p:sp>
        <p:nvSpPr>
          <p:cNvPr id="94" name="矩形 93">
            <a:extLst>
              <a:ext uri="{FF2B5EF4-FFF2-40B4-BE49-F238E27FC236}">
                <a16:creationId xmlns:a16="http://schemas.microsoft.com/office/drawing/2014/main" id="{0B0A4731-F730-A4FC-5A38-1D76D59D73D6}"/>
              </a:ext>
            </a:extLst>
          </p:cNvPr>
          <p:cNvSpPr/>
          <p:nvPr/>
        </p:nvSpPr>
        <p:spPr>
          <a:xfrm>
            <a:off x="6768499" y="2237677"/>
            <a:ext cx="911165" cy="307777"/>
          </a:xfrm>
          <a:prstGeom prst="rect">
            <a:avLst/>
          </a:prstGeom>
          <a:ln>
            <a:noFill/>
          </a:ln>
        </p:spPr>
        <p:txBody>
          <a:bodyPr wrap="square">
            <a:noAutofit/>
          </a:bodyPr>
          <a:lstStyle/>
          <a:p>
            <a:pPr algn="ctr"/>
            <a:r>
              <a:rPr lang="zh-CN" altLang="en-US" sz="1400" dirty="0">
                <a:solidFill>
                  <a:schemeClr val="accent2"/>
                </a:solidFill>
                <a:latin typeface="+mj-ea"/>
                <a:ea typeface="+mj-ea"/>
                <a:cs typeface="OPPOSans B" panose="00020600040101010101" pitchFamily="18" charset="-122"/>
                <a:sym typeface="微软雅黑" panose="020B0503020204020204" pitchFamily="34" charset="-122"/>
              </a:rPr>
              <a:t>特点三</a:t>
            </a:r>
          </a:p>
        </p:txBody>
      </p:sp>
      <p:sp>
        <p:nvSpPr>
          <p:cNvPr id="95" name="矩形 94">
            <a:extLst>
              <a:ext uri="{FF2B5EF4-FFF2-40B4-BE49-F238E27FC236}">
                <a16:creationId xmlns:a16="http://schemas.microsoft.com/office/drawing/2014/main" id="{B308511B-13C1-2A08-D825-FF03FE703B49}"/>
              </a:ext>
            </a:extLst>
          </p:cNvPr>
          <p:cNvSpPr/>
          <p:nvPr/>
        </p:nvSpPr>
        <p:spPr>
          <a:xfrm>
            <a:off x="6471391" y="2850558"/>
            <a:ext cx="1512000" cy="553998"/>
          </a:xfrm>
          <a:prstGeom prst="rect">
            <a:avLst/>
          </a:prstGeom>
          <a:ln>
            <a:noFill/>
          </a:ln>
        </p:spPr>
        <p:txBody>
          <a:bodyPr wrap="square">
            <a:noAutofit/>
          </a:bodyPr>
          <a:lstStyle/>
          <a:p>
            <a:pPr algn="ctr">
              <a:defRPr sz="1466"/>
            </a:pPr>
            <a:r>
              <a:rPr lang="zh-CN" altLang="en-US" sz="1000" dirty="0">
                <a:solidFill>
                  <a:schemeClr val="accent2"/>
                </a:solidFill>
                <a:latin typeface="+mn-ea"/>
                <a:cs typeface="OPPOSans L" panose="00020600040101010101" pitchFamily="18" charset="-122"/>
                <a:sym typeface="微软雅黑" panose="020B0503020204020204" pitchFamily="34" charset="-122"/>
              </a:rPr>
              <a:t>每日协调好自己的情绪状态，保持轻松、愉快等良好的心理状态</a:t>
            </a:r>
          </a:p>
        </p:txBody>
      </p:sp>
      <p:sp>
        <p:nvSpPr>
          <p:cNvPr id="96" name="矩形 95">
            <a:extLst>
              <a:ext uri="{FF2B5EF4-FFF2-40B4-BE49-F238E27FC236}">
                <a16:creationId xmlns:a16="http://schemas.microsoft.com/office/drawing/2014/main" id="{799AC9B8-F06E-D4F2-7400-67E2BB143C01}"/>
              </a:ext>
            </a:extLst>
          </p:cNvPr>
          <p:cNvSpPr/>
          <p:nvPr/>
        </p:nvSpPr>
        <p:spPr>
          <a:xfrm>
            <a:off x="8668819" y="2237291"/>
            <a:ext cx="934280" cy="307777"/>
          </a:xfrm>
          <a:prstGeom prst="rect">
            <a:avLst/>
          </a:prstGeom>
          <a:ln>
            <a:noFill/>
          </a:ln>
        </p:spPr>
        <p:txBody>
          <a:bodyPr wrap="square">
            <a:noAutofit/>
          </a:bodyPr>
          <a:lstStyle/>
          <a:p>
            <a:pPr algn="ctr"/>
            <a:r>
              <a:rPr lang="zh-CN" altLang="en-US" sz="1400" dirty="0">
                <a:solidFill>
                  <a:schemeClr val="accent2"/>
                </a:solidFill>
                <a:latin typeface="+mj-ea"/>
                <a:ea typeface="+mj-ea"/>
                <a:cs typeface="OPPOSans B" panose="00020600040101010101" pitchFamily="18" charset="-122"/>
                <a:sym typeface="微软雅黑" panose="020B0503020204020204" pitchFamily="34" charset="-122"/>
              </a:rPr>
              <a:t>特点四</a:t>
            </a:r>
          </a:p>
        </p:txBody>
      </p:sp>
      <p:sp>
        <p:nvSpPr>
          <p:cNvPr id="97" name="矩形 96">
            <a:extLst>
              <a:ext uri="{FF2B5EF4-FFF2-40B4-BE49-F238E27FC236}">
                <a16:creationId xmlns:a16="http://schemas.microsoft.com/office/drawing/2014/main" id="{8D53A86F-693B-102E-D1BB-3152007198CE}"/>
              </a:ext>
            </a:extLst>
          </p:cNvPr>
          <p:cNvSpPr/>
          <p:nvPr/>
        </p:nvSpPr>
        <p:spPr>
          <a:xfrm>
            <a:off x="8403788" y="2850558"/>
            <a:ext cx="1512000" cy="246221"/>
          </a:xfrm>
          <a:prstGeom prst="rect">
            <a:avLst/>
          </a:prstGeom>
          <a:ln>
            <a:noFill/>
          </a:ln>
        </p:spPr>
        <p:txBody>
          <a:bodyPr wrap="square">
            <a:noAutofit/>
          </a:bodyPr>
          <a:lstStyle/>
          <a:p>
            <a:pPr algn="ctr">
              <a:defRPr sz="1466"/>
            </a:pPr>
            <a:r>
              <a:rPr lang="zh-CN" altLang="en-US" sz="1000" dirty="0">
                <a:solidFill>
                  <a:schemeClr val="accent2"/>
                </a:solidFill>
                <a:latin typeface="+mn-ea"/>
                <a:cs typeface="OPPOSans L" panose="00020600040101010101" pitchFamily="18" charset="-122"/>
                <a:sym typeface="微软雅黑" panose="020B0503020204020204" pitchFamily="34" charset="-122"/>
              </a:rPr>
              <a:t>适应环境发生的变化</a:t>
            </a:r>
          </a:p>
        </p:txBody>
      </p:sp>
      <p:sp>
        <p:nvSpPr>
          <p:cNvPr id="99" name="矩形 98">
            <a:extLst>
              <a:ext uri="{FF2B5EF4-FFF2-40B4-BE49-F238E27FC236}">
                <a16:creationId xmlns:a16="http://schemas.microsoft.com/office/drawing/2014/main" id="{80523F8E-510E-9DC0-E3C6-07420E5855D5}"/>
              </a:ext>
            </a:extLst>
          </p:cNvPr>
          <p:cNvSpPr/>
          <p:nvPr/>
        </p:nvSpPr>
        <p:spPr>
          <a:xfrm>
            <a:off x="8693370" y="3391505"/>
            <a:ext cx="885179" cy="307777"/>
          </a:xfrm>
          <a:prstGeom prst="rect">
            <a:avLst/>
          </a:prstGeom>
          <a:ln>
            <a:noFill/>
          </a:ln>
        </p:spPr>
        <p:txBody>
          <a:bodyPr wrap="square">
            <a:noAutofit/>
          </a:bodyPr>
          <a:lstStyle/>
          <a:p>
            <a:pPr algn="ctr"/>
            <a:r>
              <a:rPr lang="zh-CN" altLang="en-US" sz="1400" dirty="0">
                <a:solidFill>
                  <a:schemeClr val="accent2"/>
                </a:solidFill>
                <a:latin typeface="+mj-ea"/>
                <a:ea typeface="+mj-ea"/>
                <a:cs typeface="OPPOSans B" panose="00020600040101010101" pitchFamily="18" charset="-122"/>
                <a:sym typeface="微软雅黑" panose="020B0503020204020204" pitchFamily="34" charset="-122"/>
              </a:rPr>
              <a:t>特点七</a:t>
            </a:r>
          </a:p>
        </p:txBody>
      </p:sp>
      <p:sp>
        <p:nvSpPr>
          <p:cNvPr id="100" name="矩形 99">
            <a:extLst>
              <a:ext uri="{FF2B5EF4-FFF2-40B4-BE49-F238E27FC236}">
                <a16:creationId xmlns:a16="http://schemas.microsoft.com/office/drawing/2014/main" id="{0687652B-2A18-00B0-E00E-8D200E21C125}"/>
              </a:ext>
            </a:extLst>
          </p:cNvPr>
          <p:cNvSpPr/>
          <p:nvPr/>
        </p:nvSpPr>
        <p:spPr>
          <a:xfrm>
            <a:off x="8379959" y="3998787"/>
            <a:ext cx="1512000" cy="400110"/>
          </a:xfrm>
          <a:prstGeom prst="rect">
            <a:avLst/>
          </a:prstGeom>
          <a:ln>
            <a:noFill/>
          </a:ln>
        </p:spPr>
        <p:txBody>
          <a:bodyPr wrap="square">
            <a:noAutofit/>
          </a:bodyPr>
          <a:lstStyle/>
          <a:p>
            <a:pPr>
              <a:defRPr sz="1466"/>
            </a:pPr>
            <a:r>
              <a:rPr lang="zh-CN" altLang="en-US" sz="1000" dirty="0">
                <a:solidFill>
                  <a:schemeClr val="accent2"/>
                </a:solidFill>
                <a:latin typeface="+mn-ea"/>
                <a:cs typeface="OPPOSans L" panose="00020600040101010101" pitchFamily="18" charset="-122"/>
                <a:sym typeface="微软雅黑" panose="020B0503020204020204" pitchFamily="34" charset="-122"/>
              </a:rPr>
              <a:t>行为模式符合自己的年龄特点</a:t>
            </a:r>
          </a:p>
        </p:txBody>
      </p:sp>
      <p:sp>
        <p:nvSpPr>
          <p:cNvPr id="102" name="矩形 101">
            <a:extLst>
              <a:ext uri="{FF2B5EF4-FFF2-40B4-BE49-F238E27FC236}">
                <a16:creationId xmlns:a16="http://schemas.microsoft.com/office/drawing/2014/main" id="{C2FCF543-DC46-D864-414E-16176B9535D0}"/>
              </a:ext>
            </a:extLst>
          </p:cNvPr>
          <p:cNvSpPr/>
          <p:nvPr/>
        </p:nvSpPr>
        <p:spPr>
          <a:xfrm>
            <a:off x="3710713" y="3388830"/>
            <a:ext cx="1004091" cy="307777"/>
          </a:xfrm>
          <a:prstGeom prst="rect">
            <a:avLst/>
          </a:prstGeom>
          <a:ln>
            <a:noFill/>
          </a:ln>
        </p:spPr>
        <p:txBody>
          <a:bodyPr wrap="square">
            <a:noAutofit/>
          </a:bodyPr>
          <a:lstStyle/>
          <a:p>
            <a:pPr algn="ctr"/>
            <a:r>
              <a:rPr lang="zh-CN" altLang="en-US" sz="1400" dirty="0">
                <a:solidFill>
                  <a:schemeClr val="accent2"/>
                </a:solidFill>
                <a:latin typeface="+mj-ea"/>
                <a:ea typeface="+mj-ea"/>
                <a:cs typeface="OPPOSans B" panose="00020600040101010101" pitchFamily="18" charset="-122"/>
                <a:sym typeface="微软雅黑" panose="020B0503020204020204" pitchFamily="34" charset="-122"/>
              </a:rPr>
              <a:t>特点五</a:t>
            </a:r>
            <a:endParaRPr lang="en-US" altLang="zh-CN" sz="1400" dirty="0">
              <a:solidFill>
                <a:schemeClr val="accent2"/>
              </a:solidFill>
              <a:latin typeface="+mj-ea"/>
              <a:ea typeface="+mj-ea"/>
              <a:cs typeface="OPPOSans B" panose="00020600040101010101" pitchFamily="18" charset="-122"/>
              <a:sym typeface="微软雅黑" panose="020B0503020204020204" pitchFamily="34" charset="-122"/>
            </a:endParaRPr>
          </a:p>
        </p:txBody>
      </p:sp>
      <p:sp>
        <p:nvSpPr>
          <p:cNvPr id="103" name="矩形 102">
            <a:extLst>
              <a:ext uri="{FF2B5EF4-FFF2-40B4-BE49-F238E27FC236}">
                <a16:creationId xmlns:a16="http://schemas.microsoft.com/office/drawing/2014/main" id="{573FFCF6-AA57-9D40-D575-11D6D498C4F2}"/>
              </a:ext>
            </a:extLst>
          </p:cNvPr>
          <p:cNvSpPr/>
          <p:nvPr/>
        </p:nvSpPr>
        <p:spPr>
          <a:xfrm>
            <a:off x="3379952" y="3998787"/>
            <a:ext cx="1660058" cy="553998"/>
          </a:xfrm>
          <a:prstGeom prst="rect">
            <a:avLst/>
          </a:prstGeom>
          <a:ln>
            <a:noFill/>
          </a:ln>
        </p:spPr>
        <p:txBody>
          <a:bodyPr wrap="square">
            <a:noAutofit/>
          </a:bodyPr>
          <a:lstStyle/>
          <a:p>
            <a:pPr>
              <a:defRPr sz="1466"/>
            </a:pPr>
            <a:r>
              <a:rPr lang="zh-CN" altLang="en-US" sz="1000" dirty="0">
                <a:solidFill>
                  <a:schemeClr val="accent2"/>
                </a:solidFill>
                <a:latin typeface="+mn-ea"/>
                <a:cs typeface="OPPOSans L" panose="00020600040101010101" pitchFamily="18" charset="-122"/>
                <a:sym typeface="微软雅黑" panose="020B0503020204020204" pitchFamily="34" charset="-122"/>
              </a:rPr>
              <a:t>与同龄人建立平等、互助、和睦的伙伴关系；与家人有良好的沟通渠道</a:t>
            </a:r>
          </a:p>
        </p:txBody>
      </p:sp>
      <p:sp>
        <p:nvSpPr>
          <p:cNvPr id="105" name="矩形 104">
            <a:extLst>
              <a:ext uri="{FF2B5EF4-FFF2-40B4-BE49-F238E27FC236}">
                <a16:creationId xmlns:a16="http://schemas.microsoft.com/office/drawing/2014/main" id="{B996E887-8B97-37ED-08F5-72ADE20C6F21}"/>
              </a:ext>
            </a:extLst>
          </p:cNvPr>
          <p:cNvSpPr/>
          <p:nvPr/>
        </p:nvSpPr>
        <p:spPr>
          <a:xfrm>
            <a:off x="2930578" y="4535055"/>
            <a:ext cx="798617" cy="307777"/>
          </a:xfrm>
          <a:prstGeom prst="rect">
            <a:avLst/>
          </a:prstGeom>
          <a:ln>
            <a:noFill/>
          </a:ln>
        </p:spPr>
        <p:txBody>
          <a:bodyPr wrap="square">
            <a:noAutofit/>
          </a:bodyPr>
          <a:lstStyle/>
          <a:p>
            <a:pPr algn="ctr"/>
            <a:r>
              <a:rPr lang="zh-CN" altLang="en-US" sz="1400" dirty="0">
                <a:solidFill>
                  <a:schemeClr val="accent2"/>
                </a:solidFill>
                <a:latin typeface="+mj-ea"/>
                <a:ea typeface="+mj-ea"/>
                <a:cs typeface="OPPOSans B" panose="00020600040101010101" pitchFamily="18" charset="-122"/>
                <a:sym typeface="微软雅黑" panose="020B0503020204020204" pitchFamily="34" charset="-122"/>
              </a:rPr>
              <a:t>特点八</a:t>
            </a:r>
          </a:p>
        </p:txBody>
      </p:sp>
      <p:sp>
        <p:nvSpPr>
          <p:cNvPr id="106" name="矩形 105">
            <a:extLst>
              <a:ext uri="{FF2B5EF4-FFF2-40B4-BE49-F238E27FC236}">
                <a16:creationId xmlns:a16="http://schemas.microsoft.com/office/drawing/2014/main" id="{013ABA6A-DDD5-A4DF-82F3-5168FD8C04BC}"/>
              </a:ext>
            </a:extLst>
          </p:cNvPr>
          <p:cNvSpPr/>
          <p:nvPr/>
        </p:nvSpPr>
        <p:spPr>
          <a:xfrm>
            <a:off x="2570873" y="5136815"/>
            <a:ext cx="1512000" cy="553998"/>
          </a:xfrm>
          <a:prstGeom prst="rect">
            <a:avLst/>
          </a:prstGeom>
          <a:ln>
            <a:noFill/>
          </a:ln>
        </p:spPr>
        <p:txBody>
          <a:bodyPr wrap="square">
            <a:noAutofit/>
          </a:bodyPr>
          <a:lstStyle/>
          <a:p>
            <a:pPr>
              <a:defRPr sz="1466"/>
            </a:pPr>
            <a:r>
              <a:rPr lang="zh-CN" altLang="en-US" sz="1000" dirty="0">
                <a:solidFill>
                  <a:schemeClr val="accent2"/>
                </a:solidFill>
                <a:latin typeface="+mn-ea"/>
                <a:cs typeface="OPPOSans L" panose="00020600040101010101" pitchFamily="18" charset="-122"/>
                <a:sym typeface="微软雅黑" panose="020B0503020204020204" pitchFamily="34" charset="-122"/>
              </a:rPr>
              <a:t>自控能力、注意力、记忆力和有意识的活动水平正常</a:t>
            </a:r>
          </a:p>
        </p:txBody>
      </p:sp>
      <p:sp>
        <p:nvSpPr>
          <p:cNvPr id="108" name="矩形 107">
            <a:extLst>
              <a:ext uri="{FF2B5EF4-FFF2-40B4-BE49-F238E27FC236}">
                <a16:creationId xmlns:a16="http://schemas.microsoft.com/office/drawing/2014/main" id="{C5B682F2-C631-ADED-5A0C-BB4C75996083}"/>
              </a:ext>
            </a:extLst>
          </p:cNvPr>
          <p:cNvSpPr/>
          <p:nvPr/>
        </p:nvSpPr>
        <p:spPr>
          <a:xfrm>
            <a:off x="6289692" y="3388830"/>
            <a:ext cx="766557" cy="307777"/>
          </a:xfrm>
          <a:prstGeom prst="rect">
            <a:avLst/>
          </a:prstGeom>
          <a:ln>
            <a:noFill/>
          </a:ln>
        </p:spPr>
        <p:txBody>
          <a:bodyPr wrap="square">
            <a:noAutofit/>
          </a:bodyPr>
          <a:lstStyle/>
          <a:p>
            <a:pPr algn="ctr"/>
            <a:r>
              <a:rPr lang="zh-CN" altLang="en-US" sz="1400" dirty="0">
                <a:solidFill>
                  <a:schemeClr val="accent2"/>
                </a:solidFill>
                <a:latin typeface="+mj-ea"/>
                <a:ea typeface="+mj-ea"/>
                <a:cs typeface="OPPOSans B" panose="00020600040101010101" pitchFamily="18" charset="-122"/>
                <a:sym typeface="微软雅黑" panose="020B0503020204020204" pitchFamily="34" charset="-122"/>
              </a:rPr>
              <a:t>特点六</a:t>
            </a:r>
          </a:p>
        </p:txBody>
      </p:sp>
      <p:sp>
        <p:nvSpPr>
          <p:cNvPr id="109" name="矩形 108">
            <a:extLst>
              <a:ext uri="{FF2B5EF4-FFF2-40B4-BE49-F238E27FC236}">
                <a16:creationId xmlns:a16="http://schemas.microsoft.com/office/drawing/2014/main" id="{EE3AC273-7CC2-B6DA-04A6-684205972312}"/>
              </a:ext>
            </a:extLst>
          </p:cNvPr>
          <p:cNvSpPr/>
          <p:nvPr/>
        </p:nvSpPr>
        <p:spPr>
          <a:xfrm>
            <a:off x="5916970" y="3998787"/>
            <a:ext cx="1512000" cy="400110"/>
          </a:xfrm>
          <a:prstGeom prst="rect">
            <a:avLst/>
          </a:prstGeom>
          <a:ln>
            <a:noFill/>
          </a:ln>
        </p:spPr>
        <p:txBody>
          <a:bodyPr wrap="square">
            <a:noAutofit/>
          </a:bodyPr>
          <a:lstStyle/>
          <a:p>
            <a:pPr>
              <a:defRPr sz="1466"/>
            </a:pPr>
            <a:r>
              <a:rPr lang="zh-CN" altLang="en-US" sz="1000" dirty="0">
                <a:solidFill>
                  <a:schemeClr val="accent2"/>
                </a:solidFill>
                <a:latin typeface="+mn-ea"/>
                <a:cs typeface="OPPOSans L" panose="00020600040101010101" pitchFamily="18" charset="-122"/>
                <a:sym typeface="微软雅黑" panose="020B0503020204020204" pitchFamily="34" charset="-122"/>
              </a:rPr>
              <a:t>对突如其来的变化反应适度</a:t>
            </a:r>
          </a:p>
        </p:txBody>
      </p:sp>
      <p:sp>
        <p:nvSpPr>
          <p:cNvPr id="111" name="矩形 110">
            <a:extLst>
              <a:ext uri="{FF2B5EF4-FFF2-40B4-BE49-F238E27FC236}">
                <a16:creationId xmlns:a16="http://schemas.microsoft.com/office/drawing/2014/main" id="{793292A9-81CA-E5A4-68E5-A4074A48C155}"/>
              </a:ext>
            </a:extLst>
          </p:cNvPr>
          <p:cNvSpPr/>
          <p:nvPr/>
        </p:nvSpPr>
        <p:spPr>
          <a:xfrm>
            <a:off x="5530673" y="4535055"/>
            <a:ext cx="798617" cy="307777"/>
          </a:xfrm>
          <a:prstGeom prst="rect">
            <a:avLst/>
          </a:prstGeom>
          <a:ln>
            <a:noFill/>
          </a:ln>
        </p:spPr>
        <p:txBody>
          <a:bodyPr wrap="square">
            <a:noAutofit/>
          </a:bodyPr>
          <a:lstStyle/>
          <a:p>
            <a:pPr algn="ctr"/>
            <a:r>
              <a:rPr lang="zh-CN" altLang="en-US" sz="1400" dirty="0">
                <a:solidFill>
                  <a:schemeClr val="accent2"/>
                </a:solidFill>
                <a:latin typeface="+mj-ea"/>
                <a:ea typeface="+mj-ea"/>
                <a:cs typeface="OPPOSans B" panose="00020600040101010101" pitchFamily="18" charset="-122"/>
                <a:sym typeface="微软雅黑" panose="020B0503020204020204" pitchFamily="34" charset="-122"/>
              </a:rPr>
              <a:t>特点九</a:t>
            </a:r>
          </a:p>
        </p:txBody>
      </p:sp>
      <p:sp>
        <p:nvSpPr>
          <p:cNvPr id="112" name="矩形 111">
            <a:extLst>
              <a:ext uri="{FF2B5EF4-FFF2-40B4-BE49-F238E27FC236}">
                <a16:creationId xmlns:a16="http://schemas.microsoft.com/office/drawing/2014/main" id="{3FF78D21-095D-8AB0-66DD-0177B7459E69}"/>
              </a:ext>
            </a:extLst>
          </p:cNvPr>
          <p:cNvSpPr/>
          <p:nvPr/>
        </p:nvSpPr>
        <p:spPr>
          <a:xfrm>
            <a:off x="5160970" y="5136815"/>
            <a:ext cx="1512000" cy="246221"/>
          </a:xfrm>
          <a:prstGeom prst="rect">
            <a:avLst/>
          </a:prstGeom>
          <a:ln>
            <a:noFill/>
          </a:ln>
        </p:spPr>
        <p:txBody>
          <a:bodyPr wrap="square">
            <a:noAutofit/>
          </a:bodyPr>
          <a:lstStyle/>
          <a:p>
            <a:pPr algn="ctr">
              <a:defRPr sz="1466"/>
            </a:pPr>
            <a:r>
              <a:rPr lang="zh-CN" altLang="en-US" sz="1000" dirty="0">
                <a:solidFill>
                  <a:schemeClr val="accent2"/>
                </a:solidFill>
                <a:latin typeface="+mn-ea"/>
                <a:cs typeface="OPPOSans L" panose="00020600040101010101" pitchFamily="18" charset="-122"/>
                <a:sym typeface="微软雅黑" panose="020B0503020204020204" pitchFamily="34" charset="-122"/>
              </a:rPr>
              <a:t>充满自信</a:t>
            </a:r>
          </a:p>
        </p:txBody>
      </p:sp>
      <p:sp>
        <p:nvSpPr>
          <p:cNvPr id="114" name="矩形 113">
            <a:extLst>
              <a:ext uri="{FF2B5EF4-FFF2-40B4-BE49-F238E27FC236}">
                <a16:creationId xmlns:a16="http://schemas.microsoft.com/office/drawing/2014/main" id="{967895D3-CEF0-6B71-C4C4-3A3C791169F1}"/>
              </a:ext>
            </a:extLst>
          </p:cNvPr>
          <p:cNvSpPr/>
          <p:nvPr/>
        </p:nvSpPr>
        <p:spPr>
          <a:xfrm>
            <a:off x="8087830" y="4535055"/>
            <a:ext cx="885179" cy="307777"/>
          </a:xfrm>
          <a:prstGeom prst="rect">
            <a:avLst/>
          </a:prstGeom>
          <a:ln>
            <a:noFill/>
          </a:ln>
        </p:spPr>
        <p:txBody>
          <a:bodyPr wrap="square">
            <a:noAutofit/>
          </a:bodyPr>
          <a:lstStyle/>
          <a:p>
            <a:pPr algn="ctr"/>
            <a:r>
              <a:rPr lang="zh-CN" altLang="en-US" sz="1400" dirty="0">
                <a:solidFill>
                  <a:schemeClr val="accent2"/>
                </a:solidFill>
                <a:latin typeface="+mj-ea"/>
                <a:ea typeface="+mj-ea"/>
                <a:cs typeface="OPPOSans B" panose="00020600040101010101" pitchFamily="18" charset="-122"/>
                <a:sym typeface="微软雅黑" panose="020B0503020204020204" pitchFamily="34" charset="-122"/>
              </a:rPr>
              <a:t>特点十</a:t>
            </a:r>
          </a:p>
        </p:txBody>
      </p:sp>
      <p:sp>
        <p:nvSpPr>
          <p:cNvPr id="115" name="矩形 114">
            <a:extLst>
              <a:ext uri="{FF2B5EF4-FFF2-40B4-BE49-F238E27FC236}">
                <a16:creationId xmlns:a16="http://schemas.microsoft.com/office/drawing/2014/main" id="{05BF14C1-54F9-DEBB-801C-A7757D7951A8}"/>
              </a:ext>
            </a:extLst>
          </p:cNvPr>
          <p:cNvSpPr/>
          <p:nvPr/>
        </p:nvSpPr>
        <p:spPr>
          <a:xfrm>
            <a:off x="7783467" y="5136815"/>
            <a:ext cx="1512000" cy="400110"/>
          </a:xfrm>
          <a:prstGeom prst="rect">
            <a:avLst/>
          </a:prstGeom>
          <a:ln>
            <a:noFill/>
          </a:ln>
        </p:spPr>
        <p:txBody>
          <a:bodyPr wrap="square">
            <a:noAutofit/>
          </a:bodyPr>
          <a:lstStyle/>
          <a:p>
            <a:pPr algn="ctr">
              <a:defRPr sz="1466"/>
            </a:pPr>
            <a:r>
              <a:rPr lang="zh-CN" altLang="en-US" sz="1000" dirty="0">
                <a:solidFill>
                  <a:schemeClr val="accent2"/>
                </a:solidFill>
                <a:latin typeface="+mn-ea"/>
                <a:cs typeface="OPPOSans L" panose="00020600040101010101" pitchFamily="18" charset="-122"/>
                <a:sym typeface="微软雅黑" panose="020B0503020204020204" pitchFamily="34" charset="-122"/>
              </a:rPr>
              <a:t>对失败、压力、挫折正确认识，抵抗能力强</a:t>
            </a:r>
          </a:p>
        </p:txBody>
      </p:sp>
      <p:sp>
        <p:nvSpPr>
          <p:cNvPr id="117" name="矩形 116">
            <a:extLst>
              <a:ext uri="{FF2B5EF4-FFF2-40B4-BE49-F238E27FC236}">
                <a16:creationId xmlns:a16="http://schemas.microsoft.com/office/drawing/2014/main" id="{182E300F-31A5-8591-F8A8-797BDD3845CA}"/>
              </a:ext>
            </a:extLst>
          </p:cNvPr>
          <p:cNvSpPr/>
          <p:nvPr/>
        </p:nvSpPr>
        <p:spPr>
          <a:xfrm>
            <a:off x="3553778" y="1031337"/>
            <a:ext cx="5084445" cy="753501"/>
          </a:xfrm>
          <a:prstGeom prst="rect">
            <a:avLst/>
          </a:prstGeom>
          <a:solidFill>
            <a:srgbClr val="F17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18" name="图形 117" descr="插入点右移 纯色填充">
            <a:extLst>
              <a:ext uri="{FF2B5EF4-FFF2-40B4-BE49-F238E27FC236}">
                <a16:creationId xmlns:a16="http://schemas.microsoft.com/office/drawing/2014/main" id="{6F422133-E8AD-BA02-D809-0ACC256EEF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6438" y="950887"/>
            <a:ext cx="914400" cy="914400"/>
          </a:xfrm>
          <a:prstGeom prst="rect">
            <a:avLst/>
          </a:prstGeom>
        </p:spPr>
      </p:pic>
      <p:sp>
        <p:nvSpPr>
          <p:cNvPr id="119" name="任意多边形: 形状 118">
            <a:extLst>
              <a:ext uri="{FF2B5EF4-FFF2-40B4-BE49-F238E27FC236}">
                <a16:creationId xmlns:a16="http://schemas.microsoft.com/office/drawing/2014/main" id="{C2ADE056-3972-93C8-F9EA-4872D21E3975}"/>
              </a:ext>
            </a:extLst>
          </p:cNvPr>
          <p:cNvSpPr/>
          <p:nvPr/>
        </p:nvSpPr>
        <p:spPr>
          <a:xfrm>
            <a:off x="7986258" y="112560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120" name="弧形 119">
            <a:extLst>
              <a:ext uri="{FF2B5EF4-FFF2-40B4-BE49-F238E27FC236}">
                <a16:creationId xmlns:a16="http://schemas.microsoft.com/office/drawing/2014/main" id="{5017F251-43CD-9130-94F6-3A26B5585C12}"/>
              </a:ext>
            </a:extLst>
          </p:cNvPr>
          <p:cNvSpPr/>
          <p:nvPr/>
        </p:nvSpPr>
        <p:spPr>
          <a:xfrm flipH="1">
            <a:off x="6857682" y="50473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21" name="文本框 120">
            <a:extLst>
              <a:ext uri="{FF2B5EF4-FFF2-40B4-BE49-F238E27FC236}">
                <a16:creationId xmlns:a16="http://schemas.microsoft.com/office/drawing/2014/main" id="{42A27A38-DC64-BC1A-F54A-FB4B776CCD67}"/>
              </a:ext>
            </a:extLst>
          </p:cNvPr>
          <p:cNvSpPr txBox="1"/>
          <p:nvPr/>
        </p:nvSpPr>
        <p:spPr>
          <a:xfrm>
            <a:off x="3596757" y="1115700"/>
            <a:ext cx="4998486"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r>
              <a:rPr lang="zh-CN" altLang="en-US" dirty="0"/>
              <a:t>青少年正常情绪的特点</a:t>
            </a:r>
          </a:p>
        </p:txBody>
      </p:sp>
      <p:pic>
        <p:nvPicPr>
          <p:cNvPr id="122" name="图形 121" descr="插入点左移 纯色填充">
            <a:extLst>
              <a:ext uri="{FF2B5EF4-FFF2-40B4-BE49-F238E27FC236}">
                <a16:creationId xmlns:a16="http://schemas.microsoft.com/office/drawing/2014/main" id="{FEEB4184-0EC6-2395-D035-8DA44DBF1A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32244" y="950887"/>
            <a:ext cx="914400" cy="914400"/>
          </a:xfrm>
          <a:prstGeom prst="rect">
            <a:avLst/>
          </a:prstGeom>
        </p:spPr>
      </p:pic>
      <p:grpSp>
        <p:nvGrpSpPr>
          <p:cNvPr id="129" name="组合 128">
            <a:extLst>
              <a:ext uri="{FF2B5EF4-FFF2-40B4-BE49-F238E27FC236}">
                <a16:creationId xmlns:a16="http://schemas.microsoft.com/office/drawing/2014/main" id="{B72CCFCD-7F70-F000-6672-55D96949813A}"/>
              </a:ext>
            </a:extLst>
          </p:cNvPr>
          <p:cNvGrpSpPr/>
          <p:nvPr/>
        </p:nvGrpSpPr>
        <p:grpSpPr>
          <a:xfrm>
            <a:off x="6541146" y="3696607"/>
            <a:ext cx="263650" cy="263646"/>
            <a:chOff x="5798156" y="4816197"/>
            <a:chExt cx="263650" cy="263646"/>
          </a:xfrm>
        </p:grpSpPr>
        <p:sp>
          <p:nvSpPr>
            <p:cNvPr id="130" name="椭圆 129">
              <a:extLst>
                <a:ext uri="{FF2B5EF4-FFF2-40B4-BE49-F238E27FC236}">
                  <a16:creationId xmlns:a16="http://schemas.microsoft.com/office/drawing/2014/main" id="{8E842F71-EE5A-ABED-1614-1D46D4838F5C}"/>
                </a:ext>
              </a:extLst>
            </p:cNvPr>
            <p:cNvSpPr/>
            <p:nvPr/>
          </p:nvSpPr>
          <p:spPr>
            <a:xfrm>
              <a:off x="5798156" y="4816197"/>
              <a:ext cx="263650" cy="263646"/>
            </a:xfrm>
            <a:prstGeom prst="ellipse">
              <a:avLst/>
            </a:prstGeom>
            <a:solidFill>
              <a:schemeClr val="accent1">
                <a:lumMod val="20000"/>
                <a:lumOff val="80000"/>
              </a:schemeClr>
            </a:solidFill>
            <a:ln w="38100">
              <a:no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31" name="椭圆 130">
              <a:extLst>
                <a:ext uri="{FF2B5EF4-FFF2-40B4-BE49-F238E27FC236}">
                  <a16:creationId xmlns:a16="http://schemas.microsoft.com/office/drawing/2014/main" id="{55E5020E-1FCC-B7F9-DC1B-4D36582BE731}"/>
                </a:ext>
              </a:extLst>
            </p:cNvPr>
            <p:cNvSpPr/>
            <p:nvPr/>
          </p:nvSpPr>
          <p:spPr>
            <a:xfrm>
              <a:off x="5872729" y="4890768"/>
              <a:ext cx="114505" cy="114505"/>
            </a:xfrm>
            <a:prstGeom prst="ellipse">
              <a:avLst/>
            </a:prstGeom>
            <a:solidFill>
              <a:schemeClr val="accent1"/>
            </a:solidFill>
            <a:ln w="38100">
              <a:solidFill>
                <a:schemeClr val="accent1"/>
              </a:solid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32" name="组合 131">
            <a:extLst>
              <a:ext uri="{FF2B5EF4-FFF2-40B4-BE49-F238E27FC236}">
                <a16:creationId xmlns:a16="http://schemas.microsoft.com/office/drawing/2014/main" id="{8FE1445B-F0C4-8F56-7BA0-4D42662BC8D8}"/>
              </a:ext>
            </a:extLst>
          </p:cNvPr>
          <p:cNvGrpSpPr/>
          <p:nvPr/>
        </p:nvGrpSpPr>
        <p:grpSpPr>
          <a:xfrm>
            <a:off x="9004135" y="3696607"/>
            <a:ext cx="263650" cy="263646"/>
            <a:chOff x="5798156" y="4816197"/>
            <a:chExt cx="263650" cy="263646"/>
          </a:xfrm>
        </p:grpSpPr>
        <p:sp>
          <p:nvSpPr>
            <p:cNvPr id="133" name="椭圆 132">
              <a:extLst>
                <a:ext uri="{FF2B5EF4-FFF2-40B4-BE49-F238E27FC236}">
                  <a16:creationId xmlns:a16="http://schemas.microsoft.com/office/drawing/2014/main" id="{580D464C-C843-AF69-FB63-ACCEDD2A933A}"/>
                </a:ext>
              </a:extLst>
            </p:cNvPr>
            <p:cNvSpPr/>
            <p:nvPr/>
          </p:nvSpPr>
          <p:spPr>
            <a:xfrm>
              <a:off x="5798156" y="4816197"/>
              <a:ext cx="263650" cy="263646"/>
            </a:xfrm>
            <a:prstGeom prst="ellipse">
              <a:avLst/>
            </a:prstGeom>
            <a:solidFill>
              <a:schemeClr val="accent1">
                <a:lumMod val="20000"/>
                <a:lumOff val="80000"/>
              </a:schemeClr>
            </a:solidFill>
            <a:ln w="38100">
              <a:no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34" name="椭圆 133">
              <a:extLst>
                <a:ext uri="{FF2B5EF4-FFF2-40B4-BE49-F238E27FC236}">
                  <a16:creationId xmlns:a16="http://schemas.microsoft.com/office/drawing/2014/main" id="{C199727F-6C1C-D34A-51DF-AEF73086DD97}"/>
                </a:ext>
              </a:extLst>
            </p:cNvPr>
            <p:cNvSpPr/>
            <p:nvPr/>
          </p:nvSpPr>
          <p:spPr>
            <a:xfrm>
              <a:off x="5872729" y="4890768"/>
              <a:ext cx="114505" cy="114505"/>
            </a:xfrm>
            <a:prstGeom prst="ellipse">
              <a:avLst/>
            </a:prstGeom>
            <a:solidFill>
              <a:schemeClr val="accent1"/>
            </a:solidFill>
            <a:ln w="38100">
              <a:solidFill>
                <a:schemeClr val="accent1"/>
              </a:solid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35" name="组合 134">
            <a:extLst>
              <a:ext uri="{FF2B5EF4-FFF2-40B4-BE49-F238E27FC236}">
                <a16:creationId xmlns:a16="http://schemas.microsoft.com/office/drawing/2014/main" id="{8735F21C-32FC-33A9-F97F-88671CD6D2E0}"/>
              </a:ext>
            </a:extLst>
          </p:cNvPr>
          <p:cNvGrpSpPr/>
          <p:nvPr/>
        </p:nvGrpSpPr>
        <p:grpSpPr>
          <a:xfrm>
            <a:off x="4078156" y="3696607"/>
            <a:ext cx="263650" cy="263646"/>
            <a:chOff x="5798156" y="4816197"/>
            <a:chExt cx="263650" cy="263646"/>
          </a:xfrm>
        </p:grpSpPr>
        <p:sp>
          <p:nvSpPr>
            <p:cNvPr id="136" name="椭圆 135">
              <a:extLst>
                <a:ext uri="{FF2B5EF4-FFF2-40B4-BE49-F238E27FC236}">
                  <a16:creationId xmlns:a16="http://schemas.microsoft.com/office/drawing/2014/main" id="{1480AD07-D601-EF0B-E308-2CEC24205516}"/>
                </a:ext>
              </a:extLst>
            </p:cNvPr>
            <p:cNvSpPr/>
            <p:nvPr/>
          </p:nvSpPr>
          <p:spPr>
            <a:xfrm>
              <a:off x="5798156" y="4816197"/>
              <a:ext cx="263650" cy="263646"/>
            </a:xfrm>
            <a:prstGeom prst="ellipse">
              <a:avLst/>
            </a:prstGeom>
            <a:solidFill>
              <a:schemeClr val="accent1">
                <a:lumMod val="20000"/>
                <a:lumOff val="80000"/>
              </a:schemeClr>
            </a:solidFill>
            <a:ln w="38100">
              <a:no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37" name="椭圆 136">
              <a:extLst>
                <a:ext uri="{FF2B5EF4-FFF2-40B4-BE49-F238E27FC236}">
                  <a16:creationId xmlns:a16="http://schemas.microsoft.com/office/drawing/2014/main" id="{0BC0FA75-9D7D-D418-58FE-CB6F3EA910B0}"/>
                </a:ext>
              </a:extLst>
            </p:cNvPr>
            <p:cNvSpPr/>
            <p:nvPr/>
          </p:nvSpPr>
          <p:spPr>
            <a:xfrm>
              <a:off x="5872729" y="4890768"/>
              <a:ext cx="114505" cy="114505"/>
            </a:xfrm>
            <a:prstGeom prst="ellipse">
              <a:avLst/>
            </a:prstGeom>
            <a:solidFill>
              <a:schemeClr val="accent1"/>
            </a:solidFill>
            <a:ln w="38100">
              <a:solidFill>
                <a:schemeClr val="accent1"/>
              </a:solid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38" name="组合 137">
            <a:extLst>
              <a:ext uri="{FF2B5EF4-FFF2-40B4-BE49-F238E27FC236}">
                <a16:creationId xmlns:a16="http://schemas.microsoft.com/office/drawing/2014/main" id="{A3EB1885-DF7C-E125-CDA1-CE7E9DC29B34}"/>
              </a:ext>
            </a:extLst>
          </p:cNvPr>
          <p:cNvGrpSpPr/>
          <p:nvPr/>
        </p:nvGrpSpPr>
        <p:grpSpPr>
          <a:xfrm>
            <a:off x="3242692" y="2589153"/>
            <a:ext cx="263650" cy="263646"/>
            <a:chOff x="5798156" y="4816197"/>
            <a:chExt cx="263650" cy="263646"/>
          </a:xfrm>
        </p:grpSpPr>
        <p:sp>
          <p:nvSpPr>
            <p:cNvPr id="139" name="椭圆 138">
              <a:extLst>
                <a:ext uri="{FF2B5EF4-FFF2-40B4-BE49-F238E27FC236}">
                  <a16:creationId xmlns:a16="http://schemas.microsoft.com/office/drawing/2014/main" id="{C1DFF735-6B97-7661-C9F0-C9A1BF35FDEE}"/>
                </a:ext>
              </a:extLst>
            </p:cNvPr>
            <p:cNvSpPr/>
            <p:nvPr/>
          </p:nvSpPr>
          <p:spPr>
            <a:xfrm>
              <a:off x="5798156" y="4816197"/>
              <a:ext cx="263650" cy="263646"/>
            </a:xfrm>
            <a:prstGeom prst="ellipse">
              <a:avLst/>
            </a:prstGeom>
            <a:solidFill>
              <a:schemeClr val="accent1">
                <a:lumMod val="20000"/>
                <a:lumOff val="80000"/>
              </a:schemeClr>
            </a:solidFill>
            <a:ln w="38100">
              <a:no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40" name="椭圆 139">
              <a:extLst>
                <a:ext uri="{FF2B5EF4-FFF2-40B4-BE49-F238E27FC236}">
                  <a16:creationId xmlns:a16="http://schemas.microsoft.com/office/drawing/2014/main" id="{0A11C0E6-7DC0-B49E-09CA-452FA6599907}"/>
                </a:ext>
              </a:extLst>
            </p:cNvPr>
            <p:cNvSpPr/>
            <p:nvPr/>
          </p:nvSpPr>
          <p:spPr>
            <a:xfrm>
              <a:off x="5872729" y="4890768"/>
              <a:ext cx="114505" cy="114505"/>
            </a:xfrm>
            <a:prstGeom prst="ellipse">
              <a:avLst/>
            </a:prstGeom>
            <a:solidFill>
              <a:schemeClr val="accent1"/>
            </a:solidFill>
            <a:ln w="38100">
              <a:solidFill>
                <a:schemeClr val="accent1"/>
              </a:solid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41" name="组合 140">
            <a:extLst>
              <a:ext uri="{FF2B5EF4-FFF2-40B4-BE49-F238E27FC236}">
                <a16:creationId xmlns:a16="http://schemas.microsoft.com/office/drawing/2014/main" id="{32774DA9-90B1-2651-F0EA-0E6D7427AA70}"/>
              </a:ext>
            </a:extLst>
          </p:cNvPr>
          <p:cNvGrpSpPr/>
          <p:nvPr/>
        </p:nvGrpSpPr>
        <p:grpSpPr>
          <a:xfrm>
            <a:off x="5171116" y="2589153"/>
            <a:ext cx="263650" cy="263646"/>
            <a:chOff x="5798156" y="4816197"/>
            <a:chExt cx="263650" cy="263646"/>
          </a:xfrm>
        </p:grpSpPr>
        <p:sp>
          <p:nvSpPr>
            <p:cNvPr id="142" name="椭圆 141">
              <a:extLst>
                <a:ext uri="{FF2B5EF4-FFF2-40B4-BE49-F238E27FC236}">
                  <a16:creationId xmlns:a16="http://schemas.microsoft.com/office/drawing/2014/main" id="{3DAE6593-C570-89E9-54D2-DE132DCD77FD}"/>
                </a:ext>
              </a:extLst>
            </p:cNvPr>
            <p:cNvSpPr/>
            <p:nvPr/>
          </p:nvSpPr>
          <p:spPr>
            <a:xfrm>
              <a:off x="5798156" y="4816197"/>
              <a:ext cx="263650" cy="263646"/>
            </a:xfrm>
            <a:prstGeom prst="ellipse">
              <a:avLst/>
            </a:prstGeom>
            <a:solidFill>
              <a:schemeClr val="accent1">
                <a:lumMod val="20000"/>
                <a:lumOff val="80000"/>
              </a:schemeClr>
            </a:solidFill>
            <a:ln w="38100">
              <a:no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43" name="椭圆 142">
              <a:extLst>
                <a:ext uri="{FF2B5EF4-FFF2-40B4-BE49-F238E27FC236}">
                  <a16:creationId xmlns:a16="http://schemas.microsoft.com/office/drawing/2014/main" id="{A5A26126-F18D-8C1A-2034-112BA2B0C47C}"/>
                </a:ext>
              </a:extLst>
            </p:cNvPr>
            <p:cNvSpPr/>
            <p:nvPr/>
          </p:nvSpPr>
          <p:spPr>
            <a:xfrm>
              <a:off x="5872729" y="4890768"/>
              <a:ext cx="114505" cy="114505"/>
            </a:xfrm>
            <a:prstGeom prst="ellipse">
              <a:avLst/>
            </a:prstGeom>
            <a:solidFill>
              <a:schemeClr val="accent1"/>
            </a:solidFill>
            <a:ln w="38100">
              <a:solidFill>
                <a:schemeClr val="accent1"/>
              </a:solid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44" name="组合 143">
            <a:extLst>
              <a:ext uri="{FF2B5EF4-FFF2-40B4-BE49-F238E27FC236}">
                <a16:creationId xmlns:a16="http://schemas.microsoft.com/office/drawing/2014/main" id="{77D5FA76-5C83-67AA-B21E-DBA31F8ADE7D}"/>
              </a:ext>
            </a:extLst>
          </p:cNvPr>
          <p:cNvGrpSpPr/>
          <p:nvPr/>
        </p:nvGrpSpPr>
        <p:grpSpPr>
          <a:xfrm>
            <a:off x="7099540" y="2589153"/>
            <a:ext cx="263650" cy="263646"/>
            <a:chOff x="5798156" y="4816197"/>
            <a:chExt cx="263650" cy="263646"/>
          </a:xfrm>
        </p:grpSpPr>
        <p:sp>
          <p:nvSpPr>
            <p:cNvPr id="145" name="椭圆 144">
              <a:extLst>
                <a:ext uri="{FF2B5EF4-FFF2-40B4-BE49-F238E27FC236}">
                  <a16:creationId xmlns:a16="http://schemas.microsoft.com/office/drawing/2014/main" id="{851F5A65-937A-3D57-0844-2F9BC8FE1C78}"/>
                </a:ext>
              </a:extLst>
            </p:cNvPr>
            <p:cNvSpPr/>
            <p:nvPr/>
          </p:nvSpPr>
          <p:spPr>
            <a:xfrm>
              <a:off x="5798156" y="4816197"/>
              <a:ext cx="263650" cy="263646"/>
            </a:xfrm>
            <a:prstGeom prst="ellipse">
              <a:avLst/>
            </a:prstGeom>
            <a:solidFill>
              <a:schemeClr val="accent1">
                <a:lumMod val="20000"/>
                <a:lumOff val="80000"/>
              </a:schemeClr>
            </a:solidFill>
            <a:ln w="38100">
              <a:no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46" name="椭圆 145">
              <a:extLst>
                <a:ext uri="{FF2B5EF4-FFF2-40B4-BE49-F238E27FC236}">
                  <a16:creationId xmlns:a16="http://schemas.microsoft.com/office/drawing/2014/main" id="{20BAE89F-E66A-6A2D-B416-6E3E587F3753}"/>
                </a:ext>
              </a:extLst>
            </p:cNvPr>
            <p:cNvSpPr/>
            <p:nvPr/>
          </p:nvSpPr>
          <p:spPr>
            <a:xfrm>
              <a:off x="5872729" y="4890768"/>
              <a:ext cx="114505" cy="114505"/>
            </a:xfrm>
            <a:prstGeom prst="ellipse">
              <a:avLst/>
            </a:prstGeom>
            <a:solidFill>
              <a:schemeClr val="accent1"/>
            </a:solidFill>
            <a:ln w="38100">
              <a:solidFill>
                <a:schemeClr val="accent1"/>
              </a:solid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47" name="组合 146">
            <a:extLst>
              <a:ext uri="{FF2B5EF4-FFF2-40B4-BE49-F238E27FC236}">
                <a16:creationId xmlns:a16="http://schemas.microsoft.com/office/drawing/2014/main" id="{8809C980-0DE8-F13F-BFB3-B1D8CECF0E4A}"/>
              </a:ext>
            </a:extLst>
          </p:cNvPr>
          <p:cNvGrpSpPr/>
          <p:nvPr/>
        </p:nvGrpSpPr>
        <p:grpSpPr>
          <a:xfrm>
            <a:off x="9027963" y="2589153"/>
            <a:ext cx="263650" cy="263646"/>
            <a:chOff x="5798156" y="4816197"/>
            <a:chExt cx="263650" cy="263646"/>
          </a:xfrm>
        </p:grpSpPr>
        <p:sp>
          <p:nvSpPr>
            <p:cNvPr id="148" name="椭圆 147">
              <a:extLst>
                <a:ext uri="{FF2B5EF4-FFF2-40B4-BE49-F238E27FC236}">
                  <a16:creationId xmlns:a16="http://schemas.microsoft.com/office/drawing/2014/main" id="{3CD47C9B-3854-9E02-9ACB-F126FAB6C822}"/>
                </a:ext>
              </a:extLst>
            </p:cNvPr>
            <p:cNvSpPr/>
            <p:nvPr/>
          </p:nvSpPr>
          <p:spPr>
            <a:xfrm>
              <a:off x="5798156" y="4816197"/>
              <a:ext cx="263650" cy="263646"/>
            </a:xfrm>
            <a:prstGeom prst="ellipse">
              <a:avLst/>
            </a:prstGeom>
            <a:solidFill>
              <a:schemeClr val="accent1">
                <a:lumMod val="20000"/>
                <a:lumOff val="80000"/>
              </a:schemeClr>
            </a:solidFill>
            <a:ln w="38100">
              <a:no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49" name="椭圆 148">
              <a:extLst>
                <a:ext uri="{FF2B5EF4-FFF2-40B4-BE49-F238E27FC236}">
                  <a16:creationId xmlns:a16="http://schemas.microsoft.com/office/drawing/2014/main" id="{20DD2676-7087-3162-D928-F6DB9C3732E4}"/>
                </a:ext>
              </a:extLst>
            </p:cNvPr>
            <p:cNvSpPr/>
            <p:nvPr/>
          </p:nvSpPr>
          <p:spPr>
            <a:xfrm>
              <a:off x="5872729" y="4890768"/>
              <a:ext cx="114505" cy="114505"/>
            </a:xfrm>
            <a:prstGeom prst="ellipse">
              <a:avLst/>
            </a:prstGeom>
            <a:solidFill>
              <a:schemeClr val="accent1"/>
            </a:solidFill>
            <a:ln w="38100">
              <a:solidFill>
                <a:schemeClr val="accent1"/>
              </a:solidFill>
            </a:ln>
            <a:effectLst>
              <a:outerShdw blurRad="317500" dist="190500" dir="5400000" sx="80000" sy="80000" algn="t" rotWithShape="0">
                <a:srgbClr val="061735">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 name="组合 1">
            <a:extLst>
              <a:ext uri="{FF2B5EF4-FFF2-40B4-BE49-F238E27FC236}">
                <a16:creationId xmlns:a16="http://schemas.microsoft.com/office/drawing/2014/main" id="{DA539D33-0692-6E27-9AAC-854095B85F98}"/>
              </a:ext>
            </a:extLst>
          </p:cNvPr>
          <p:cNvGrpSpPr/>
          <p:nvPr/>
        </p:nvGrpSpPr>
        <p:grpSpPr>
          <a:xfrm>
            <a:off x="8673490" y="2292570"/>
            <a:ext cx="924939" cy="197219"/>
            <a:chOff x="8672439" y="2285188"/>
            <a:chExt cx="924939" cy="197219"/>
          </a:xfrm>
        </p:grpSpPr>
        <p:pic>
          <p:nvPicPr>
            <p:cNvPr id="64" name="图形 63" descr="插入点右移 纯色填充">
              <a:extLst>
                <a:ext uri="{FF2B5EF4-FFF2-40B4-BE49-F238E27FC236}">
                  <a16:creationId xmlns:a16="http://schemas.microsoft.com/office/drawing/2014/main" id="{A894B67C-48BE-193A-2D16-900967986A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65" name="图形 64" descr="插入点左移 纯色填充">
              <a:extLst>
                <a:ext uri="{FF2B5EF4-FFF2-40B4-BE49-F238E27FC236}">
                  <a16:creationId xmlns:a16="http://schemas.microsoft.com/office/drawing/2014/main" id="{6BBCC2B5-5D54-131C-4C50-47F549C33E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67" name="组合 66">
            <a:extLst>
              <a:ext uri="{FF2B5EF4-FFF2-40B4-BE49-F238E27FC236}">
                <a16:creationId xmlns:a16="http://schemas.microsoft.com/office/drawing/2014/main" id="{09304156-507E-98D8-252C-2C6BF45F80FA}"/>
              </a:ext>
            </a:extLst>
          </p:cNvPr>
          <p:cNvGrpSpPr/>
          <p:nvPr/>
        </p:nvGrpSpPr>
        <p:grpSpPr>
          <a:xfrm>
            <a:off x="6754837" y="2292734"/>
            <a:ext cx="924939" cy="197219"/>
            <a:chOff x="8672439" y="2285188"/>
            <a:chExt cx="924939" cy="197219"/>
          </a:xfrm>
        </p:grpSpPr>
        <p:pic>
          <p:nvPicPr>
            <p:cNvPr id="68" name="图形 67" descr="插入点右移 纯色填充">
              <a:extLst>
                <a:ext uri="{FF2B5EF4-FFF2-40B4-BE49-F238E27FC236}">
                  <a16:creationId xmlns:a16="http://schemas.microsoft.com/office/drawing/2014/main" id="{D31720CD-556B-4065-89DF-BC7FC8FDCC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69" name="图形 68" descr="插入点左移 纯色填充">
              <a:extLst>
                <a:ext uri="{FF2B5EF4-FFF2-40B4-BE49-F238E27FC236}">
                  <a16:creationId xmlns:a16="http://schemas.microsoft.com/office/drawing/2014/main" id="{1896D4A7-A8D9-A0F3-3F74-0548D687AE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70" name="组合 69">
            <a:extLst>
              <a:ext uri="{FF2B5EF4-FFF2-40B4-BE49-F238E27FC236}">
                <a16:creationId xmlns:a16="http://schemas.microsoft.com/office/drawing/2014/main" id="{B8BE8F22-9ED8-B1E1-74AA-15E323714ACD}"/>
              </a:ext>
            </a:extLst>
          </p:cNvPr>
          <p:cNvGrpSpPr/>
          <p:nvPr/>
        </p:nvGrpSpPr>
        <p:grpSpPr>
          <a:xfrm>
            <a:off x="4836182" y="2288759"/>
            <a:ext cx="924939" cy="197219"/>
            <a:chOff x="8672439" y="2285188"/>
            <a:chExt cx="924939" cy="197219"/>
          </a:xfrm>
        </p:grpSpPr>
        <p:pic>
          <p:nvPicPr>
            <p:cNvPr id="77" name="图形 76" descr="插入点右移 纯色填充">
              <a:extLst>
                <a:ext uri="{FF2B5EF4-FFF2-40B4-BE49-F238E27FC236}">
                  <a16:creationId xmlns:a16="http://schemas.microsoft.com/office/drawing/2014/main" id="{F509AD00-21BA-32C6-D6EB-9C5FF603FE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78" name="图形 77" descr="插入点左移 纯色填充">
              <a:extLst>
                <a:ext uri="{FF2B5EF4-FFF2-40B4-BE49-F238E27FC236}">
                  <a16:creationId xmlns:a16="http://schemas.microsoft.com/office/drawing/2014/main" id="{AA1E7665-0955-B77E-745A-6E2B67FA7D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79" name="组合 78">
            <a:extLst>
              <a:ext uri="{FF2B5EF4-FFF2-40B4-BE49-F238E27FC236}">
                <a16:creationId xmlns:a16="http://schemas.microsoft.com/office/drawing/2014/main" id="{DADB69CA-54A2-A99D-E2E7-993E462CFD3D}"/>
              </a:ext>
            </a:extLst>
          </p:cNvPr>
          <p:cNvGrpSpPr/>
          <p:nvPr/>
        </p:nvGrpSpPr>
        <p:grpSpPr>
          <a:xfrm>
            <a:off x="2915268" y="2284824"/>
            <a:ext cx="924939" cy="197219"/>
            <a:chOff x="8672439" y="2285188"/>
            <a:chExt cx="924939" cy="197219"/>
          </a:xfrm>
        </p:grpSpPr>
        <p:pic>
          <p:nvPicPr>
            <p:cNvPr id="80" name="图形 79" descr="插入点右移 纯色填充">
              <a:extLst>
                <a:ext uri="{FF2B5EF4-FFF2-40B4-BE49-F238E27FC236}">
                  <a16:creationId xmlns:a16="http://schemas.microsoft.com/office/drawing/2014/main" id="{31487FBF-CECE-4509-D4D9-49B275A437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81" name="图形 80" descr="插入点左移 纯色填充">
              <a:extLst>
                <a:ext uri="{FF2B5EF4-FFF2-40B4-BE49-F238E27FC236}">
                  <a16:creationId xmlns:a16="http://schemas.microsoft.com/office/drawing/2014/main" id="{8C6EB481-6CF1-3689-4B68-505F96CE47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101" name="组合 100">
            <a:extLst>
              <a:ext uri="{FF2B5EF4-FFF2-40B4-BE49-F238E27FC236}">
                <a16:creationId xmlns:a16="http://schemas.microsoft.com/office/drawing/2014/main" id="{ADC08E3B-8FB4-AF7D-485B-015423AE24E8}"/>
              </a:ext>
            </a:extLst>
          </p:cNvPr>
          <p:cNvGrpSpPr/>
          <p:nvPr/>
        </p:nvGrpSpPr>
        <p:grpSpPr>
          <a:xfrm>
            <a:off x="8663289" y="3446756"/>
            <a:ext cx="924939" cy="197219"/>
            <a:chOff x="8672439" y="2285188"/>
            <a:chExt cx="924939" cy="197219"/>
          </a:xfrm>
        </p:grpSpPr>
        <p:pic>
          <p:nvPicPr>
            <p:cNvPr id="104" name="图形 103" descr="插入点右移 纯色填充">
              <a:extLst>
                <a:ext uri="{FF2B5EF4-FFF2-40B4-BE49-F238E27FC236}">
                  <a16:creationId xmlns:a16="http://schemas.microsoft.com/office/drawing/2014/main" id="{721BD14E-C2E4-18ED-F142-13CF63A28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107" name="图形 106" descr="插入点左移 纯色填充">
              <a:extLst>
                <a:ext uri="{FF2B5EF4-FFF2-40B4-BE49-F238E27FC236}">
                  <a16:creationId xmlns:a16="http://schemas.microsoft.com/office/drawing/2014/main" id="{AD8CB575-DE7B-F52E-8581-3F0030D309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110" name="组合 109">
            <a:extLst>
              <a:ext uri="{FF2B5EF4-FFF2-40B4-BE49-F238E27FC236}">
                <a16:creationId xmlns:a16="http://schemas.microsoft.com/office/drawing/2014/main" id="{40EF09EF-067B-FE81-A507-3B6EC8FF440B}"/>
              </a:ext>
            </a:extLst>
          </p:cNvPr>
          <p:cNvGrpSpPr/>
          <p:nvPr/>
        </p:nvGrpSpPr>
        <p:grpSpPr>
          <a:xfrm>
            <a:off x="6209450" y="3446756"/>
            <a:ext cx="924939" cy="197219"/>
            <a:chOff x="8672439" y="2285188"/>
            <a:chExt cx="924939" cy="197219"/>
          </a:xfrm>
        </p:grpSpPr>
        <p:pic>
          <p:nvPicPr>
            <p:cNvPr id="113" name="图形 112" descr="插入点右移 纯色填充">
              <a:extLst>
                <a:ext uri="{FF2B5EF4-FFF2-40B4-BE49-F238E27FC236}">
                  <a16:creationId xmlns:a16="http://schemas.microsoft.com/office/drawing/2014/main" id="{6DBD01E4-4FFC-8D23-C255-161F5CED30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116" name="图形 115" descr="插入点左移 纯色填充">
              <a:extLst>
                <a:ext uri="{FF2B5EF4-FFF2-40B4-BE49-F238E27FC236}">
                  <a16:creationId xmlns:a16="http://schemas.microsoft.com/office/drawing/2014/main" id="{C30B6CCC-790E-23B4-67ED-F6BDBCC05B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150" name="组合 149">
            <a:extLst>
              <a:ext uri="{FF2B5EF4-FFF2-40B4-BE49-F238E27FC236}">
                <a16:creationId xmlns:a16="http://schemas.microsoft.com/office/drawing/2014/main" id="{A51B1755-B5E3-D9E4-66A5-320D4DE5D0DD}"/>
              </a:ext>
            </a:extLst>
          </p:cNvPr>
          <p:cNvGrpSpPr/>
          <p:nvPr/>
        </p:nvGrpSpPr>
        <p:grpSpPr>
          <a:xfrm>
            <a:off x="3749167" y="3446756"/>
            <a:ext cx="924939" cy="197219"/>
            <a:chOff x="8672439" y="2285188"/>
            <a:chExt cx="924939" cy="197219"/>
          </a:xfrm>
        </p:grpSpPr>
        <p:pic>
          <p:nvPicPr>
            <p:cNvPr id="151" name="图形 150" descr="插入点右移 纯色填充">
              <a:extLst>
                <a:ext uri="{FF2B5EF4-FFF2-40B4-BE49-F238E27FC236}">
                  <a16:creationId xmlns:a16="http://schemas.microsoft.com/office/drawing/2014/main" id="{B256861A-17D6-567C-B33D-C6965768A7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152" name="图形 151" descr="插入点左移 纯色填充">
              <a:extLst>
                <a:ext uri="{FF2B5EF4-FFF2-40B4-BE49-F238E27FC236}">
                  <a16:creationId xmlns:a16="http://schemas.microsoft.com/office/drawing/2014/main" id="{9686176D-E1B9-9724-7B71-A22A811443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153" name="组合 152">
            <a:extLst>
              <a:ext uri="{FF2B5EF4-FFF2-40B4-BE49-F238E27FC236}">
                <a16:creationId xmlns:a16="http://schemas.microsoft.com/office/drawing/2014/main" id="{35C3D0EC-D5CB-104C-3652-88BAA12F2737}"/>
              </a:ext>
            </a:extLst>
          </p:cNvPr>
          <p:cNvGrpSpPr/>
          <p:nvPr/>
        </p:nvGrpSpPr>
        <p:grpSpPr>
          <a:xfrm>
            <a:off x="8068622" y="4581429"/>
            <a:ext cx="924939" cy="197219"/>
            <a:chOff x="8672439" y="2285188"/>
            <a:chExt cx="924939" cy="197219"/>
          </a:xfrm>
        </p:grpSpPr>
        <p:pic>
          <p:nvPicPr>
            <p:cNvPr id="154" name="图形 153" descr="插入点右移 纯色填充">
              <a:extLst>
                <a:ext uri="{FF2B5EF4-FFF2-40B4-BE49-F238E27FC236}">
                  <a16:creationId xmlns:a16="http://schemas.microsoft.com/office/drawing/2014/main" id="{A539C55C-C3F5-A05B-513E-BB9AE48876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155" name="图形 154" descr="插入点左移 纯色填充">
              <a:extLst>
                <a:ext uri="{FF2B5EF4-FFF2-40B4-BE49-F238E27FC236}">
                  <a16:creationId xmlns:a16="http://schemas.microsoft.com/office/drawing/2014/main" id="{2D6A1237-0094-9E3B-9B5F-FF9625F6FC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156" name="组合 155">
            <a:extLst>
              <a:ext uri="{FF2B5EF4-FFF2-40B4-BE49-F238E27FC236}">
                <a16:creationId xmlns:a16="http://schemas.microsoft.com/office/drawing/2014/main" id="{0C909E58-2A12-6F05-2571-2E06838E822E}"/>
              </a:ext>
            </a:extLst>
          </p:cNvPr>
          <p:cNvGrpSpPr/>
          <p:nvPr/>
        </p:nvGrpSpPr>
        <p:grpSpPr>
          <a:xfrm>
            <a:off x="5466692" y="4581429"/>
            <a:ext cx="924939" cy="197219"/>
            <a:chOff x="8672439" y="2285188"/>
            <a:chExt cx="924939" cy="197219"/>
          </a:xfrm>
        </p:grpSpPr>
        <p:pic>
          <p:nvPicPr>
            <p:cNvPr id="157" name="图形 156" descr="插入点右移 纯色填充">
              <a:extLst>
                <a:ext uri="{FF2B5EF4-FFF2-40B4-BE49-F238E27FC236}">
                  <a16:creationId xmlns:a16="http://schemas.microsoft.com/office/drawing/2014/main" id="{7C2FF9C1-1B46-8D5E-45A8-C9090B0221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158" name="图形 157" descr="插入点左移 纯色填充">
              <a:extLst>
                <a:ext uri="{FF2B5EF4-FFF2-40B4-BE49-F238E27FC236}">
                  <a16:creationId xmlns:a16="http://schemas.microsoft.com/office/drawing/2014/main" id="{1449EFD3-C2A0-A856-BCD0-B7B6F90105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159" name="组合 158">
            <a:extLst>
              <a:ext uri="{FF2B5EF4-FFF2-40B4-BE49-F238E27FC236}">
                <a16:creationId xmlns:a16="http://schemas.microsoft.com/office/drawing/2014/main" id="{53174816-5710-6A3E-058A-4EFF59F0A469}"/>
              </a:ext>
            </a:extLst>
          </p:cNvPr>
          <p:cNvGrpSpPr/>
          <p:nvPr/>
        </p:nvGrpSpPr>
        <p:grpSpPr>
          <a:xfrm>
            <a:off x="2864351" y="4581429"/>
            <a:ext cx="924939" cy="197219"/>
            <a:chOff x="8672439" y="2285188"/>
            <a:chExt cx="924939" cy="197219"/>
          </a:xfrm>
        </p:grpSpPr>
        <p:pic>
          <p:nvPicPr>
            <p:cNvPr id="160" name="图形 159" descr="插入点右移 纯色填充">
              <a:extLst>
                <a:ext uri="{FF2B5EF4-FFF2-40B4-BE49-F238E27FC236}">
                  <a16:creationId xmlns:a16="http://schemas.microsoft.com/office/drawing/2014/main" id="{38AB5471-AF31-5013-6407-1400D93B45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161" name="图形 160" descr="插入点左移 纯色填充">
              <a:extLst>
                <a:ext uri="{FF2B5EF4-FFF2-40B4-BE49-F238E27FC236}">
                  <a16:creationId xmlns:a16="http://schemas.microsoft.com/office/drawing/2014/main" id="{3CFD266E-AD7D-2C25-5660-B9C29DF13F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sp>
        <p:nvSpPr>
          <p:cNvPr id="162" name="任意多边形: 形状 161">
            <a:extLst>
              <a:ext uri="{FF2B5EF4-FFF2-40B4-BE49-F238E27FC236}">
                <a16:creationId xmlns:a16="http://schemas.microsoft.com/office/drawing/2014/main" id="{1B046764-4E14-012B-CBFA-D4416AB1E46E}"/>
              </a:ext>
            </a:extLst>
          </p:cNvPr>
          <p:cNvSpPr/>
          <p:nvPr/>
        </p:nvSpPr>
        <p:spPr>
          <a:xfrm rot="20721887">
            <a:off x="1101447" y="1079641"/>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163" name="任意多边形: 形状 162">
            <a:extLst>
              <a:ext uri="{FF2B5EF4-FFF2-40B4-BE49-F238E27FC236}">
                <a16:creationId xmlns:a16="http://schemas.microsoft.com/office/drawing/2014/main" id="{6C0379F8-E6FF-92D6-9B72-215057EBE48D}"/>
              </a:ext>
            </a:extLst>
          </p:cNvPr>
          <p:cNvSpPr/>
          <p:nvPr/>
        </p:nvSpPr>
        <p:spPr>
          <a:xfrm rot="20721887">
            <a:off x="1687301" y="931901"/>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164" name="任意多边形: 形状 163">
            <a:extLst>
              <a:ext uri="{FF2B5EF4-FFF2-40B4-BE49-F238E27FC236}">
                <a16:creationId xmlns:a16="http://schemas.microsoft.com/office/drawing/2014/main" id="{FBBC7DC8-CBEA-55A1-9A2D-980B384909E8}"/>
              </a:ext>
            </a:extLst>
          </p:cNvPr>
          <p:cNvSpPr/>
          <p:nvPr/>
        </p:nvSpPr>
        <p:spPr>
          <a:xfrm rot="20721887">
            <a:off x="1153922" y="4564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165" name="任意多边形: 形状 164">
            <a:extLst>
              <a:ext uri="{FF2B5EF4-FFF2-40B4-BE49-F238E27FC236}">
                <a16:creationId xmlns:a16="http://schemas.microsoft.com/office/drawing/2014/main" id="{E2B79395-A81F-A6DA-34A1-6E57CC2F98AB}"/>
              </a:ext>
            </a:extLst>
          </p:cNvPr>
          <p:cNvSpPr/>
          <p:nvPr/>
        </p:nvSpPr>
        <p:spPr>
          <a:xfrm rot="20721887">
            <a:off x="11041131" y="3086365"/>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166" name="任意多边形: 形状 165">
            <a:extLst>
              <a:ext uri="{FF2B5EF4-FFF2-40B4-BE49-F238E27FC236}">
                <a16:creationId xmlns:a16="http://schemas.microsoft.com/office/drawing/2014/main" id="{3E487BFA-7CD3-9528-32FE-982325F6E5A0}"/>
              </a:ext>
            </a:extLst>
          </p:cNvPr>
          <p:cNvSpPr/>
          <p:nvPr/>
        </p:nvSpPr>
        <p:spPr>
          <a:xfrm rot="20721887">
            <a:off x="11208730" y="41272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167" name="任意多边形: 形状 166">
            <a:extLst>
              <a:ext uri="{FF2B5EF4-FFF2-40B4-BE49-F238E27FC236}">
                <a16:creationId xmlns:a16="http://schemas.microsoft.com/office/drawing/2014/main" id="{7AD8A69E-E923-7F02-DF04-703B18FA6BC5}"/>
              </a:ext>
            </a:extLst>
          </p:cNvPr>
          <p:cNvSpPr/>
          <p:nvPr/>
        </p:nvSpPr>
        <p:spPr>
          <a:xfrm rot="20721887">
            <a:off x="10675351" y="36518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521685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
            <a:extLst>
              <a:ext uri="{FF2B5EF4-FFF2-40B4-BE49-F238E27FC236}">
                <a16:creationId xmlns:a16="http://schemas.microsoft.com/office/drawing/2014/main" id="{0FB700C0-6D02-2972-332D-174E8E8861F1}"/>
              </a:ext>
            </a:extLst>
          </p:cNvPr>
          <p:cNvGrpSpPr/>
          <p:nvPr/>
        </p:nvGrpSpPr>
        <p:grpSpPr>
          <a:xfrm>
            <a:off x="1873160" y="2994700"/>
            <a:ext cx="8445678" cy="1839382"/>
            <a:chOff x="904875" y="2300288"/>
            <a:chExt cx="10387013" cy="2262187"/>
          </a:xfrm>
        </p:grpSpPr>
        <p:sp>
          <p:nvSpPr>
            <p:cNvPr id="28" name="Google Shape;664;p26">
              <a:extLst>
                <a:ext uri="{FF2B5EF4-FFF2-40B4-BE49-F238E27FC236}">
                  <a16:creationId xmlns:a16="http://schemas.microsoft.com/office/drawing/2014/main" id="{90B6C02D-E594-BC4E-7A97-0D296696C443}"/>
                </a:ext>
              </a:extLst>
            </p:cNvPr>
            <p:cNvSpPr/>
            <p:nvPr/>
          </p:nvSpPr>
          <p:spPr bwMode="auto">
            <a:xfrm>
              <a:off x="9031288" y="2300288"/>
              <a:ext cx="2260600" cy="1133475"/>
            </a:xfrm>
            <a:custGeom>
              <a:avLst/>
              <a:gdLst>
                <a:gd name="T0" fmla="*/ 2147483646 w 565"/>
                <a:gd name="T1" fmla="*/ 2147483646 h 283"/>
                <a:gd name="T2" fmla="*/ 2147483646 w 565"/>
                <a:gd name="T3" fmla="*/ 2147483646 h 283"/>
                <a:gd name="T4" fmla="*/ 0 w 565"/>
                <a:gd name="T5" fmla="*/ 2147483646 h 283"/>
                <a:gd name="T6" fmla="*/ 2147483646 w 565"/>
                <a:gd name="T7" fmla="*/ 0 h 283"/>
                <a:gd name="T8" fmla="*/ 2147483646 w 565"/>
                <a:gd name="T9" fmla="*/ 2147483646 h 283"/>
                <a:gd name="T10" fmla="*/ 2147483646 w 565"/>
                <a:gd name="T11" fmla="*/ 2147483646 h 283"/>
                <a:gd name="T12" fmla="*/ 2147483646 w 565"/>
                <a:gd name="T13" fmla="*/ 2147483646 h 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5" h="283" extrusionOk="0">
                  <a:moveTo>
                    <a:pt x="282" y="58"/>
                  </a:moveTo>
                  <a:cubicBezTo>
                    <a:pt x="158" y="58"/>
                    <a:pt x="57" y="159"/>
                    <a:pt x="57" y="283"/>
                  </a:cubicBezTo>
                  <a:cubicBezTo>
                    <a:pt x="0" y="283"/>
                    <a:pt x="0" y="283"/>
                    <a:pt x="0" y="283"/>
                  </a:cubicBezTo>
                  <a:cubicBezTo>
                    <a:pt x="0" y="127"/>
                    <a:pt x="127" y="0"/>
                    <a:pt x="282" y="0"/>
                  </a:cubicBezTo>
                  <a:cubicBezTo>
                    <a:pt x="438" y="0"/>
                    <a:pt x="565" y="127"/>
                    <a:pt x="565" y="283"/>
                  </a:cubicBezTo>
                  <a:cubicBezTo>
                    <a:pt x="508" y="283"/>
                    <a:pt x="508" y="283"/>
                    <a:pt x="508" y="283"/>
                  </a:cubicBezTo>
                  <a:cubicBezTo>
                    <a:pt x="508" y="159"/>
                    <a:pt x="407" y="58"/>
                    <a:pt x="282" y="58"/>
                  </a:cubicBezTo>
                  <a:close/>
                </a:path>
              </a:pathLst>
            </a:custGeom>
            <a:solidFill>
              <a:schemeClr val="accent3"/>
            </a:solidFill>
            <a:ln w="9525">
              <a:solidFill>
                <a:schemeClr val="accent2"/>
              </a:solidFill>
              <a:round/>
            </a:ln>
          </p:spPr>
          <p:txBody>
            <a:bodyPr lIns="91425" tIns="45700" rIns="91425" bIns="457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Google Shape;665;p26">
              <a:extLst>
                <a:ext uri="{FF2B5EF4-FFF2-40B4-BE49-F238E27FC236}">
                  <a16:creationId xmlns:a16="http://schemas.microsoft.com/office/drawing/2014/main" id="{D1EBE2A3-4B06-55AD-8894-7A4A87FEDE9C}"/>
                </a:ext>
              </a:extLst>
            </p:cNvPr>
            <p:cNvSpPr/>
            <p:nvPr/>
          </p:nvSpPr>
          <p:spPr bwMode="auto">
            <a:xfrm>
              <a:off x="6997700" y="3433763"/>
              <a:ext cx="2260600" cy="1128712"/>
            </a:xfrm>
            <a:custGeom>
              <a:avLst/>
              <a:gdLst>
                <a:gd name="T0" fmla="*/ 2147483646 w 565"/>
                <a:gd name="T1" fmla="*/ 2147483646 h 282"/>
                <a:gd name="T2" fmla="*/ 0 w 565"/>
                <a:gd name="T3" fmla="*/ 0 h 282"/>
                <a:gd name="T4" fmla="*/ 2147483646 w 565"/>
                <a:gd name="T5" fmla="*/ 0 h 282"/>
                <a:gd name="T6" fmla="*/ 2147483646 w 565"/>
                <a:gd name="T7" fmla="*/ 2147483646 h 282"/>
                <a:gd name="T8" fmla="*/ 2147483646 w 565"/>
                <a:gd name="T9" fmla="*/ 0 h 282"/>
                <a:gd name="T10" fmla="*/ 2147483646 w 565"/>
                <a:gd name="T11" fmla="*/ 0 h 282"/>
                <a:gd name="T12" fmla="*/ 2147483646 w 565"/>
                <a:gd name="T13" fmla="*/ 2147483646 h 2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5" h="282" extrusionOk="0">
                  <a:moveTo>
                    <a:pt x="283" y="282"/>
                  </a:moveTo>
                  <a:cubicBezTo>
                    <a:pt x="127" y="282"/>
                    <a:pt x="0" y="156"/>
                    <a:pt x="0" y="0"/>
                  </a:cubicBezTo>
                  <a:cubicBezTo>
                    <a:pt x="57" y="0"/>
                    <a:pt x="57" y="0"/>
                    <a:pt x="57" y="0"/>
                  </a:cubicBezTo>
                  <a:cubicBezTo>
                    <a:pt x="57" y="124"/>
                    <a:pt x="158" y="225"/>
                    <a:pt x="283" y="225"/>
                  </a:cubicBezTo>
                  <a:cubicBezTo>
                    <a:pt x="407" y="225"/>
                    <a:pt x="508" y="124"/>
                    <a:pt x="508" y="0"/>
                  </a:cubicBezTo>
                  <a:cubicBezTo>
                    <a:pt x="565" y="0"/>
                    <a:pt x="565" y="0"/>
                    <a:pt x="565" y="0"/>
                  </a:cubicBezTo>
                  <a:cubicBezTo>
                    <a:pt x="565" y="156"/>
                    <a:pt x="438" y="282"/>
                    <a:pt x="283" y="282"/>
                  </a:cubicBezTo>
                  <a:close/>
                </a:path>
              </a:pathLst>
            </a:custGeom>
            <a:solidFill>
              <a:schemeClr val="accent4"/>
            </a:solidFill>
            <a:ln w="9525">
              <a:solidFill>
                <a:schemeClr val="accent2"/>
              </a:solidFill>
              <a:round/>
            </a:ln>
          </p:spPr>
          <p:txBody>
            <a:bodyPr lIns="91425" tIns="45700" rIns="91425" bIns="457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Google Shape;666;p26">
              <a:extLst>
                <a:ext uri="{FF2B5EF4-FFF2-40B4-BE49-F238E27FC236}">
                  <a16:creationId xmlns:a16="http://schemas.microsoft.com/office/drawing/2014/main" id="{FBCDA2CA-62FA-F27C-ED56-6041C7EDC935}"/>
                </a:ext>
              </a:extLst>
            </p:cNvPr>
            <p:cNvSpPr/>
            <p:nvPr/>
          </p:nvSpPr>
          <p:spPr bwMode="auto">
            <a:xfrm>
              <a:off x="4968875" y="2300288"/>
              <a:ext cx="2257425" cy="1133475"/>
            </a:xfrm>
            <a:custGeom>
              <a:avLst/>
              <a:gdLst>
                <a:gd name="T0" fmla="*/ 2147483646 w 564"/>
                <a:gd name="T1" fmla="*/ 2147483646 h 283"/>
                <a:gd name="T2" fmla="*/ 2147483646 w 564"/>
                <a:gd name="T3" fmla="*/ 2147483646 h 283"/>
                <a:gd name="T4" fmla="*/ 0 w 564"/>
                <a:gd name="T5" fmla="*/ 2147483646 h 283"/>
                <a:gd name="T6" fmla="*/ 2147483646 w 564"/>
                <a:gd name="T7" fmla="*/ 0 h 283"/>
                <a:gd name="T8" fmla="*/ 2147483646 w 564"/>
                <a:gd name="T9" fmla="*/ 2147483646 h 283"/>
                <a:gd name="T10" fmla="*/ 2147483646 w 564"/>
                <a:gd name="T11" fmla="*/ 2147483646 h 283"/>
                <a:gd name="T12" fmla="*/ 2147483646 w 564"/>
                <a:gd name="T13" fmla="*/ 2147483646 h 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4" h="283" extrusionOk="0">
                  <a:moveTo>
                    <a:pt x="282" y="58"/>
                  </a:moveTo>
                  <a:cubicBezTo>
                    <a:pt x="158" y="58"/>
                    <a:pt x="57" y="159"/>
                    <a:pt x="57" y="283"/>
                  </a:cubicBezTo>
                  <a:cubicBezTo>
                    <a:pt x="0" y="283"/>
                    <a:pt x="0" y="283"/>
                    <a:pt x="0" y="283"/>
                  </a:cubicBezTo>
                  <a:cubicBezTo>
                    <a:pt x="0" y="127"/>
                    <a:pt x="126" y="0"/>
                    <a:pt x="282" y="0"/>
                  </a:cubicBezTo>
                  <a:cubicBezTo>
                    <a:pt x="438" y="0"/>
                    <a:pt x="564" y="127"/>
                    <a:pt x="564" y="283"/>
                  </a:cubicBezTo>
                  <a:cubicBezTo>
                    <a:pt x="507" y="283"/>
                    <a:pt x="507" y="283"/>
                    <a:pt x="507" y="283"/>
                  </a:cubicBezTo>
                  <a:cubicBezTo>
                    <a:pt x="507" y="159"/>
                    <a:pt x="406" y="58"/>
                    <a:pt x="282" y="58"/>
                  </a:cubicBezTo>
                  <a:close/>
                </a:path>
              </a:pathLst>
            </a:custGeom>
            <a:solidFill>
              <a:schemeClr val="accent3"/>
            </a:solidFill>
            <a:ln w="9525">
              <a:solidFill>
                <a:schemeClr val="accent2"/>
              </a:solidFill>
              <a:round/>
            </a:ln>
          </p:spPr>
          <p:txBody>
            <a:bodyPr lIns="91425" tIns="45700" rIns="91425" bIns="457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Google Shape;667;p26">
              <a:extLst>
                <a:ext uri="{FF2B5EF4-FFF2-40B4-BE49-F238E27FC236}">
                  <a16:creationId xmlns:a16="http://schemas.microsoft.com/office/drawing/2014/main" id="{DEBD105C-E0FF-D4E7-59D2-94F7158AEAF7}"/>
                </a:ext>
              </a:extLst>
            </p:cNvPr>
            <p:cNvSpPr/>
            <p:nvPr/>
          </p:nvSpPr>
          <p:spPr bwMode="auto">
            <a:xfrm>
              <a:off x="2936875" y="3433763"/>
              <a:ext cx="2260600" cy="1128712"/>
            </a:xfrm>
            <a:custGeom>
              <a:avLst/>
              <a:gdLst>
                <a:gd name="T0" fmla="*/ 2147483646 w 565"/>
                <a:gd name="T1" fmla="*/ 2147483646 h 282"/>
                <a:gd name="T2" fmla="*/ 0 w 565"/>
                <a:gd name="T3" fmla="*/ 0 h 282"/>
                <a:gd name="T4" fmla="*/ 2147483646 w 565"/>
                <a:gd name="T5" fmla="*/ 0 h 282"/>
                <a:gd name="T6" fmla="*/ 2147483646 w 565"/>
                <a:gd name="T7" fmla="*/ 2147483646 h 282"/>
                <a:gd name="T8" fmla="*/ 2147483646 w 565"/>
                <a:gd name="T9" fmla="*/ 0 h 282"/>
                <a:gd name="T10" fmla="*/ 2147483646 w 565"/>
                <a:gd name="T11" fmla="*/ 0 h 282"/>
                <a:gd name="T12" fmla="*/ 2147483646 w 565"/>
                <a:gd name="T13" fmla="*/ 2147483646 h 2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5" h="282" extrusionOk="0">
                  <a:moveTo>
                    <a:pt x="282" y="282"/>
                  </a:moveTo>
                  <a:cubicBezTo>
                    <a:pt x="127" y="282"/>
                    <a:pt x="0" y="156"/>
                    <a:pt x="0" y="0"/>
                  </a:cubicBezTo>
                  <a:cubicBezTo>
                    <a:pt x="57" y="0"/>
                    <a:pt x="57" y="0"/>
                    <a:pt x="57" y="0"/>
                  </a:cubicBezTo>
                  <a:cubicBezTo>
                    <a:pt x="57" y="124"/>
                    <a:pt x="158" y="225"/>
                    <a:pt x="282" y="225"/>
                  </a:cubicBezTo>
                  <a:cubicBezTo>
                    <a:pt x="407" y="225"/>
                    <a:pt x="508" y="124"/>
                    <a:pt x="508" y="0"/>
                  </a:cubicBezTo>
                  <a:cubicBezTo>
                    <a:pt x="565" y="0"/>
                    <a:pt x="565" y="0"/>
                    <a:pt x="565" y="0"/>
                  </a:cubicBezTo>
                  <a:cubicBezTo>
                    <a:pt x="565" y="156"/>
                    <a:pt x="438" y="282"/>
                    <a:pt x="282" y="282"/>
                  </a:cubicBezTo>
                  <a:close/>
                </a:path>
              </a:pathLst>
            </a:custGeom>
            <a:solidFill>
              <a:schemeClr val="accent4"/>
            </a:solidFill>
            <a:ln w="9525">
              <a:solidFill>
                <a:schemeClr val="accent2"/>
              </a:solidFill>
              <a:round/>
            </a:ln>
          </p:spPr>
          <p:txBody>
            <a:bodyPr lIns="91425" tIns="45700" rIns="91425" bIns="457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Google Shape;668;p26">
              <a:extLst>
                <a:ext uri="{FF2B5EF4-FFF2-40B4-BE49-F238E27FC236}">
                  <a16:creationId xmlns:a16="http://schemas.microsoft.com/office/drawing/2014/main" id="{23653002-DE88-1729-68D0-BA54BEC8C454}"/>
                </a:ext>
              </a:extLst>
            </p:cNvPr>
            <p:cNvSpPr/>
            <p:nvPr/>
          </p:nvSpPr>
          <p:spPr bwMode="auto">
            <a:xfrm>
              <a:off x="904875" y="2300288"/>
              <a:ext cx="2260600" cy="1133475"/>
            </a:xfrm>
            <a:custGeom>
              <a:avLst/>
              <a:gdLst>
                <a:gd name="T0" fmla="*/ 2147483646 w 565"/>
                <a:gd name="T1" fmla="*/ 2147483646 h 283"/>
                <a:gd name="T2" fmla="*/ 2147483646 w 565"/>
                <a:gd name="T3" fmla="*/ 2147483646 h 283"/>
                <a:gd name="T4" fmla="*/ 0 w 565"/>
                <a:gd name="T5" fmla="*/ 2147483646 h 283"/>
                <a:gd name="T6" fmla="*/ 2147483646 w 565"/>
                <a:gd name="T7" fmla="*/ 0 h 283"/>
                <a:gd name="T8" fmla="*/ 2147483646 w 565"/>
                <a:gd name="T9" fmla="*/ 2147483646 h 283"/>
                <a:gd name="T10" fmla="*/ 2147483646 w 565"/>
                <a:gd name="T11" fmla="*/ 2147483646 h 283"/>
                <a:gd name="T12" fmla="*/ 2147483646 w 565"/>
                <a:gd name="T13" fmla="*/ 2147483646 h 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5" h="283" extrusionOk="0">
                  <a:moveTo>
                    <a:pt x="283" y="58"/>
                  </a:moveTo>
                  <a:cubicBezTo>
                    <a:pt x="158" y="58"/>
                    <a:pt x="57" y="159"/>
                    <a:pt x="57" y="283"/>
                  </a:cubicBezTo>
                  <a:cubicBezTo>
                    <a:pt x="0" y="283"/>
                    <a:pt x="0" y="283"/>
                    <a:pt x="0" y="283"/>
                  </a:cubicBezTo>
                  <a:cubicBezTo>
                    <a:pt x="0" y="127"/>
                    <a:pt x="127" y="0"/>
                    <a:pt x="283" y="0"/>
                  </a:cubicBezTo>
                  <a:cubicBezTo>
                    <a:pt x="438" y="0"/>
                    <a:pt x="565" y="127"/>
                    <a:pt x="565" y="283"/>
                  </a:cubicBezTo>
                  <a:cubicBezTo>
                    <a:pt x="508" y="283"/>
                    <a:pt x="508" y="283"/>
                    <a:pt x="508" y="283"/>
                  </a:cubicBezTo>
                  <a:cubicBezTo>
                    <a:pt x="508" y="159"/>
                    <a:pt x="407" y="58"/>
                    <a:pt x="283" y="58"/>
                  </a:cubicBezTo>
                  <a:close/>
                </a:path>
              </a:pathLst>
            </a:custGeom>
            <a:solidFill>
              <a:schemeClr val="accent3"/>
            </a:solidFill>
            <a:ln w="9525">
              <a:solidFill>
                <a:schemeClr val="accent2"/>
              </a:solidFill>
              <a:round/>
            </a:ln>
          </p:spPr>
          <p:txBody>
            <a:bodyPr lIns="91425" tIns="45700" rIns="91425" bIns="457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 name="Google Shape;669;p26">
            <a:extLst>
              <a:ext uri="{FF2B5EF4-FFF2-40B4-BE49-F238E27FC236}">
                <a16:creationId xmlns:a16="http://schemas.microsoft.com/office/drawing/2014/main" id="{7031C716-88B8-6A62-E357-634DF55BDADE}"/>
              </a:ext>
            </a:extLst>
          </p:cNvPr>
          <p:cNvSpPr/>
          <p:nvPr/>
        </p:nvSpPr>
        <p:spPr bwMode="auto">
          <a:xfrm>
            <a:off x="8480745" y="3916328"/>
            <a:ext cx="1838093" cy="917755"/>
          </a:xfrm>
          <a:custGeom>
            <a:avLst/>
            <a:gdLst>
              <a:gd name="T0" fmla="*/ 2147483646 w 565"/>
              <a:gd name="T1" fmla="*/ 2147483646 h 282"/>
              <a:gd name="T2" fmla="*/ 0 w 565"/>
              <a:gd name="T3" fmla="*/ 0 h 282"/>
              <a:gd name="T4" fmla="*/ 2147483646 w 565"/>
              <a:gd name="T5" fmla="*/ 0 h 282"/>
              <a:gd name="T6" fmla="*/ 2147483646 w 565"/>
              <a:gd name="T7" fmla="*/ 2147483646 h 282"/>
              <a:gd name="T8" fmla="*/ 2147483646 w 565"/>
              <a:gd name="T9" fmla="*/ 0 h 282"/>
              <a:gd name="T10" fmla="*/ 2147483646 w 565"/>
              <a:gd name="T11" fmla="*/ 0 h 282"/>
              <a:gd name="T12" fmla="*/ 2147483646 w 565"/>
              <a:gd name="T13" fmla="*/ 2147483646 h 2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5" h="282" extrusionOk="0">
                <a:moveTo>
                  <a:pt x="282" y="282"/>
                </a:moveTo>
                <a:cubicBezTo>
                  <a:pt x="127" y="282"/>
                  <a:pt x="0" y="156"/>
                  <a:pt x="0" y="0"/>
                </a:cubicBezTo>
                <a:cubicBezTo>
                  <a:pt x="57" y="0"/>
                  <a:pt x="57" y="0"/>
                  <a:pt x="57" y="0"/>
                </a:cubicBezTo>
                <a:cubicBezTo>
                  <a:pt x="57" y="124"/>
                  <a:pt x="158" y="225"/>
                  <a:pt x="282" y="225"/>
                </a:cubicBezTo>
                <a:cubicBezTo>
                  <a:pt x="407" y="225"/>
                  <a:pt x="508" y="124"/>
                  <a:pt x="508" y="0"/>
                </a:cubicBezTo>
                <a:cubicBezTo>
                  <a:pt x="565" y="0"/>
                  <a:pt x="565" y="0"/>
                  <a:pt x="565" y="0"/>
                </a:cubicBezTo>
                <a:cubicBezTo>
                  <a:pt x="565" y="156"/>
                  <a:pt x="438" y="282"/>
                  <a:pt x="282" y="282"/>
                </a:cubicBezTo>
                <a:close/>
              </a:path>
            </a:pathLst>
          </a:custGeom>
          <a:gradFill flip="none" rotWithShape="1">
            <a:gsLst>
              <a:gs pos="0">
                <a:schemeClr val="accent1"/>
              </a:gs>
              <a:gs pos="100000">
                <a:schemeClr val="accent1">
                  <a:lumMod val="60000"/>
                  <a:lumOff val="40000"/>
                </a:schemeClr>
              </a:gs>
            </a:gsLst>
            <a:lin ang="0" scaled="1"/>
            <a:tileRect/>
          </a:gradFill>
          <a:ln w="12700" cap="flat" cmpd="sng" algn="ctr">
            <a:solidFill>
              <a:schemeClr val="accent2"/>
            </a:solidFill>
            <a:prstDash val="solid"/>
            <a:miter lim="800000"/>
          </a:ln>
          <a:effectLst/>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kern="0" dirty="0">
              <a:solidFill>
                <a:srgbClr val="3D485D"/>
              </a:solidFill>
              <a:latin typeface="Arial" panose="020B0604020202020204"/>
              <a:ea typeface="思源黑体 CN Regular" panose="020B0500000000000000" pitchFamily="34" charset="-122"/>
            </a:endParaRPr>
          </a:p>
        </p:txBody>
      </p:sp>
      <p:sp>
        <p:nvSpPr>
          <p:cNvPr id="4" name="Google Shape;670;p26">
            <a:extLst>
              <a:ext uri="{FF2B5EF4-FFF2-40B4-BE49-F238E27FC236}">
                <a16:creationId xmlns:a16="http://schemas.microsoft.com/office/drawing/2014/main" id="{D10F1CC8-E808-7868-B2A8-E6239534E687}"/>
              </a:ext>
            </a:extLst>
          </p:cNvPr>
          <p:cNvSpPr/>
          <p:nvPr/>
        </p:nvSpPr>
        <p:spPr bwMode="auto">
          <a:xfrm>
            <a:off x="6827235" y="2994700"/>
            <a:ext cx="1838093" cy="921627"/>
          </a:xfrm>
          <a:custGeom>
            <a:avLst/>
            <a:gdLst>
              <a:gd name="T0" fmla="*/ 2147483646 w 565"/>
              <a:gd name="T1" fmla="*/ 2147483646 h 283"/>
              <a:gd name="T2" fmla="*/ 2147483646 w 565"/>
              <a:gd name="T3" fmla="*/ 2147483646 h 283"/>
              <a:gd name="T4" fmla="*/ 0 w 565"/>
              <a:gd name="T5" fmla="*/ 2147483646 h 283"/>
              <a:gd name="T6" fmla="*/ 2147483646 w 565"/>
              <a:gd name="T7" fmla="*/ 0 h 283"/>
              <a:gd name="T8" fmla="*/ 2147483646 w 565"/>
              <a:gd name="T9" fmla="*/ 2147483646 h 283"/>
              <a:gd name="T10" fmla="*/ 2147483646 w 565"/>
              <a:gd name="T11" fmla="*/ 2147483646 h 283"/>
              <a:gd name="T12" fmla="*/ 2147483646 w 565"/>
              <a:gd name="T13" fmla="*/ 2147483646 h 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5" h="283" extrusionOk="0">
                <a:moveTo>
                  <a:pt x="283" y="58"/>
                </a:moveTo>
                <a:cubicBezTo>
                  <a:pt x="158" y="58"/>
                  <a:pt x="57" y="159"/>
                  <a:pt x="57" y="283"/>
                </a:cubicBezTo>
                <a:cubicBezTo>
                  <a:pt x="0" y="283"/>
                  <a:pt x="0" y="283"/>
                  <a:pt x="0" y="283"/>
                </a:cubicBezTo>
                <a:cubicBezTo>
                  <a:pt x="0" y="127"/>
                  <a:pt x="127" y="0"/>
                  <a:pt x="283" y="0"/>
                </a:cubicBezTo>
                <a:cubicBezTo>
                  <a:pt x="438" y="0"/>
                  <a:pt x="565" y="127"/>
                  <a:pt x="565" y="283"/>
                </a:cubicBezTo>
                <a:cubicBezTo>
                  <a:pt x="508" y="283"/>
                  <a:pt x="508" y="283"/>
                  <a:pt x="508" y="283"/>
                </a:cubicBezTo>
                <a:cubicBezTo>
                  <a:pt x="508" y="159"/>
                  <a:pt x="407" y="58"/>
                  <a:pt x="283" y="58"/>
                </a:cubicBezTo>
                <a:close/>
              </a:path>
            </a:pathLst>
          </a:custGeom>
          <a:gradFill flip="none" rotWithShape="1">
            <a:gsLst>
              <a:gs pos="0">
                <a:schemeClr val="accent1"/>
              </a:gs>
              <a:gs pos="100000">
                <a:schemeClr val="accent1">
                  <a:lumMod val="60000"/>
                  <a:lumOff val="40000"/>
                </a:schemeClr>
              </a:gs>
            </a:gsLst>
            <a:lin ang="0" scaled="1"/>
            <a:tileRect/>
          </a:gradFill>
          <a:ln w="12700" cap="flat" cmpd="sng" algn="ctr">
            <a:solidFill>
              <a:schemeClr val="accent2"/>
            </a:solidFill>
            <a:prstDash val="solid"/>
            <a:miter lim="800000"/>
          </a:ln>
          <a:effectLst/>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kern="0" dirty="0">
              <a:solidFill>
                <a:srgbClr val="3D485D"/>
              </a:solidFill>
              <a:latin typeface="Arial" panose="020B0604020202020204"/>
              <a:ea typeface="思源黑体 CN Regular" panose="020B0500000000000000" pitchFamily="34" charset="-122"/>
            </a:endParaRPr>
          </a:p>
        </p:txBody>
      </p:sp>
      <p:sp>
        <p:nvSpPr>
          <p:cNvPr id="5" name="Google Shape;671;p26">
            <a:extLst>
              <a:ext uri="{FF2B5EF4-FFF2-40B4-BE49-F238E27FC236}">
                <a16:creationId xmlns:a16="http://schemas.microsoft.com/office/drawing/2014/main" id="{3D1920D2-23D0-2EDA-358D-D4499B93A82D}"/>
              </a:ext>
            </a:extLst>
          </p:cNvPr>
          <p:cNvSpPr/>
          <p:nvPr/>
        </p:nvSpPr>
        <p:spPr bwMode="auto">
          <a:xfrm>
            <a:off x="5177597" y="3916328"/>
            <a:ext cx="1835512" cy="917755"/>
          </a:xfrm>
          <a:custGeom>
            <a:avLst/>
            <a:gdLst>
              <a:gd name="T0" fmla="*/ 2147483646 w 564"/>
              <a:gd name="T1" fmla="*/ 2147483646 h 282"/>
              <a:gd name="T2" fmla="*/ 0 w 564"/>
              <a:gd name="T3" fmla="*/ 0 h 282"/>
              <a:gd name="T4" fmla="*/ 2147483646 w 564"/>
              <a:gd name="T5" fmla="*/ 0 h 282"/>
              <a:gd name="T6" fmla="*/ 2147483646 w 564"/>
              <a:gd name="T7" fmla="*/ 2147483646 h 282"/>
              <a:gd name="T8" fmla="*/ 2147483646 w 564"/>
              <a:gd name="T9" fmla="*/ 0 h 282"/>
              <a:gd name="T10" fmla="*/ 2147483646 w 564"/>
              <a:gd name="T11" fmla="*/ 0 h 282"/>
              <a:gd name="T12" fmla="*/ 2147483646 w 564"/>
              <a:gd name="T13" fmla="*/ 2147483646 h 2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4" h="282" extrusionOk="0">
                <a:moveTo>
                  <a:pt x="282" y="282"/>
                </a:moveTo>
                <a:cubicBezTo>
                  <a:pt x="126" y="282"/>
                  <a:pt x="0" y="156"/>
                  <a:pt x="0" y="0"/>
                </a:cubicBezTo>
                <a:cubicBezTo>
                  <a:pt x="57" y="0"/>
                  <a:pt x="57" y="0"/>
                  <a:pt x="57" y="0"/>
                </a:cubicBezTo>
                <a:cubicBezTo>
                  <a:pt x="57" y="124"/>
                  <a:pt x="158" y="225"/>
                  <a:pt x="282" y="225"/>
                </a:cubicBezTo>
                <a:cubicBezTo>
                  <a:pt x="406" y="225"/>
                  <a:pt x="507" y="124"/>
                  <a:pt x="507" y="0"/>
                </a:cubicBezTo>
                <a:cubicBezTo>
                  <a:pt x="564" y="0"/>
                  <a:pt x="564" y="0"/>
                  <a:pt x="564" y="0"/>
                </a:cubicBezTo>
                <a:cubicBezTo>
                  <a:pt x="564" y="156"/>
                  <a:pt x="438" y="282"/>
                  <a:pt x="282" y="282"/>
                </a:cubicBezTo>
                <a:close/>
              </a:path>
            </a:pathLst>
          </a:custGeom>
          <a:gradFill flip="none" rotWithShape="1">
            <a:gsLst>
              <a:gs pos="0">
                <a:schemeClr val="accent1"/>
              </a:gs>
              <a:gs pos="100000">
                <a:schemeClr val="accent1">
                  <a:lumMod val="60000"/>
                  <a:lumOff val="40000"/>
                </a:schemeClr>
              </a:gs>
            </a:gsLst>
            <a:lin ang="0" scaled="1"/>
            <a:tileRect/>
          </a:gradFill>
          <a:ln w="12700" cap="flat" cmpd="sng" algn="ctr">
            <a:solidFill>
              <a:schemeClr val="accent2"/>
            </a:solidFill>
            <a:prstDash val="solid"/>
            <a:miter lim="800000"/>
          </a:ln>
          <a:effectLst/>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kern="0" dirty="0">
              <a:solidFill>
                <a:srgbClr val="3D485D"/>
              </a:solidFill>
              <a:latin typeface="Arial" panose="020B0604020202020204"/>
              <a:ea typeface="思源黑体 CN Regular" panose="020B0500000000000000" pitchFamily="34" charset="-122"/>
            </a:endParaRPr>
          </a:p>
        </p:txBody>
      </p:sp>
      <p:sp>
        <p:nvSpPr>
          <p:cNvPr id="6" name="Google Shape;672;p26">
            <a:extLst>
              <a:ext uri="{FF2B5EF4-FFF2-40B4-BE49-F238E27FC236}">
                <a16:creationId xmlns:a16="http://schemas.microsoft.com/office/drawing/2014/main" id="{5F8665E2-18DC-548D-BEED-DDE5CBB7F121}"/>
              </a:ext>
            </a:extLst>
          </p:cNvPr>
          <p:cNvSpPr/>
          <p:nvPr/>
        </p:nvSpPr>
        <p:spPr bwMode="auto">
          <a:xfrm>
            <a:off x="3525379" y="2994700"/>
            <a:ext cx="1838093" cy="921627"/>
          </a:xfrm>
          <a:custGeom>
            <a:avLst/>
            <a:gdLst>
              <a:gd name="T0" fmla="*/ 2147483646 w 565"/>
              <a:gd name="T1" fmla="*/ 2147483646 h 283"/>
              <a:gd name="T2" fmla="*/ 2147483646 w 565"/>
              <a:gd name="T3" fmla="*/ 2147483646 h 283"/>
              <a:gd name="T4" fmla="*/ 0 w 565"/>
              <a:gd name="T5" fmla="*/ 2147483646 h 283"/>
              <a:gd name="T6" fmla="*/ 2147483646 w 565"/>
              <a:gd name="T7" fmla="*/ 0 h 283"/>
              <a:gd name="T8" fmla="*/ 2147483646 w 565"/>
              <a:gd name="T9" fmla="*/ 2147483646 h 283"/>
              <a:gd name="T10" fmla="*/ 2147483646 w 565"/>
              <a:gd name="T11" fmla="*/ 2147483646 h 283"/>
              <a:gd name="T12" fmla="*/ 2147483646 w 565"/>
              <a:gd name="T13" fmla="*/ 2147483646 h 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5" h="283" extrusionOk="0">
                <a:moveTo>
                  <a:pt x="282" y="58"/>
                </a:moveTo>
                <a:cubicBezTo>
                  <a:pt x="158" y="58"/>
                  <a:pt x="57" y="159"/>
                  <a:pt x="57" y="283"/>
                </a:cubicBezTo>
                <a:cubicBezTo>
                  <a:pt x="0" y="283"/>
                  <a:pt x="0" y="283"/>
                  <a:pt x="0" y="283"/>
                </a:cubicBezTo>
                <a:cubicBezTo>
                  <a:pt x="0" y="127"/>
                  <a:pt x="127" y="0"/>
                  <a:pt x="282" y="0"/>
                </a:cubicBezTo>
                <a:cubicBezTo>
                  <a:pt x="438" y="0"/>
                  <a:pt x="565" y="127"/>
                  <a:pt x="565" y="283"/>
                </a:cubicBezTo>
                <a:cubicBezTo>
                  <a:pt x="508" y="283"/>
                  <a:pt x="508" y="283"/>
                  <a:pt x="508" y="283"/>
                </a:cubicBezTo>
                <a:cubicBezTo>
                  <a:pt x="508" y="159"/>
                  <a:pt x="407" y="58"/>
                  <a:pt x="282" y="58"/>
                </a:cubicBezTo>
                <a:close/>
              </a:path>
            </a:pathLst>
          </a:custGeom>
          <a:gradFill flip="none" rotWithShape="1">
            <a:gsLst>
              <a:gs pos="0">
                <a:schemeClr val="accent1"/>
              </a:gs>
              <a:gs pos="100000">
                <a:schemeClr val="accent1">
                  <a:lumMod val="60000"/>
                  <a:lumOff val="40000"/>
                </a:schemeClr>
              </a:gs>
            </a:gsLst>
            <a:lin ang="0" scaled="1"/>
            <a:tileRect/>
          </a:gradFill>
          <a:ln w="12700" cap="flat" cmpd="sng" algn="ctr">
            <a:solidFill>
              <a:schemeClr val="accent2"/>
            </a:solidFill>
            <a:prstDash val="solid"/>
            <a:miter lim="800000"/>
          </a:ln>
          <a:effectLst/>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kern="0" dirty="0">
              <a:solidFill>
                <a:srgbClr val="3D485D"/>
              </a:solidFill>
              <a:latin typeface="Arial" panose="020B0604020202020204"/>
              <a:ea typeface="思源黑体 CN Regular" panose="020B0500000000000000" pitchFamily="34" charset="-122"/>
            </a:endParaRPr>
          </a:p>
        </p:txBody>
      </p:sp>
      <p:sp>
        <p:nvSpPr>
          <p:cNvPr id="7" name="Google Shape;673;p26">
            <a:extLst>
              <a:ext uri="{FF2B5EF4-FFF2-40B4-BE49-F238E27FC236}">
                <a16:creationId xmlns:a16="http://schemas.microsoft.com/office/drawing/2014/main" id="{680C1594-5B8D-1673-84D9-F1685A35E9F5}"/>
              </a:ext>
            </a:extLst>
          </p:cNvPr>
          <p:cNvSpPr/>
          <p:nvPr/>
        </p:nvSpPr>
        <p:spPr bwMode="auto">
          <a:xfrm>
            <a:off x="1873160" y="3916328"/>
            <a:ext cx="1838093" cy="917755"/>
          </a:xfrm>
          <a:custGeom>
            <a:avLst/>
            <a:gdLst>
              <a:gd name="T0" fmla="*/ 2147483646 w 565"/>
              <a:gd name="T1" fmla="*/ 2147483646 h 282"/>
              <a:gd name="T2" fmla="*/ 0 w 565"/>
              <a:gd name="T3" fmla="*/ 0 h 282"/>
              <a:gd name="T4" fmla="*/ 2147483646 w 565"/>
              <a:gd name="T5" fmla="*/ 0 h 282"/>
              <a:gd name="T6" fmla="*/ 2147483646 w 565"/>
              <a:gd name="T7" fmla="*/ 2147483646 h 282"/>
              <a:gd name="T8" fmla="*/ 2147483646 w 565"/>
              <a:gd name="T9" fmla="*/ 0 h 282"/>
              <a:gd name="T10" fmla="*/ 2147483646 w 565"/>
              <a:gd name="T11" fmla="*/ 0 h 282"/>
              <a:gd name="T12" fmla="*/ 2147483646 w 565"/>
              <a:gd name="T13" fmla="*/ 2147483646 h 2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5" h="282" extrusionOk="0">
                <a:moveTo>
                  <a:pt x="283" y="282"/>
                </a:moveTo>
                <a:cubicBezTo>
                  <a:pt x="127" y="282"/>
                  <a:pt x="0" y="156"/>
                  <a:pt x="0" y="0"/>
                </a:cubicBezTo>
                <a:cubicBezTo>
                  <a:pt x="57" y="0"/>
                  <a:pt x="57" y="0"/>
                  <a:pt x="57" y="0"/>
                </a:cubicBezTo>
                <a:cubicBezTo>
                  <a:pt x="57" y="124"/>
                  <a:pt x="158" y="225"/>
                  <a:pt x="283" y="225"/>
                </a:cubicBezTo>
                <a:cubicBezTo>
                  <a:pt x="407" y="225"/>
                  <a:pt x="508" y="124"/>
                  <a:pt x="508" y="0"/>
                </a:cubicBezTo>
                <a:cubicBezTo>
                  <a:pt x="565" y="0"/>
                  <a:pt x="565" y="0"/>
                  <a:pt x="565" y="0"/>
                </a:cubicBezTo>
                <a:cubicBezTo>
                  <a:pt x="565" y="156"/>
                  <a:pt x="438" y="282"/>
                  <a:pt x="283" y="282"/>
                </a:cubicBezTo>
                <a:close/>
              </a:path>
            </a:pathLst>
          </a:custGeom>
          <a:gradFill flip="none" rotWithShape="1">
            <a:gsLst>
              <a:gs pos="0">
                <a:schemeClr val="accent1"/>
              </a:gs>
              <a:gs pos="100000">
                <a:schemeClr val="accent1">
                  <a:lumMod val="60000"/>
                  <a:lumOff val="40000"/>
                </a:schemeClr>
              </a:gs>
            </a:gsLst>
            <a:lin ang="0" scaled="1"/>
            <a:tileRect/>
          </a:gradFill>
          <a:ln w="12700" cap="flat" cmpd="sng" algn="ctr">
            <a:solidFill>
              <a:schemeClr val="accent2"/>
            </a:solidFill>
            <a:prstDash val="solid"/>
            <a:miter lim="800000"/>
          </a:ln>
          <a:effectLst/>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kern="0" dirty="0">
              <a:solidFill>
                <a:srgbClr val="3D485D"/>
              </a:solidFill>
              <a:latin typeface="Arial" panose="020B0604020202020204"/>
              <a:ea typeface="思源黑体 CN Regular" panose="020B0500000000000000" pitchFamily="34" charset="-122"/>
            </a:endParaRPr>
          </a:p>
        </p:txBody>
      </p:sp>
      <p:sp>
        <p:nvSpPr>
          <p:cNvPr id="17" name="文本框 67">
            <a:extLst>
              <a:ext uri="{FF2B5EF4-FFF2-40B4-BE49-F238E27FC236}">
                <a16:creationId xmlns:a16="http://schemas.microsoft.com/office/drawing/2014/main" id="{35C44330-7D5A-0BF1-1DEF-5F121AB76728}"/>
              </a:ext>
            </a:extLst>
          </p:cNvPr>
          <p:cNvSpPr txBox="1"/>
          <p:nvPr/>
        </p:nvSpPr>
        <p:spPr>
          <a:xfrm>
            <a:off x="2699840" y="4086281"/>
            <a:ext cx="184731" cy="369332"/>
          </a:xfrm>
          <a:prstGeom prst="rect">
            <a:avLst/>
          </a:prstGeom>
          <a:noFill/>
          <a:ln>
            <a:noFill/>
          </a:ln>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ln>
                <a:solidFill>
                  <a:schemeClr val="accent2"/>
                </a:solidFill>
              </a:ln>
              <a:solidFill>
                <a:schemeClr val="bg1"/>
              </a:solidFill>
              <a:latin typeface="+mj-lt"/>
              <a:ea typeface="+mj-ea"/>
            </a:endParaRPr>
          </a:p>
        </p:txBody>
      </p:sp>
      <p:sp>
        <p:nvSpPr>
          <p:cNvPr id="18" name="文本框 96">
            <a:extLst>
              <a:ext uri="{FF2B5EF4-FFF2-40B4-BE49-F238E27FC236}">
                <a16:creationId xmlns:a16="http://schemas.microsoft.com/office/drawing/2014/main" id="{5C1ACC78-B449-954F-7121-78FCC7017E56}"/>
              </a:ext>
            </a:extLst>
          </p:cNvPr>
          <p:cNvSpPr txBox="1"/>
          <p:nvPr/>
        </p:nvSpPr>
        <p:spPr>
          <a:xfrm>
            <a:off x="2183900" y="2006624"/>
            <a:ext cx="1210589" cy="400111"/>
          </a:xfrm>
          <a:prstGeom prst="rect">
            <a:avLst/>
          </a:prstGeom>
          <a:noFill/>
          <a:ln>
            <a:noFill/>
          </a:ln>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2"/>
                </a:solidFill>
                <a:latin typeface="+mj-ea"/>
                <a:ea typeface="+mj-ea"/>
              </a:rPr>
              <a:t>自觉学习</a:t>
            </a:r>
          </a:p>
        </p:txBody>
      </p:sp>
      <p:sp>
        <p:nvSpPr>
          <p:cNvPr id="19" name="文本框 97">
            <a:extLst>
              <a:ext uri="{FF2B5EF4-FFF2-40B4-BE49-F238E27FC236}">
                <a16:creationId xmlns:a16="http://schemas.microsoft.com/office/drawing/2014/main" id="{2853921C-14B1-4CA3-EEF2-1324704474F5}"/>
              </a:ext>
            </a:extLst>
          </p:cNvPr>
          <p:cNvSpPr txBox="1"/>
          <p:nvPr/>
        </p:nvSpPr>
        <p:spPr>
          <a:xfrm>
            <a:off x="1759354" y="2367885"/>
            <a:ext cx="2059680" cy="384849"/>
          </a:xfrm>
          <a:prstGeom prst="rect">
            <a:avLst/>
          </a:prstGeom>
          <a:noFill/>
          <a:ln>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spcBef>
                <a:spcPts val="0"/>
              </a:spcBef>
              <a:spcAft>
                <a:spcPts val="0"/>
              </a:spcAft>
            </a:pPr>
            <a:r>
              <a:rPr lang="zh-CN" altLang="en-US" sz="1600" dirty="0">
                <a:solidFill>
                  <a:srgbClr val="494949"/>
                </a:solidFill>
                <a:effectLst/>
              </a:rPr>
              <a:t>寻求心理健康的良药</a:t>
            </a:r>
          </a:p>
        </p:txBody>
      </p:sp>
      <p:sp>
        <p:nvSpPr>
          <p:cNvPr id="20" name="文本框 94">
            <a:extLst>
              <a:ext uri="{FF2B5EF4-FFF2-40B4-BE49-F238E27FC236}">
                <a16:creationId xmlns:a16="http://schemas.microsoft.com/office/drawing/2014/main" id="{4160722C-533D-2827-9CB4-AC504CD9D7E4}"/>
              </a:ext>
            </a:extLst>
          </p:cNvPr>
          <p:cNvSpPr txBox="1"/>
          <p:nvPr/>
        </p:nvSpPr>
        <p:spPr>
          <a:xfrm>
            <a:off x="3839132" y="4911989"/>
            <a:ext cx="1210589" cy="400110"/>
          </a:xfrm>
          <a:prstGeom prst="rect">
            <a:avLst/>
          </a:prstGeom>
          <a:noFill/>
          <a:ln>
            <a:noFill/>
          </a:ln>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2"/>
                </a:solidFill>
                <a:latin typeface="+mj-ea"/>
                <a:ea typeface="+mj-ea"/>
              </a:rPr>
              <a:t>平常心态</a:t>
            </a:r>
          </a:p>
        </p:txBody>
      </p:sp>
      <p:sp>
        <p:nvSpPr>
          <p:cNvPr id="21" name="文本框 95">
            <a:extLst>
              <a:ext uri="{FF2B5EF4-FFF2-40B4-BE49-F238E27FC236}">
                <a16:creationId xmlns:a16="http://schemas.microsoft.com/office/drawing/2014/main" id="{0A5A21AB-3C8E-D92C-486C-F09B48814898}"/>
              </a:ext>
            </a:extLst>
          </p:cNvPr>
          <p:cNvSpPr txBox="1"/>
          <p:nvPr/>
        </p:nvSpPr>
        <p:spPr>
          <a:xfrm>
            <a:off x="3475474" y="5284824"/>
            <a:ext cx="1937903" cy="661848"/>
          </a:xfrm>
          <a:prstGeom prst="rect">
            <a:avLst/>
          </a:prstGeom>
          <a:noFill/>
          <a:ln>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Bef>
                <a:spcPts val="0"/>
              </a:spcBef>
              <a:spcAft>
                <a:spcPts val="0"/>
              </a:spcAft>
            </a:pPr>
            <a:r>
              <a:rPr lang="zh-CN" altLang="en-US" sz="1600" dirty="0">
                <a:solidFill>
                  <a:srgbClr val="494949"/>
                </a:solidFill>
                <a:effectLst/>
              </a:rPr>
              <a:t>养成好心态，注重日常努力</a:t>
            </a:r>
          </a:p>
        </p:txBody>
      </p:sp>
      <p:sp>
        <p:nvSpPr>
          <p:cNvPr id="22" name="文本框 92">
            <a:extLst>
              <a:ext uri="{FF2B5EF4-FFF2-40B4-BE49-F238E27FC236}">
                <a16:creationId xmlns:a16="http://schemas.microsoft.com/office/drawing/2014/main" id="{A67C6519-E6DF-C588-698D-8CFC4FF6A4E5}"/>
              </a:ext>
            </a:extLst>
          </p:cNvPr>
          <p:cNvSpPr txBox="1"/>
          <p:nvPr/>
        </p:nvSpPr>
        <p:spPr>
          <a:xfrm>
            <a:off x="7017655" y="4911989"/>
            <a:ext cx="1467069" cy="400110"/>
          </a:xfrm>
          <a:prstGeom prst="rect">
            <a:avLst/>
          </a:prstGeom>
          <a:noFill/>
          <a:ln>
            <a:noFill/>
          </a:ln>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2"/>
                </a:solidFill>
                <a:latin typeface="+mj-ea"/>
                <a:ea typeface="+mj-ea"/>
              </a:rPr>
              <a:t>不盲目竞争</a:t>
            </a:r>
          </a:p>
        </p:txBody>
      </p:sp>
      <p:sp>
        <p:nvSpPr>
          <p:cNvPr id="23" name="文本框 93">
            <a:extLst>
              <a:ext uri="{FF2B5EF4-FFF2-40B4-BE49-F238E27FC236}">
                <a16:creationId xmlns:a16="http://schemas.microsoft.com/office/drawing/2014/main" id="{5FD68D1B-EF2E-193D-9C39-0B39F05016AB}"/>
              </a:ext>
            </a:extLst>
          </p:cNvPr>
          <p:cNvSpPr txBox="1"/>
          <p:nvPr/>
        </p:nvSpPr>
        <p:spPr>
          <a:xfrm>
            <a:off x="6742605" y="5284824"/>
            <a:ext cx="2017168" cy="661848"/>
          </a:xfrm>
          <a:prstGeom prst="rect">
            <a:avLst/>
          </a:prstGeom>
          <a:noFill/>
          <a:ln>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Bef>
                <a:spcPts val="0"/>
              </a:spcBef>
              <a:spcAft>
                <a:spcPts val="0"/>
              </a:spcAft>
            </a:pPr>
            <a:r>
              <a:rPr lang="zh-CN" altLang="en-US" sz="1600" dirty="0">
                <a:solidFill>
                  <a:srgbClr val="494949"/>
                </a:solidFill>
                <a:effectLst/>
              </a:rPr>
              <a:t>不盲目地与其他同学竞争，避免过度紧张</a:t>
            </a:r>
          </a:p>
        </p:txBody>
      </p:sp>
      <p:sp>
        <p:nvSpPr>
          <p:cNvPr id="24" name="文本框 90">
            <a:extLst>
              <a:ext uri="{FF2B5EF4-FFF2-40B4-BE49-F238E27FC236}">
                <a16:creationId xmlns:a16="http://schemas.microsoft.com/office/drawing/2014/main" id="{AC657835-88FB-E704-AC58-495B6F44962F}"/>
              </a:ext>
            </a:extLst>
          </p:cNvPr>
          <p:cNvSpPr txBox="1"/>
          <p:nvPr/>
        </p:nvSpPr>
        <p:spPr>
          <a:xfrm>
            <a:off x="5490060" y="2006624"/>
            <a:ext cx="1210589" cy="400110"/>
          </a:xfrm>
          <a:prstGeom prst="rect">
            <a:avLst/>
          </a:prstGeom>
          <a:noFill/>
          <a:ln>
            <a:noFill/>
          </a:ln>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2"/>
                </a:solidFill>
                <a:latin typeface="+mj-ea"/>
                <a:ea typeface="+mj-ea"/>
              </a:rPr>
              <a:t>降低期望</a:t>
            </a:r>
          </a:p>
        </p:txBody>
      </p:sp>
      <p:sp>
        <p:nvSpPr>
          <p:cNvPr id="25" name="文本框 91">
            <a:extLst>
              <a:ext uri="{FF2B5EF4-FFF2-40B4-BE49-F238E27FC236}">
                <a16:creationId xmlns:a16="http://schemas.microsoft.com/office/drawing/2014/main" id="{EF11AE76-565E-6039-F66E-6028E2458100}"/>
              </a:ext>
            </a:extLst>
          </p:cNvPr>
          <p:cNvSpPr txBox="1"/>
          <p:nvPr/>
        </p:nvSpPr>
        <p:spPr>
          <a:xfrm>
            <a:off x="5126401" y="2367885"/>
            <a:ext cx="1937903" cy="661848"/>
          </a:xfrm>
          <a:prstGeom prst="rect">
            <a:avLst/>
          </a:prstGeom>
          <a:noFill/>
          <a:ln>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Bef>
                <a:spcPts val="0"/>
              </a:spcBef>
              <a:spcAft>
                <a:spcPts val="0"/>
              </a:spcAft>
            </a:pPr>
            <a:r>
              <a:rPr lang="zh-CN" altLang="en-US" sz="1600" dirty="0">
                <a:solidFill>
                  <a:srgbClr val="494949"/>
                </a:solidFill>
                <a:effectLst/>
              </a:rPr>
              <a:t>对他人的期望不要过高，避免失望感</a:t>
            </a:r>
          </a:p>
        </p:txBody>
      </p:sp>
      <p:sp>
        <p:nvSpPr>
          <p:cNvPr id="26" name="文本框 88">
            <a:extLst>
              <a:ext uri="{FF2B5EF4-FFF2-40B4-BE49-F238E27FC236}">
                <a16:creationId xmlns:a16="http://schemas.microsoft.com/office/drawing/2014/main" id="{6C8E0B5D-CB0B-6B62-755B-77FE04EFAA26}"/>
              </a:ext>
            </a:extLst>
          </p:cNvPr>
          <p:cNvSpPr txBox="1"/>
          <p:nvPr/>
        </p:nvSpPr>
        <p:spPr>
          <a:xfrm>
            <a:off x="8794498" y="2006624"/>
            <a:ext cx="1210589" cy="400110"/>
          </a:xfrm>
          <a:prstGeom prst="rect">
            <a:avLst/>
          </a:prstGeom>
          <a:noFill/>
          <a:ln>
            <a:noFill/>
          </a:ln>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2"/>
                </a:solidFill>
                <a:latin typeface="+mj-ea"/>
                <a:ea typeface="+mj-ea"/>
              </a:rPr>
              <a:t>增加活动</a:t>
            </a:r>
          </a:p>
        </p:txBody>
      </p:sp>
      <p:sp>
        <p:nvSpPr>
          <p:cNvPr id="27" name="文本框 89">
            <a:extLst>
              <a:ext uri="{FF2B5EF4-FFF2-40B4-BE49-F238E27FC236}">
                <a16:creationId xmlns:a16="http://schemas.microsoft.com/office/drawing/2014/main" id="{F36A1295-9750-887B-B601-A4BE4221B34E}"/>
              </a:ext>
            </a:extLst>
          </p:cNvPr>
          <p:cNvSpPr txBox="1"/>
          <p:nvPr/>
        </p:nvSpPr>
        <p:spPr>
          <a:xfrm>
            <a:off x="8430840" y="2367885"/>
            <a:ext cx="1937903" cy="661848"/>
          </a:xfrm>
          <a:prstGeom prst="rect">
            <a:avLst/>
          </a:prstGeom>
          <a:noFill/>
          <a:ln>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Bef>
                <a:spcPts val="0"/>
              </a:spcBef>
              <a:spcAft>
                <a:spcPts val="0"/>
              </a:spcAft>
            </a:pPr>
            <a:r>
              <a:rPr lang="zh-CN" altLang="en-US" sz="1600" dirty="0">
                <a:solidFill>
                  <a:srgbClr val="494949"/>
                </a:solidFill>
                <a:effectLst/>
              </a:rPr>
              <a:t>积极参加集体活动，加强意志锻炼</a:t>
            </a:r>
          </a:p>
        </p:txBody>
      </p:sp>
      <p:sp>
        <p:nvSpPr>
          <p:cNvPr id="34" name="矩形 33">
            <a:extLst>
              <a:ext uri="{FF2B5EF4-FFF2-40B4-BE49-F238E27FC236}">
                <a16:creationId xmlns:a16="http://schemas.microsoft.com/office/drawing/2014/main" id="{9A818E4C-3A5A-47D9-2CE9-BC30500430EF}"/>
              </a:ext>
            </a:extLst>
          </p:cNvPr>
          <p:cNvSpPr/>
          <p:nvPr/>
        </p:nvSpPr>
        <p:spPr>
          <a:xfrm>
            <a:off x="3553778" y="1042767"/>
            <a:ext cx="5084445" cy="753501"/>
          </a:xfrm>
          <a:prstGeom prst="rect">
            <a:avLst/>
          </a:prstGeom>
          <a:solidFill>
            <a:schemeClr val="accent5"/>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5" name="图形 34" descr="插入点左移 纯色填充">
            <a:extLst>
              <a:ext uri="{FF2B5EF4-FFF2-40B4-BE49-F238E27FC236}">
                <a16:creationId xmlns:a16="http://schemas.microsoft.com/office/drawing/2014/main" id="{B71C110C-F1B4-692A-A427-7AF69C4C60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55887" y="962317"/>
            <a:ext cx="914400" cy="914400"/>
          </a:xfrm>
          <a:prstGeom prst="rect">
            <a:avLst/>
          </a:prstGeom>
        </p:spPr>
      </p:pic>
      <p:pic>
        <p:nvPicPr>
          <p:cNvPr id="36" name="图形 35" descr="插入点右移 纯色填充">
            <a:extLst>
              <a:ext uri="{FF2B5EF4-FFF2-40B4-BE49-F238E27FC236}">
                <a16:creationId xmlns:a16="http://schemas.microsoft.com/office/drawing/2014/main" id="{1A38193C-0C57-F73B-DE07-F650047683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1713" y="962317"/>
            <a:ext cx="914400" cy="914400"/>
          </a:xfrm>
          <a:prstGeom prst="rect">
            <a:avLst/>
          </a:prstGeom>
        </p:spPr>
      </p:pic>
      <p:sp>
        <p:nvSpPr>
          <p:cNvPr id="37" name="弧形 36">
            <a:extLst>
              <a:ext uri="{FF2B5EF4-FFF2-40B4-BE49-F238E27FC236}">
                <a16:creationId xmlns:a16="http://schemas.microsoft.com/office/drawing/2014/main" id="{F77B355C-D572-626D-87BA-811EA59AE4A0}"/>
              </a:ext>
            </a:extLst>
          </p:cNvPr>
          <p:cNvSpPr/>
          <p:nvPr/>
        </p:nvSpPr>
        <p:spPr>
          <a:xfrm flipH="1">
            <a:off x="6857682" y="51616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任意多边形: 形状 37">
            <a:extLst>
              <a:ext uri="{FF2B5EF4-FFF2-40B4-BE49-F238E27FC236}">
                <a16:creationId xmlns:a16="http://schemas.microsoft.com/office/drawing/2014/main" id="{72D0ECBE-E033-B9E0-768B-133089AE681C}"/>
              </a:ext>
            </a:extLst>
          </p:cNvPr>
          <p:cNvSpPr/>
          <p:nvPr/>
        </p:nvSpPr>
        <p:spPr>
          <a:xfrm>
            <a:off x="7951533" y="113703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39" name="文本框 38">
            <a:extLst>
              <a:ext uri="{FF2B5EF4-FFF2-40B4-BE49-F238E27FC236}">
                <a16:creationId xmlns:a16="http://schemas.microsoft.com/office/drawing/2014/main" id="{2C5F2069-A39A-6F5E-9B0B-972B6402FF17}"/>
              </a:ext>
            </a:extLst>
          </p:cNvPr>
          <p:cNvSpPr txBox="1"/>
          <p:nvPr/>
        </p:nvSpPr>
        <p:spPr>
          <a:xfrm>
            <a:off x="3982289" y="1127130"/>
            <a:ext cx="4227423" cy="584775"/>
          </a:xfrm>
          <a:prstGeom prst="rect">
            <a:avLst/>
          </a:prstGeom>
          <a:noFill/>
        </p:spPr>
        <p:txBody>
          <a:bodyPr wrap="square" rtlCol="0">
            <a:noAutofit/>
          </a:bodyPr>
          <a:lstStyle/>
          <a:p>
            <a:pPr algn="ctr"/>
            <a:r>
              <a:rPr lang="zh-CN" altLang="en-US" sz="3200" spc="130" dirty="0">
                <a:ln>
                  <a:solidFill>
                    <a:srgbClr val="093F68"/>
                  </a:solidFill>
                </a:ln>
                <a:solidFill>
                  <a:schemeClr val="bg1"/>
                </a:solidFill>
                <a:latin typeface="+mj-ea"/>
                <a:ea typeface="+mj-ea"/>
              </a:rPr>
              <a:t>如何保持心理健康</a:t>
            </a:r>
          </a:p>
        </p:txBody>
      </p:sp>
      <p:sp>
        <p:nvSpPr>
          <p:cNvPr id="44" name="文本框 43">
            <a:extLst>
              <a:ext uri="{FF2B5EF4-FFF2-40B4-BE49-F238E27FC236}">
                <a16:creationId xmlns:a16="http://schemas.microsoft.com/office/drawing/2014/main" id="{1714D239-4EC5-3B7D-E9BD-A111B1D5680C}"/>
              </a:ext>
            </a:extLst>
          </p:cNvPr>
          <p:cNvSpPr txBox="1"/>
          <p:nvPr/>
        </p:nvSpPr>
        <p:spPr>
          <a:xfrm>
            <a:off x="2256290" y="3563059"/>
            <a:ext cx="1071832" cy="707886"/>
          </a:xfrm>
          <a:prstGeom prst="rect">
            <a:avLst/>
          </a:prstGeom>
          <a:noFill/>
        </p:spPr>
        <p:txBody>
          <a:bodyPr wrap="square" rtlCol="0">
            <a:noAutofit/>
          </a:bodyPr>
          <a:lstStyle/>
          <a:p>
            <a:pPr algn="ctr"/>
            <a:r>
              <a:rPr lang="en-US" altLang="zh-CN" sz="4000" dirty="0">
                <a:gradFill>
                  <a:gsLst>
                    <a:gs pos="0">
                      <a:schemeClr val="accent1"/>
                    </a:gs>
                    <a:gs pos="100000">
                      <a:schemeClr val="accent1">
                        <a:lumMod val="60000"/>
                        <a:lumOff val="40000"/>
                      </a:schemeClr>
                    </a:gs>
                  </a:gsLst>
                  <a:lin ang="5400000" scaled="0"/>
                </a:gradFill>
                <a:latin typeface="+mj-lt"/>
              </a:rPr>
              <a:t>01</a:t>
            </a:r>
            <a:endParaRPr lang="zh-CN" altLang="en-US" sz="4000" dirty="0">
              <a:gradFill>
                <a:gsLst>
                  <a:gs pos="0">
                    <a:schemeClr val="accent1"/>
                  </a:gs>
                  <a:gs pos="100000">
                    <a:schemeClr val="accent1">
                      <a:lumMod val="60000"/>
                      <a:lumOff val="40000"/>
                    </a:schemeClr>
                  </a:gs>
                </a:gsLst>
                <a:lin ang="5400000" scaled="0"/>
              </a:gradFill>
              <a:latin typeface="+mj-lt"/>
            </a:endParaRPr>
          </a:p>
        </p:txBody>
      </p:sp>
      <p:sp>
        <p:nvSpPr>
          <p:cNvPr id="45" name="文本框 44">
            <a:extLst>
              <a:ext uri="{FF2B5EF4-FFF2-40B4-BE49-F238E27FC236}">
                <a16:creationId xmlns:a16="http://schemas.microsoft.com/office/drawing/2014/main" id="{BB466E56-F16B-06CA-5DB5-8C8505A6328A}"/>
              </a:ext>
            </a:extLst>
          </p:cNvPr>
          <p:cNvSpPr txBox="1"/>
          <p:nvPr/>
        </p:nvSpPr>
        <p:spPr>
          <a:xfrm>
            <a:off x="3913509" y="3563059"/>
            <a:ext cx="1071832" cy="707886"/>
          </a:xfrm>
          <a:prstGeom prst="rect">
            <a:avLst/>
          </a:prstGeom>
          <a:noFill/>
        </p:spPr>
        <p:txBody>
          <a:bodyPr wrap="square" rtlCol="0">
            <a:noAutofit/>
          </a:bodyPr>
          <a:lstStyle/>
          <a:p>
            <a:pPr algn="ctr"/>
            <a:r>
              <a:rPr lang="en-US" altLang="zh-CN" sz="4000" dirty="0">
                <a:gradFill>
                  <a:gsLst>
                    <a:gs pos="0">
                      <a:schemeClr val="accent1"/>
                    </a:gs>
                    <a:gs pos="100000">
                      <a:schemeClr val="accent1">
                        <a:lumMod val="60000"/>
                        <a:lumOff val="40000"/>
                      </a:schemeClr>
                    </a:gs>
                  </a:gsLst>
                  <a:lin ang="5400000" scaled="0"/>
                </a:gradFill>
                <a:latin typeface="+mj-lt"/>
              </a:rPr>
              <a:t>02</a:t>
            </a:r>
            <a:endParaRPr lang="zh-CN" altLang="en-US" sz="4000" dirty="0">
              <a:gradFill>
                <a:gsLst>
                  <a:gs pos="0">
                    <a:schemeClr val="accent1"/>
                  </a:gs>
                  <a:gs pos="100000">
                    <a:schemeClr val="accent1">
                      <a:lumMod val="60000"/>
                      <a:lumOff val="40000"/>
                    </a:schemeClr>
                  </a:gs>
                </a:gsLst>
                <a:lin ang="5400000" scaled="0"/>
              </a:gradFill>
              <a:latin typeface="+mj-lt"/>
            </a:endParaRPr>
          </a:p>
        </p:txBody>
      </p:sp>
      <p:sp>
        <p:nvSpPr>
          <p:cNvPr id="46" name="文本框 45">
            <a:extLst>
              <a:ext uri="{FF2B5EF4-FFF2-40B4-BE49-F238E27FC236}">
                <a16:creationId xmlns:a16="http://schemas.microsoft.com/office/drawing/2014/main" id="{60212A05-2476-3EEC-3932-7167ED3DFA47}"/>
              </a:ext>
            </a:extLst>
          </p:cNvPr>
          <p:cNvSpPr txBox="1"/>
          <p:nvPr/>
        </p:nvSpPr>
        <p:spPr>
          <a:xfrm>
            <a:off x="5570728" y="3563059"/>
            <a:ext cx="1071832" cy="707886"/>
          </a:xfrm>
          <a:prstGeom prst="rect">
            <a:avLst/>
          </a:prstGeom>
          <a:noFill/>
        </p:spPr>
        <p:txBody>
          <a:bodyPr wrap="square" rtlCol="0">
            <a:noAutofit/>
          </a:bodyPr>
          <a:lstStyle/>
          <a:p>
            <a:pPr algn="ctr"/>
            <a:r>
              <a:rPr lang="en-US" altLang="zh-CN" sz="4000" dirty="0">
                <a:gradFill>
                  <a:gsLst>
                    <a:gs pos="0">
                      <a:schemeClr val="accent1"/>
                    </a:gs>
                    <a:gs pos="100000">
                      <a:schemeClr val="accent1">
                        <a:lumMod val="60000"/>
                        <a:lumOff val="40000"/>
                      </a:schemeClr>
                    </a:gs>
                  </a:gsLst>
                  <a:lin ang="5400000" scaled="0"/>
                </a:gradFill>
                <a:latin typeface="+mj-lt"/>
              </a:rPr>
              <a:t>03</a:t>
            </a:r>
            <a:endParaRPr lang="zh-CN" altLang="en-US" sz="4000" dirty="0">
              <a:gradFill>
                <a:gsLst>
                  <a:gs pos="0">
                    <a:schemeClr val="accent1"/>
                  </a:gs>
                  <a:gs pos="100000">
                    <a:schemeClr val="accent1">
                      <a:lumMod val="60000"/>
                      <a:lumOff val="40000"/>
                    </a:schemeClr>
                  </a:gs>
                </a:gsLst>
                <a:lin ang="5400000" scaled="0"/>
              </a:gradFill>
              <a:latin typeface="+mj-lt"/>
            </a:endParaRPr>
          </a:p>
        </p:txBody>
      </p:sp>
      <p:sp>
        <p:nvSpPr>
          <p:cNvPr id="47" name="文本框 46">
            <a:extLst>
              <a:ext uri="{FF2B5EF4-FFF2-40B4-BE49-F238E27FC236}">
                <a16:creationId xmlns:a16="http://schemas.microsoft.com/office/drawing/2014/main" id="{B4CC4934-71CD-33DD-5A04-14D5569CD013}"/>
              </a:ext>
            </a:extLst>
          </p:cNvPr>
          <p:cNvSpPr txBox="1"/>
          <p:nvPr/>
        </p:nvSpPr>
        <p:spPr>
          <a:xfrm>
            <a:off x="7227947" y="3563059"/>
            <a:ext cx="1071832" cy="707886"/>
          </a:xfrm>
          <a:prstGeom prst="rect">
            <a:avLst/>
          </a:prstGeom>
          <a:noFill/>
        </p:spPr>
        <p:txBody>
          <a:bodyPr wrap="square" rtlCol="0">
            <a:noAutofit/>
          </a:bodyPr>
          <a:lstStyle/>
          <a:p>
            <a:pPr algn="ctr"/>
            <a:r>
              <a:rPr lang="en-US" altLang="zh-CN" sz="4000" dirty="0">
                <a:gradFill>
                  <a:gsLst>
                    <a:gs pos="0">
                      <a:schemeClr val="accent1"/>
                    </a:gs>
                    <a:gs pos="100000">
                      <a:schemeClr val="accent1">
                        <a:lumMod val="60000"/>
                        <a:lumOff val="40000"/>
                      </a:schemeClr>
                    </a:gs>
                  </a:gsLst>
                  <a:lin ang="5400000" scaled="0"/>
                </a:gradFill>
                <a:latin typeface="+mj-lt"/>
              </a:rPr>
              <a:t>04</a:t>
            </a:r>
            <a:endParaRPr lang="zh-CN" altLang="en-US" sz="4000" dirty="0">
              <a:gradFill>
                <a:gsLst>
                  <a:gs pos="0">
                    <a:schemeClr val="accent1"/>
                  </a:gs>
                  <a:gs pos="100000">
                    <a:schemeClr val="accent1">
                      <a:lumMod val="60000"/>
                      <a:lumOff val="40000"/>
                    </a:schemeClr>
                  </a:gs>
                </a:gsLst>
                <a:lin ang="5400000" scaled="0"/>
              </a:gradFill>
              <a:latin typeface="+mj-lt"/>
            </a:endParaRPr>
          </a:p>
        </p:txBody>
      </p:sp>
      <p:sp>
        <p:nvSpPr>
          <p:cNvPr id="48" name="文本框 47">
            <a:extLst>
              <a:ext uri="{FF2B5EF4-FFF2-40B4-BE49-F238E27FC236}">
                <a16:creationId xmlns:a16="http://schemas.microsoft.com/office/drawing/2014/main" id="{454182C0-1E05-CDE5-D2A2-42F951A605F8}"/>
              </a:ext>
            </a:extLst>
          </p:cNvPr>
          <p:cNvSpPr txBox="1"/>
          <p:nvPr/>
        </p:nvSpPr>
        <p:spPr>
          <a:xfrm>
            <a:off x="8885166" y="3563059"/>
            <a:ext cx="1071832" cy="707886"/>
          </a:xfrm>
          <a:prstGeom prst="rect">
            <a:avLst/>
          </a:prstGeom>
          <a:noFill/>
        </p:spPr>
        <p:txBody>
          <a:bodyPr wrap="square" rtlCol="0">
            <a:noAutofit/>
          </a:bodyPr>
          <a:lstStyle/>
          <a:p>
            <a:pPr algn="ctr"/>
            <a:r>
              <a:rPr lang="en-US" altLang="zh-CN" sz="4000" dirty="0">
                <a:gradFill>
                  <a:gsLst>
                    <a:gs pos="0">
                      <a:schemeClr val="accent1"/>
                    </a:gs>
                    <a:gs pos="100000">
                      <a:schemeClr val="accent1">
                        <a:lumMod val="60000"/>
                        <a:lumOff val="40000"/>
                      </a:schemeClr>
                    </a:gs>
                  </a:gsLst>
                  <a:lin ang="5400000" scaled="0"/>
                </a:gradFill>
                <a:latin typeface="+mj-lt"/>
              </a:rPr>
              <a:t>05</a:t>
            </a:r>
            <a:endParaRPr lang="zh-CN" altLang="en-US" sz="4000" dirty="0">
              <a:gradFill>
                <a:gsLst>
                  <a:gs pos="0">
                    <a:schemeClr val="accent1"/>
                  </a:gs>
                  <a:gs pos="100000">
                    <a:schemeClr val="accent1">
                      <a:lumMod val="60000"/>
                      <a:lumOff val="40000"/>
                    </a:schemeClr>
                  </a:gs>
                </a:gsLst>
                <a:lin ang="5400000" scaled="0"/>
              </a:gradFill>
              <a:latin typeface="+mj-lt"/>
            </a:endParaRPr>
          </a:p>
        </p:txBody>
      </p:sp>
      <p:sp>
        <p:nvSpPr>
          <p:cNvPr id="53" name="文本框 52">
            <a:extLst>
              <a:ext uri="{FF2B5EF4-FFF2-40B4-BE49-F238E27FC236}">
                <a16:creationId xmlns:a16="http://schemas.microsoft.com/office/drawing/2014/main" id="{8765EA4B-0059-6A8C-B8C4-23D59083E1F4}"/>
              </a:ext>
            </a:extLst>
          </p:cNvPr>
          <p:cNvSpPr txBox="1"/>
          <p:nvPr/>
        </p:nvSpPr>
        <p:spPr>
          <a:xfrm>
            <a:off x="2410369" y="4115354"/>
            <a:ext cx="763675"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solidFill>
                    <a:srgbClr val="093F68"/>
                  </a:solidFill>
                </a:ln>
                <a:solidFill>
                  <a:schemeClr val="accent4"/>
                </a:solidFill>
                <a:effectLst/>
                <a:uLnTx/>
                <a:uFillTx/>
                <a:latin typeface="+mj-lt"/>
                <a:ea typeface="思源黑体 CN Heavy"/>
                <a:cs typeface="+mn-cs"/>
              </a:rPr>
              <a:t>step </a:t>
            </a:r>
            <a:endParaRPr kumimoji="0" lang="zh-CN" altLang="en-US" sz="1800" b="0" i="0" u="none" strike="noStrike" kern="1200" cap="none" spc="0" normalizeH="0" baseline="0" noProof="0" dirty="0">
              <a:ln>
                <a:solidFill>
                  <a:srgbClr val="093F68"/>
                </a:solidFill>
              </a:ln>
              <a:solidFill>
                <a:schemeClr val="accent4"/>
              </a:solidFill>
              <a:effectLst/>
              <a:uLnTx/>
              <a:uFillTx/>
              <a:latin typeface="+mj-lt"/>
              <a:ea typeface="思源黑体 CN Heavy"/>
              <a:cs typeface="+mn-cs"/>
            </a:endParaRPr>
          </a:p>
        </p:txBody>
      </p:sp>
      <p:sp>
        <p:nvSpPr>
          <p:cNvPr id="54" name="文本框 53">
            <a:extLst>
              <a:ext uri="{FF2B5EF4-FFF2-40B4-BE49-F238E27FC236}">
                <a16:creationId xmlns:a16="http://schemas.microsoft.com/office/drawing/2014/main" id="{A4894D70-8EF5-F00D-8358-00BCAC2437B7}"/>
              </a:ext>
            </a:extLst>
          </p:cNvPr>
          <p:cNvSpPr txBox="1"/>
          <p:nvPr/>
        </p:nvSpPr>
        <p:spPr>
          <a:xfrm>
            <a:off x="4067588" y="4098046"/>
            <a:ext cx="763675"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solidFill>
                    <a:srgbClr val="093F68"/>
                  </a:solidFill>
                </a:ln>
                <a:solidFill>
                  <a:schemeClr val="accent4"/>
                </a:solidFill>
                <a:effectLst/>
                <a:uLnTx/>
                <a:uFillTx/>
                <a:latin typeface="+mj-lt"/>
                <a:ea typeface="思源黑体 CN Heavy"/>
                <a:cs typeface="+mn-cs"/>
              </a:rPr>
              <a:t>step </a:t>
            </a:r>
            <a:endParaRPr kumimoji="0" lang="zh-CN" altLang="en-US" sz="1800" b="0" i="0" u="none" strike="noStrike" kern="1200" cap="none" spc="0" normalizeH="0" baseline="0" noProof="0" dirty="0">
              <a:ln>
                <a:solidFill>
                  <a:srgbClr val="093F68"/>
                </a:solidFill>
              </a:ln>
              <a:solidFill>
                <a:schemeClr val="accent4"/>
              </a:solidFill>
              <a:effectLst/>
              <a:uLnTx/>
              <a:uFillTx/>
              <a:latin typeface="+mj-lt"/>
              <a:ea typeface="思源黑体 CN Heavy"/>
              <a:cs typeface="+mn-cs"/>
            </a:endParaRPr>
          </a:p>
        </p:txBody>
      </p:sp>
      <p:sp>
        <p:nvSpPr>
          <p:cNvPr id="55" name="文本框 54">
            <a:extLst>
              <a:ext uri="{FF2B5EF4-FFF2-40B4-BE49-F238E27FC236}">
                <a16:creationId xmlns:a16="http://schemas.microsoft.com/office/drawing/2014/main" id="{4D00078E-5F9E-750A-2B99-FE6EE4CA072E}"/>
              </a:ext>
            </a:extLst>
          </p:cNvPr>
          <p:cNvSpPr txBox="1"/>
          <p:nvPr/>
        </p:nvSpPr>
        <p:spPr>
          <a:xfrm>
            <a:off x="5709806" y="4098046"/>
            <a:ext cx="763675"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solidFill>
                    <a:srgbClr val="093F68"/>
                  </a:solidFill>
                </a:ln>
                <a:solidFill>
                  <a:schemeClr val="accent4"/>
                </a:solidFill>
                <a:effectLst/>
                <a:uLnTx/>
                <a:uFillTx/>
                <a:latin typeface="+mj-lt"/>
                <a:ea typeface="思源黑体 CN Heavy"/>
                <a:cs typeface="+mn-cs"/>
              </a:rPr>
              <a:t>step </a:t>
            </a:r>
            <a:endParaRPr kumimoji="0" lang="zh-CN" altLang="en-US" sz="1800" b="0" i="0" u="none" strike="noStrike" kern="1200" cap="none" spc="0" normalizeH="0" baseline="0" noProof="0" dirty="0">
              <a:ln>
                <a:solidFill>
                  <a:srgbClr val="093F68"/>
                </a:solidFill>
              </a:ln>
              <a:solidFill>
                <a:schemeClr val="accent4"/>
              </a:solidFill>
              <a:effectLst/>
              <a:uLnTx/>
              <a:uFillTx/>
              <a:latin typeface="+mj-lt"/>
              <a:ea typeface="思源黑体 CN Heavy"/>
              <a:cs typeface="+mn-cs"/>
            </a:endParaRPr>
          </a:p>
        </p:txBody>
      </p:sp>
      <p:sp>
        <p:nvSpPr>
          <p:cNvPr id="56" name="文本框 55">
            <a:extLst>
              <a:ext uri="{FF2B5EF4-FFF2-40B4-BE49-F238E27FC236}">
                <a16:creationId xmlns:a16="http://schemas.microsoft.com/office/drawing/2014/main" id="{35E064AE-3E72-5264-7CED-C5431519E0C4}"/>
              </a:ext>
            </a:extLst>
          </p:cNvPr>
          <p:cNvSpPr txBox="1"/>
          <p:nvPr/>
        </p:nvSpPr>
        <p:spPr>
          <a:xfrm>
            <a:off x="7382026" y="4083518"/>
            <a:ext cx="763675"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solidFill>
                    <a:srgbClr val="093F68"/>
                  </a:solidFill>
                </a:ln>
                <a:solidFill>
                  <a:schemeClr val="accent4"/>
                </a:solidFill>
                <a:effectLst/>
                <a:uLnTx/>
                <a:uFillTx/>
                <a:latin typeface="+mj-lt"/>
                <a:ea typeface="思源黑体 CN Heavy"/>
                <a:cs typeface="+mn-cs"/>
              </a:rPr>
              <a:t>step </a:t>
            </a:r>
            <a:endParaRPr kumimoji="0" lang="zh-CN" altLang="en-US" sz="1800" b="0" i="0" u="none" strike="noStrike" kern="1200" cap="none" spc="0" normalizeH="0" baseline="0" noProof="0" dirty="0">
              <a:ln>
                <a:solidFill>
                  <a:srgbClr val="093F68"/>
                </a:solidFill>
              </a:ln>
              <a:solidFill>
                <a:schemeClr val="accent4"/>
              </a:solidFill>
              <a:effectLst/>
              <a:uLnTx/>
              <a:uFillTx/>
              <a:latin typeface="+mj-lt"/>
              <a:ea typeface="思源黑体 CN Heavy"/>
              <a:cs typeface="+mn-cs"/>
            </a:endParaRPr>
          </a:p>
        </p:txBody>
      </p:sp>
      <p:sp>
        <p:nvSpPr>
          <p:cNvPr id="57" name="文本框 56">
            <a:extLst>
              <a:ext uri="{FF2B5EF4-FFF2-40B4-BE49-F238E27FC236}">
                <a16:creationId xmlns:a16="http://schemas.microsoft.com/office/drawing/2014/main" id="{20B26E39-4637-9EFF-DABF-520E1743581B}"/>
              </a:ext>
            </a:extLst>
          </p:cNvPr>
          <p:cNvSpPr txBox="1"/>
          <p:nvPr/>
        </p:nvSpPr>
        <p:spPr>
          <a:xfrm>
            <a:off x="9039245" y="4083518"/>
            <a:ext cx="763675"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solidFill>
                    <a:srgbClr val="093F68"/>
                  </a:solidFill>
                </a:ln>
                <a:solidFill>
                  <a:schemeClr val="accent4"/>
                </a:solidFill>
                <a:effectLst/>
                <a:uLnTx/>
                <a:uFillTx/>
                <a:latin typeface="+mj-lt"/>
                <a:ea typeface="思源黑体 CN Heavy"/>
                <a:cs typeface="+mn-cs"/>
              </a:rPr>
              <a:t>step </a:t>
            </a:r>
            <a:endParaRPr kumimoji="0" lang="zh-CN" altLang="en-US" sz="1800" b="0" i="0" u="none" strike="noStrike" kern="1200" cap="none" spc="0" normalizeH="0" baseline="0" noProof="0" dirty="0">
              <a:ln>
                <a:solidFill>
                  <a:srgbClr val="093F68"/>
                </a:solidFill>
              </a:ln>
              <a:solidFill>
                <a:schemeClr val="accent4"/>
              </a:solidFill>
              <a:effectLst/>
              <a:uLnTx/>
              <a:uFillTx/>
              <a:latin typeface="+mj-lt"/>
              <a:ea typeface="思源黑体 CN Heavy"/>
              <a:cs typeface="+mn-cs"/>
            </a:endParaRPr>
          </a:p>
        </p:txBody>
      </p:sp>
      <p:grpSp>
        <p:nvGrpSpPr>
          <p:cNvPr id="43" name="组合 42">
            <a:extLst>
              <a:ext uri="{FF2B5EF4-FFF2-40B4-BE49-F238E27FC236}">
                <a16:creationId xmlns:a16="http://schemas.microsoft.com/office/drawing/2014/main" id="{0E2AA62B-B502-E491-681F-EF1B92254B5B}"/>
              </a:ext>
            </a:extLst>
          </p:cNvPr>
          <p:cNvGrpSpPr/>
          <p:nvPr/>
        </p:nvGrpSpPr>
        <p:grpSpPr>
          <a:xfrm>
            <a:off x="1943374" y="2063045"/>
            <a:ext cx="1691640" cy="294016"/>
            <a:chOff x="8672439" y="2285188"/>
            <a:chExt cx="924939" cy="197219"/>
          </a:xfrm>
        </p:grpSpPr>
        <p:pic>
          <p:nvPicPr>
            <p:cNvPr id="49" name="图形 48" descr="插入点右移 纯色填充">
              <a:extLst>
                <a:ext uri="{FF2B5EF4-FFF2-40B4-BE49-F238E27FC236}">
                  <a16:creationId xmlns:a16="http://schemas.microsoft.com/office/drawing/2014/main" id="{CFC4B321-66E8-D737-10AA-B845C68561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50" name="图形 49" descr="插入点左移 纯色填充">
              <a:extLst>
                <a:ext uri="{FF2B5EF4-FFF2-40B4-BE49-F238E27FC236}">
                  <a16:creationId xmlns:a16="http://schemas.microsoft.com/office/drawing/2014/main" id="{B0EA02BD-7792-86D8-21B5-185C2E3F7A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51" name="组合 50">
            <a:extLst>
              <a:ext uri="{FF2B5EF4-FFF2-40B4-BE49-F238E27FC236}">
                <a16:creationId xmlns:a16="http://schemas.microsoft.com/office/drawing/2014/main" id="{519DA841-BCA3-6879-606A-BC34DE577E06}"/>
              </a:ext>
            </a:extLst>
          </p:cNvPr>
          <p:cNvGrpSpPr/>
          <p:nvPr/>
        </p:nvGrpSpPr>
        <p:grpSpPr>
          <a:xfrm>
            <a:off x="5245823" y="2053686"/>
            <a:ext cx="1691640" cy="294016"/>
            <a:chOff x="8672439" y="2285188"/>
            <a:chExt cx="924939" cy="197219"/>
          </a:xfrm>
        </p:grpSpPr>
        <p:pic>
          <p:nvPicPr>
            <p:cNvPr id="52" name="图形 51" descr="插入点右移 纯色填充">
              <a:extLst>
                <a:ext uri="{FF2B5EF4-FFF2-40B4-BE49-F238E27FC236}">
                  <a16:creationId xmlns:a16="http://schemas.microsoft.com/office/drawing/2014/main" id="{84490254-8337-D131-2074-D3BE1E167E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58" name="图形 57" descr="插入点左移 纯色填充">
              <a:extLst>
                <a:ext uri="{FF2B5EF4-FFF2-40B4-BE49-F238E27FC236}">
                  <a16:creationId xmlns:a16="http://schemas.microsoft.com/office/drawing/2014/main" id="{4A03AB7C-2294-379C-87E7-EF33FCF99D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59" name="组合 58">
            <a:extLst>
              <a:ext uri="{FF2B5EF4-FFF2-40B4-BE49-F238E27FC236}">
                <a16:creationId xmlns:a16="http://schemas.microsoft.com/office/drawing/2014/main" id="{BD586795-2D15-B011-B9F6-9F9B63ED63AC}"/>
              </a:ext>
            </a:extLst>
          </p:cNvPr>
          <p:cNvGrpSpPr/>
          <p:nvPr/>
        </p:nvGrpSpPr>
        <p:grpSpPr>
          <a:xfrm>
            <a:off x="8548272" y="2044327"/>
            <a:ext cx="1691640" cy="294016"/>
            <a:chOff x="8672439" y="2285188"/>
            <a:chExt cx="924939" cy="197219"/>
          </a:xfrm>
        </p:grpSpPr>
        <p:pic>
          <p:nvPicPr>
            <p:cNvPr id="60" name="图形 59" descr="插入点右移 纯色填充">
              <a:extLst>
                <a:ext uri="{FF2B5EF4-FFF2-40B4-BE49-F238E27FC236}">
                  <a16:creationId xmlns:a16="http://schemas.microsoft.com/office/drawing/2014/main" id="{93E9B9B5-44E5-7C43-F844-2FA33071CA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672439" y="2285188"/>
              <a:ext cx="197219" cy="197219"/>
            </a:xfrm>
            <a:prstGeom prst="rect">
              <a:avLst/>
            </a:prstGeom>
          </p:spPr>
        </p:pic>
        <p:pic>
          <p:nvPicPr>
            <p:cNvPr id="61" name="图形 60" descr="插入点左移 纯色填充">
              <a:extLst>
                <a:ext uri="{FF2B5EF4-FFF2-40B4-BE49-F238E27FC236}">
                  <a16:creationId xmlns:a16="http://schemas.microsoft.com/office/drawing/2014/main" id="{1FF1F42B-581C-B95B-1228-0CBDE6F9F4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00159" y="2285188"/>
              <a:ext cx="197219" cy="197219"/>
            </a:xfrm>
            <a:prstGeom prst="rect">
              <a:avLst/>
            </a:prstGeom>
          </p:spPr>
        </p:pic>
      </p:grpSp>
      <p:grpSp>
        <p:nvGrpSpPr>
          <p:cNvPr id="62" name="组合 61">
            <a:extLst>
              <a:ext uri="{FF2B5EF4-FFF2-40B4-BE49-F238E27FC236}">
                <a16:creationId xmlns:a16="http://schemas.microsoft.com/office/drawing/2014/main" id="{9CB2511E-8F49-5DAD-E987-4AFA922921A2}"/>
              </a:ext>
            </a:extLst>
          </p:cNvPr>
          <p:cNvGrpSpPr/>
          <p:nvPr/>
        </p:nvGrpSpPr>
        <p:grpSpPr>
          <a:xfrm>
            <a:off x="3599497" y="4956078"/>
            <a:ext cx="1691640" cy="294016"/>
            <a:chOff x="8672439" y="2285188"/>
            <a:chExt cx="924939" cy="197219"/>
          </a:xfrm>
        </p:grpSpPr>
        <p:pic>
          <p:nvPicPr>
            <p:cNvPr id="63" name="图形 62" descr="插入点右移 纯色填充">
              <a:extLst>
                <a:ext uri="{FF2B5EF4-FFF2-40B4-BE49-F238E27FC236}">
                  <a16:creationId xmlns:a16="http://schemas.microsoft.com/office/drawing/2014/main" id="{5D0D3D89-6D5F-A8FF-E2E6-39EAD43114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8672439" y="2285188"/>
              <a:ext cx="197219" cy="197219"/>
            </a:xfrm>
            <a:prstGeom prst="rect">
              <a:avLst/>
            </a:prstGeom>
          </p:spPr>
        </p:pic>
        <p:pic>
          <p:nvPicPr>
            <p:cNvPr id="64" name="图形 63" descr="插入点左移 纯色填充">
              <a:extLst>
                <a:ext uri="{FF2B5EF4-FFF2-40B4-BE49-F238E27FC236}">
                  <a16:creationId xmlns:a16="http://schemas.microsoft.com/office/drawing/2014/main" id="{E9AEAA6F-647E-1D35-715C-ECB13C5326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9400159" y="2285188"/>
              <a:ext cx="197219" cy="197219"/>
            </a:xfrm>
            <a:prstGeom prst="rect">
              <a:avLst/>
            </a:prstGeom>
          </p:spPr>
        </p:pic>
      </p:grpSp>
      <p:grpSp>
        <p:nvGrpSpPr>
          <p:cNvPr id="65" name="组合 64">
            <a:extLst>
              <a:ext uri="{FF2B5EF4-FFF2-40B4-BE49-F238E27FC236}">
                <a16:creationId xmlns:a16="http://schemas.microsoft.com/office/drawing/2014/main" id="{2AA0ABBE-2736-586B-6BA9-5F33BCD14E44}"/>
              </a:ext>
            </a:extLst>
          </p:cNvPr>
          <p:cNvGrpSpPr/>
          <p:nvPr/>
        </p:nvGrpSpPr>
        <p:grpSpPr>
          <a:xfrm>
            <a:off x="6753763" y="4946719"/>
            <a:ext cx="1994853" cy="294016"/>
            <a:chOff x="8672439" y="2285188"/>
            <a:chExt cx="924939" cy="197219"/>
          </a:xfrm>
        </p:grpSpPr>
        <p:pic>
          <p:nvPicPr>
            <p:cNvPr id="66" name="图形 65" descr="插入点右移 纯色填充">
              <a:extLst>
                <a:ext uri="{FF2B5EF4-FFF2-40B4-BE49-F238E27FC236}">
                  <a16:creationId xmlns:a16="http://schemas.microsoft.com/office/drawing/2014/main" id="{C1FFBE24-F253-733E-54C8-1282BF89AE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8672439" y="2285188"/>
              <a:ext cx="197219" cy="197219"/>
            </a:xfrm>
            <a:prstGeom prst="rect">
              <a:avLst/>
            </a:prstGeom>
          </p:spPr>
        </p:pic>
        <p:pic>
          <p:nvPicPr>
            <p:cNvPr id="67" name="图形 66" descr="插入点左移 纯色填充">
              <a:extLst>
                <a:ext uri="{FF2B5EF4-FFF2-40B4-BE49-F238E27FC236}">
                  <a16:creationId xmlns:a16="http://schemas.microsoft.com/office/drawing/2014/main" id="{B20B3414-C96B-9C3E-25FA-C6D0B262464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9400159" y="2285188"/>
              <a:ext cx="197219" cy="197219"/>
            </a:xfrm>
            <a:prstGeom prst="rect">
              <a:avLst/>
            </a:prstGeom>
          </p:spPr>
        </p:pic>
      </p:grpSp>
      <p:sp>
        <p:nvSpPr>
          <p:cNvPr id="68" name="任意多边形: 形状 67">
            <a:extLst>
              <a:ext uri="{FF2B5EF4-FFF2-40B4-BE49-F238E27FC236}">
                <a16:creationId xmlns:a16="http://schemas.microsoft.com/office/drawing/2014/main" id="{F4C00FFD-17B2-13DB-5A73-6ED181053F92}"/>
              </a:ext>
            </a:extLst>
          </p:cNvPr>
          <p:cNvSpPr/>
          <p:nvPr/>
        </p:nvSpPr>
        <p:spPr>
          <a:xfrm rot="20721887">
            <a:off x="1101447" y="1079641"/>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9" name="任意多边形: 形状 68">
            <a:extLst>
              <a:ext uri="{FF2B5EF4-FFF2-40B4-BE49-F238E27FC236}">
                <a16:creationId xmlns:a16="http://schemas.microsoft.com/office/drawing/2014/main" id="{095D76CC-A1BD-2E96-8DA0-F16D67609FE6}"/>
              </a:ext>
            </a:extLst>
          </p:cNvPr>
          <p:cNvSpPr/>
          <p:nvPr/>
        </p:nvSpPr>
        <p:spPr>
          <a:xfrm rot="20721887">
            <a:off x="1687301" y="931901"/>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70" name="任意多边形: 形状 69">
            <a:extLst>
              <a:ext uri="{FF2B5EF4-FFF2-40B4-BE49-F238E27FC236}">
                <a16:creationId xmlns:a16="http://schemas.microsoft.com/office/drawing/2014/main" id="{2A48028E-4D93-7616-63A1-4A9FD4D9996D}"/>
              </a:ext>
            </a:extLst>
          </p:cNvPr>
          <p:cNvSpPr/>
          <p:nvPr/>
        </p:nvSpPr>
        <p:spPr>
          <a:xfrm rot="20721887">
            <a:off x="1153922" y="4564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71" name="任意多边形: 形状 70">
            <a:extLst>
              <a:ext uri="{FF2B5EF4-FFF2-40B4-BE49-F238E27FC236}">
                <a16:creationId xmlns:a16="http://schemas.microsoft.com/office/drawing/2014/main" id="{72F18AA7-CC39-6D36-FD29-713D455DA9D9}"/>
              </a:ext>
            </a:extLst>
          </p:cNvPr>
          <p:cNvSpPr/>
          <p:nvPr/>
        </p:nvSpPr>
        <p:spPr>
          <a:xfrm rot="20721887">
            <a:off x="11041131" y="3086365"/>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72" name="任意多边形: 形状 71">
            <a:extLst>
              <a:ext uri="{FF2B5EF4-FFF2-40B4-BE49-F238E27FC236}">
                <a16:creationId xmlns:a16="http://schemas.microsoft.com/office/drawing/2014/main" id="{95D41355-A95D-36B3-98B5-DC406905DD39}"/>
              </a:ext>
            </a:extLst>
          </p:cNvPr>
          <p:cNvSpPr/>
          <p:nvPr/>
        </p:nvSpPr>
        <p:spPr>
          <a:xfrm rot="20721887">
            <a:off x="11208730" y="41272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73" name="任意多边形: 形状 72">
            <a:extLst>
              <a:ext uri="{FF2B5EF4-FFF2-40B4-BE49-F238E27FC236}">
                <a16:creationId xmlns:a16="http://schemas.microsoft.com/office/drawing/2014/main" id="{DA18D6BC-6799-896B-7C24-ED00B348A0CA}"/>
              </a:ext>
            </a:extLst>
          </p:cNvPr>
          <p:cNvSpPr/>
          <p:nvPr/>
        </p:nvSpPr>
        <p:spPr>
          <a:xfrm rot="20721887">
            <a:off x="10675351" y="36518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3995972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F8083BB1-238D-BE5D-6527-54DE06C98C1D}"/>
              </a:ext>
            </a:extLst>
          </p:cNvPr>
          <p:cNvGrpSpPr/>
          <p:nvPr/>
        </p:nvGrpSpPr>
        <p:grpSpPr>
          <a:xfrm>
            <a:off x="1601315" y="2789159"/>
            <a:ext cx="8989370" cy="392522"/>
            <a:chOff x="529769" y="2618801"/>
            <a:chExt cx="11132463" cy="486101"/>
          </a:xfrm>
        </p:grpSpPr>
        <p:cxnSp>
          <p:nvCxnSpPr>
            <p:cNvPr id="2" name="直接箭头连接符 1">
              <a:extLst>
                <a:ext uri="{FF2B5EF4-FFF2-40B4-BE49-F238E27FC236}">
                  <a16:creationId xmlns:a16="http://schemas.microsoft.com/office/drawing/2014/main" id="{6F530566-2C75-7178-1262-B60FAB9F0E06}"/>
                </a:ext>
              </a:extLst>
            </p:cNvPr>
            <p:cNvCxnSpPr/>
            <p:nvPr/>
          </p:nvCxnSpPr>
          <p:spPr>
            <a:xfrm>
              <a:off x="529769" y="2866820"/>
              <a:ext cx="1113246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A060DC65-FBB9-3841-B837-7B3B16056B93}"/>
                </a:ext>
              </a:extLst>
            </p:cNvPr>
            <p:cNvGrpSpPr/>
            <p:nvPr/>
          </p:nvGrpSpPr>
          <p:grpSpPr>
            <a:xfrm>
              <a:off x="3505458" y="2618801"/>
              <a:ext cx="486101" cy="486101"/>
              <a:chOff x="220076" y="1116431"/>
              <a:chExt cx="2910637" cy="2910637"/>
            </a:xfrm>
          </p:grpSpPr>
          <p:sp>
            <p:nvSpPr>
              <p:cNvPr id="28" name="椭圆 27">
                <a:extLst>
                  <a:ext uri="{FF2B5EF4-FFF2-40B4-BE49-F238E27FC236}">
                    <a16:creationId xmlns:a16="http://schemas.microsoft.com/office/drawing/2014/main" id="{CD0C31A8-AAC6-E7AF-A60A-7EA2C7F99668}"/>
                  </a:ext>
                </a:extLst>
              </p:cNvPr>
              <p:cNvSpPr/>
              <p:nvPr/>
            </p:nvSpPr>
            <p:spPr>
              <a:xfrm>
                <a:off x="673756" y="1570111"/>
                <a:ext cx="2003277" cy="2003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椭圆 28">
                <a:extLst>
                  <a:ext uri="{FF2B5EF4-FFF2-40B4-BE49-F238E27FC236}">
                    <a16:creationId xmlns:a16="http://schemas.microsoft.com/office/drawing/2014/main" id="{F0E32665-02DA-3F63-B19D-B2171BE465FC}"/>
                  </a:ext>
                </a:extLst>
              </p:cNvPr>
              <p:cNvSpPr/>
              <p:nvPr/>
            </p:nvSpPr>
            <p:spPr>
              <a:xfrm>
                <a:off x="470943" y="1367298"/>
                <a:ext cx="2408903" cy="2408903"/>
              </a:xfrm>
              <a:prstGeom prst="ellipse">
                <a:avLst/>
              </a:prstGeom>
              <a:noFill/>
              <a:ln>
                <a:solidFill>
                  <a:schemeClr val="accent1">
                    <a:lumMod val="40000"/>
                    <a:lumOff val="6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椭圆 29">
                <a:extLst>
                  <a:ext uri="{FF2B5EF4-FFF2-40B4-BE49-F238E27FC236}">
                    <a16:creationId xmlns:a16="http://schemas.microsoft.com/office/drawing/2014/main" id="{842FF5E2-81E4-A4A0-7AE1-4857B7087619}"/>
                  </a:ext>
                </a:extLst>
              </p:cNvPr>
              <p:cNvSpPr/>
              <p:nvPr/>
            </p:nvSpPr>
            <p:spPr>
              <a:xfrm>
                <a:off x="220076" y="1116431"/>
                <a:ext cx="2910637" cy="2910637"/>
              </a:xfrm>
              <a:prstGeom prst="ellipse">
                <a:avLst/>
              </a:prstGeom>
              <a:noFill/>
              <a:ln>
                <a:solidFill>
                  <a:schemeClr val="accent1">
                    <a:lumMod val="60000"/>
                    <a:lumOff val="4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 name="组合 3">
              <a:extLst>
                <a:ext uri="{FF2B5EF4-FFF2-40B4-BE49-F238E27FC236}">
                  <a16:creationId xmlns:a16="http://schemas.microsoft.com/office/drawing/2014/main" id="{DD20201B-F5F3-747D-B210-488F9D2BCB5C}"/>
                </a:ext>
              </a:extLst>
            </p:cNvPr>
            <p:cNvGrpSpPr/>
            <p:nvPr/>
          </p:nvGrpSpPr>
          <p:grpSpPr>
            <a:xfrm>
              <a:off x="8726027" y="2618801"/>
              <a:ext cx="486101" cy="486101"/>
              <a:chOff x="220076" y="1116431"/>
              <a:chExt cx="2910637" cy="2910637"/>
            </a:xfrm>
          </p:grpSpPr>
          <p:sp>
            <p:nvSpPr>
              <p:cNvPr id="25" name="椭圆 24">
                <a:extLst>
                  <a:ext uri="{FF2B5EF4-FFF2-40B4-BE49-F238E27FC236}">
                    <a16:creationId xmlns:a16="http://schemas.microsoft.com/office/drawing/2014/main" id="{C7ACBEE1-D7FA-74C3-6886-B968C1343275}"/>
                  </a:ext>
                </a:extLst>
              </p:cNvPr>
              <p:cNvSpPr/>
              <p:nvPr/>
            </p:nvSpPr>
            <p:spPr>
              <a:xfrm>
                <a:off x="673756" y="1570111"/>
                <a:ext cx="2003277" cy="2003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a:extLst>
                  <a:ext uri="{FF2B5EF4-FFF2-40B4-BE49-F238E27FC236}">
                    <a16:creationId xmlns:a16="http://schemas.microsoft.com/office/drawing/2014/main" id="{69AEEC77-CDB3-6F88-47D2-1D4BD89A7D1A}"/>
                  </a:ext>
                </a:extLst>
              </p:cNvPr>
              <p:cNvSpPr/>
              <p:nvPr/>
            </p:nvSpPr>
            <p:spPr>
              <a:xfrm>
                <a:off x="470943" y="1367298"/>
                <a:ext cx="2408903" cy="2408903"/>
              </a:xfrm>
              <a:prstGeom prst="ellipse">
                <a:avLst/>
              </a:prstGeom>
              <a:noFill/>
              <a:ln>
                <a:solidFill>
                  <a:schemeClr val="accent1">
                    <a:lumMod val="40000"/>
                    <a:lumOff val="6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椭圆 26">
                <a:extLst>
                  <a:ext uri="{FF2B5EF4-FFF2-40B4-BE49-F238E27FC236}">
                    <a16:creationId xmlns:a16="http://schemas.microsoft.com/office/drawing/2014/main" id="{EB63BEF2-B27D-DE4B-F340-E632CF23BD62}"/>
                  </a:ext>
                </a:extLst>
              </p:cNvPr>
              <p:cNvSpPr/>
              <p:nvPr/>
            </p:nvSpPr>
            <p:spPr>
              <a:xfrm>
                <a:off x="220076" y="1116431"/>
                <a:ext cx="2910637" cy="2910637"/>
              </a:xfrm>
              <a:prstGeom prst="ellipse">
                <a:avLst/>
              </a:prstGeom>
              <a:noFill/>
              <a:ln>
                <a:solidFill>
                  <a:schemeClr val="accent1">
                    <a:lumMod val="60000"/>
                    <a:lumOff val="4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 name="组合 4">
              <a:extLst>
                <a:ext uri="{FF2B5EF4-FFF2-40B4-BE49-F238E27FC236}">
                  <a16:creationId xmlns:a16="http://schemas.microsoft.com/office/drawing/2014/main" id="{A803CA59-DA5F-A461-BBDB-EA8980A7913E}"/>
                </a:ext>
              </a:extLst>
            </p:cNvPr>
            <p:cNvGrpSpPr/>
            <p:nvPr/>
          </p:nvGrpSpPr>
          <p:grpSpPr>
            <a:xfrm>
              <a:off x="895173" y="2618801"/>
              <a:ext cx="486101" cy="486101"/>
              <a:chOff x="220076" y="1116431"/>
              <a:chExt cx="2910637" cy="2910637"/>
            </a:xfrm>
          </p:grpSpPr>
          <p:sp>
            <p:nvSpPr>
              <p:cNvPr id="22" name="椭圆 21">
                <a:extLst>
                  <a:ext uri="{FF2B5EF4-FFF2-40B4-BE49-F238E27FC236}">
                    <a16:creationId xmlns:a16="http://schemas.microsoft.com/office/drawing/2014/main" id="{002DF15F-F24D-7ACB-DB0E-6B7997CD7989}"/>
                  </a:ext>
                </a:extLst>
              </p:cNvPr>
              <p:cNvSpPr/>
              <p:nvPr/>
            </p:nvSpPr>
            <p:spPr>
              <a:xfrm>
                <a:off x="673756" y="1570111"/>
                <a:ext cx="2003277" cy="20032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椭圆 22">
                <a:extLst>
                  <a:ext uri="{FF2B5EF4-FFF2-40B4-BE49-F238E27FC236}">
                    <a16:creationId xmlns:a16="http://schemas.microsoft.com/office/drawing/2014/main" id="{D6C35352-4C0C-4961-04A3-7A267A9BD1DC}"/>
                  </a:ext>
                </a:extLst>
              </p:cNvPr>
              <p:cNvSpPr/>
              <p:nvPr/>
            </p:nvSpPr>
            <p:spPr>
              <a:xfrm>
                <a:off x="470943" y="1367298"/>
                <a:ext cx="2408903" cy="2408903"/>
              </a:xfrm>
              <a:prstGeom prst="ellipse">
                <a:avLst/>
              </a:prstGeom>
              <a:noFill/>
              <a:ln>
                <a:solidFill>
                  <a:schemeClr val="accent2">
                    <a:lumMod val="9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a:extLst>
                  <a:ext uri="{FF2B5EF4-FFF2-40B4-BE49-F238E27FC236}">
                    <a16:creationId xmlns:a16="http://schemas.microsoft.com/office/drawing/2014/main" id="{8449EF99-5B8E-24D6-A6FA-5684D2E49A5A}"/>
                  </a:ext>
                </a:extLst>
              </p:cNvPr>
              <p:cNvSpPr/>
              <p:nvPr/>
            </p:nvSpPr>
            <p:spPr>
              <a:xfrm>
                <a:off x="220076" y="1116431"/>
                <a:ext cx="2910637" cy="2910637"/>
              </a:xfrm>
              <a:prstGeom prst="ellipse">
                <a:avLst/>
              </a:prstGeom>
              <a:noFill/>
              <a:ln>
                <a:solidFill>
                  <a:schemeClr val="accent2">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 name="组合 5">
              <a:extLst>
                <a:ext uri="{FF2B5EF4-FFF2-40B4-BE49-F238E27FC236}">
                  <a16:creationId xmlns:a16="http://schemas.microsoft.com/office/drawing/2014/main" id="{E3DB53C5-2C58-4D76-ECBC-ADD41D9F2184}"/>
                </a:ext>
              </a:extLst>
            </p:cNvPr>
            <p:cNvGrpSpPr/>
            <p:nvPr/>
          </p:nvGrpSpPr>
          <p:grpSpPr>
            <a:xfrm>
              <a:off x="6115743" y="2618801"/>
              <a:ext cx="486101" cy="486101"/>
              <a:chOff x="220076" y="1116431"/>
              <a:chExt cx="2910637" cy="2910637"/>
            </a:xfrm>
          </p:grpSpPr>
          <p:sp>
            <p:nvSpPr>
              <p:cNvPr id="19" name="椭圆 18">
                <a:extLst>
                  <a:ext uri="{FF2B5EF4-FFF2-40B4-BE49-F238E27FC236}">
                    <a16:creationId xmlns:a16="http://schemas.microsoft.com/office/drawing/2014/main" id="{A268268D-A27C-D3F5-D2CC-D16CABE3BC33}"/>
                  </a:ext>
                </a:extLst>
              </p:cNvPr>
              <p:cNvSpPr/>
              <p:nvPr/>
            </p:nvSpPr>
            <p:spPr>
              <a:xfrm>
                <a:off x="673756" y="1570111"/>
                <a:ext cx="2003277" cy="20032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椭圆 19">
                <a:extLst>
                  <a:ext uri="{FF2B5EF4-FFF2-40B4-BE49-F238E27FC236}">
                    <a16:creationId xmlns:a16="http://schemas.microsoft.com/office/drawing/2014/main" id="{A605465F-56ED-2A44-C865-51BA067FD44D}"/>
                  </a:ext>
                </a:extLst>
              </p:cNvPr>
              <p:cNvSpPr/>
              <p:nvPr/>
            </p:nvSpPr>
            <p:spPr>
              <a:xfrm>
                <a:off x="470943" y="1367298"/>
                <a:ext cx="2408903" cy="2408903"/>
              </a:xfrm>
              <a:prstGeom prst="ellipse">
                <a:avLst/>
              </a:prstGeom>
              <a:noFill/>
              <a:ln>
                <a:solidFill>
                  <a:schemeClr val="accent2">
                    <a:lumMod val="9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椭圆 20">
                <a:extLst>
                  <a:ext uri="{FF2B5EF4-FFF2-40B4-BE49-F238E27FC236}">
                    <a16:creationId xmlns:a16="http://schemas.microsoft.com/office/drawing/2014/main" id="{27866691-B52A-4A58-D4F8-3230FF839E1F}"/>
                  </a:ext>
                </a:extLst>
              </p:cNvPr>
              <p:cNvSpPr/>
              <p:nvPr/>
            </p:nvSpPr>
            <p:spPr>
              <a:xfrm>
                <a:off x="220076" y="1116431"/>
                <a:ext cx="2910637" cy="2910637"/>
              </a:xfrm>
              <a:prstGeom prst="ellipse">
                <a:avLst/>
              </a:prstGeom>
              <a:noFill/>
              <a:ln>
                <a:solidFill>
                  <a:schemeClr val="accent2">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17" name="文本框 36">
            <a:extLst>
              <a:ext uri="{FF2B5EF4-FFF2-40B4-BE49-F238E27FC236}">
                <a16:creationId xmlns:a16="http://schemas.microsoft.com/office/drawing/2014/main" id="{8A5699C9-902F-815A-7551-54B98B7087D0}"/>
              </a:ext>
            </a:extLst>
          </p:cNvPr>
          <p:cNvSpPr txBox="1"/>
          <p:nvPr/>
        </p:nvSpPr>
        <p:spPr>
          <a:xfrm>
            <a:off x="2409923" y="2483894"/>
            <a:ext cx="1231107" cy="369332"/>
          </a:xfrm>
          <a:prstGeom prst="rect">
            <a:avLst/>
          </a:prstGeom>
          <a:noFill/>
        </p:spPr>
        <p:txBody>
          <a:bodyPr wrap="non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spcBef>
                <a:spcPts val="0"/>
              </a:spcBef>
              <a:spcAft>
                <a:spcPts val="0"/>
              </a:spcAft>
            </a:pPr>
            <a:r>
              <a:rPr lang="zh-CN" altLang="en-US" sz="2400" dirty="0">
                <a:solidFill>
                  <a:schemeClr val="accent2"/>
                </a:solidFill>
                <a:effectLst/>
                <a:latin typeface="+mj-ea"/>
                <a:ea typeface="+mj-ea"/>
              </a:rPr>
              <a:t>生理调节</a:t>
            </a:r>
          </a:p>
        </p:txBody>
      </p:sp>
      <p:sp>
        <p:nvSpPr>
          <p:cNvPr id="18" name="文本框 37">
            <a:extLst>
              <a:ext uri="{FF2B5EF4-FFF2-40B4-BE49-F238E27FC236}">
                <a16:creationId xmlns:a16="http://schemas.microsoft.com/office/drawing/2014/main" id="{135DC326-72BE-592D-975B-33AD9AD07EE5}"/>
              </a:ext>
            </a:extLst>
          </p:cNvPr>
          <p:cNvSpPr txBox="1"/>
          <p:nvPr/>
        </p:nvSpPr>
        <p:spPr>
          <a:xfrm>
            <a:off x="2397866" y="3181681"/>
            <a:ext cx="1640124" cy="1751377"/>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情绪的改变总是要伴随生理状态的变化，由此反过来，我们主动的改变生理状态，必然也可以间接地改善情绪</a:t>
            </a:r>
          </a:p>
        </p:txBody>
      </p:sp>
      <p:sp>
        <p:nvSpPr>
          <p:cNvPr id="15" name="文本框 42">
            <a:extLst>
              <a:ext uri="{FF2B5EF4-FFF2-40B4-BE49-F238E27FC236}">
                <a16:creationId xmlns:a16="http://schemas.microsoft.com/office/drawing/2014/main" id="{DF4FBD24-62AD-44C1-B468-6B3B66DB0D25}"/>
              </a:ext>
            </a:extLst>
          </p:cNvPr>
          <p:cNvSpPr txBox="1"/>
          <p:nvPr/>
        </p:nvSpPr>
        <p:spPr>
          <a:xfrm>
            <a:off x="4479543" y="2483894"/>
            <a:ext cx="1231107" cy="369332"/>
          </a:xfrm>
          <a:prstGeom prst="rect">
            <a:avLst/>
          </a:prstGeom>
          <a:noFill/>
        </p:spPr>
        <p:txBody>
          <a:bodyPr wrap="non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spcBef>
                <a:spcPts val="0"/>
              </a:spcBef>
              <a:spcAft>
                <a:spcPts val="0"/>
              </a:spcAft>
            </a:pPr>
            <a:r>
              <a:rPr lang="zh-CN" altLang="en-US" sz="2400" dirty="0">
                <a:solidFill>
                  <a:schemeClr val="accent1"/>
                </a:solidFill>
                <a:effectLst/>
                <a:latin typeface="+mj-ea"/>
                <a:ea typeface="+mj-ea"/>
              </a:rPr>
              <a:t>认知调节</a:t>
            </a:r>
          </a:p>
        </p:txBody>
      </p:sp>
      <p:sp>
        <p:nvSpPr>
          <p:cNvPr id="16" name="文本框 43">
            <a:extLst>
              <a:ext uri="{FF2B5EF4-FFF2-40B4-BE49-F238E27FC236}">
                <a16:creationId xmlns:a16="http://schemas.microsoft.com/office/drawing/2014/main" id="{786A4234-1C50-394E-8F5E-F74D90187D3E}"/>
              </a:ext>
            </a:extLst>
          </p:cNvPr>
          <p:cNvSpPr txBox="1"/>
          <p:nvPr/>
        </p:nvSpPr>
        <p:spPr>
          <a:xfrm>
            <a:off x="4476931" y="3181681"/>
            <a:ext cx="1640124" cy="1751377"/>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认知是产生情绪和情感的基础，正确的认知产生积极的情绪和情感，错误的认知则产生校级的情绪和情感</a:t>
            </a:r>
          </a:p>
        </p:txBody>
      </p:sp>
      <p:sp>
        <p:nvSpPr>
          <p:cNvPr id="13" name="文本框 45">
            <a:extLst>
              <a:ext uri="{FF2B5EF4-FFF2-40B4-BE49-F238E27FC236}">
                <a16:creationId xmlns:a16="http://schemas.microsoft.com/office/drawing/2014/main" id="{C68AF143-E17A-2878-71EF-EE286F74BBBB}"/>
              </a:ext>
            </a:extLst>
          </p:cNvPr>
          <p:cNvSpPr txBox="1"/>
          <p:nvPr/>
        </p:nvSpPr>
        <p:spPr>
          <a:xfrm>
            <a:off x="6625489" y="2483894"/>
            <a:ext cx="1231106" cy="369332"/>
          </a:xfrm>
          <a:prstGeom prst="rect">
            <a:avLst/>
          </a:prstGeom>
          <a:noFill/>
        </p:spPr>
        <p:txBody>
          <a:bodyPr wrap="non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spcBef>
                <a:spcPts val="0"/>
              </a:spcBef>
              <a:spcAft>
                <a:spcPts val="0"/>
              </a:spcAft>
            </a:pPr>
            <a:r>
              <a:rPr lang="zh-CN" altLang="en-US" sz="2400" dirty="0">
                <a:solidFill>
                  <a:schemeClr val="accent2"/>
                </a:solidFill>
                <a:effectLst/>
                <a:latin typeface="+mj-ea"/>
                <a:ea typeface="+mj-ea"/>
              </a:rPr>
              <a:t>行为调节</a:t>
            </a:r>
          </a:p>
        </p:txBody>
      </p:sp>
      <p:sp>
        <p:nvSpPr>
          <p:cNvPr id="14" name="文本框 46">
            <a:extLst>
              <a:ext uri="{FF2B5EF4-FFF2-40B4-BE49-F238E27FC236}">
                <a16:creationId xmlns:a16="http://schemas.microsoft.com/office/drawing/2014/main" id="{8FDAC090-081F-D0C7-F9CC-092282B4C2B3}"/>
              </a:ext>
            </a:extLst>
          </p:cNvPr>
          <p:cNvSpPr txBox="1"/>
          <p:nvPr/>
        </p:nvSpPr>
        <p:spPr>
          <a:xfrm>
            <a:off x="6625489" y="3181681"/>
            <a:ext cx="1640124" cy="1751377"/>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行为调节是在分析产生不良情绪行为的情境条件的基础上，通过改变其刺激物或强化物来达到情绪的调节</a:t>
            </a:r>
          </a:p>
        </p:txBody>
      </p:sp>
      <p:sp>
        <p:nvSpPr>
          <p:cNvPr id="11" name="文本框 48">
            <a:extLst>
              <a:ext uri="{FF2B5EF4-FFF2-40B4-BE49-F238E27FC236}">
                <a16:creationId xmlns:a16="http://schemas.microsoft.com/office/drawing/2014/main" id="{6492AA76-0707-6AE7-EA5F-97FB36E9E2D6}"/>
              </a:ext>
            </a:extLst>
          </p:cNvPr>
          <p:cNvSpPr txBox="1"/>
          <p:nvPr/>
        </p:nvSpPr>
        <p:spPr>
          <a:xfrm>
            <a:off x="8768388" y="2483894"/>
            <a:ext cx="1231106" cy="369332"/>
          </a:xfrm>
          <a:prstGeom prst="rect">
            <a:avLst/>
          </a:prstGeom>
          <a:noFill/>
        </p:spPr>
        <p:txBody>
          <a:bodyPr wrap="non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spcBef>
                <a:spcPts val="0"/>
              </a:spcBef>
              <a:spcAft>
                <a:spcPts val="0"/>
              </a:spcAft>
            </a:pPr>
            <a:r>
              <a:rPr lang="zh-CN" altLang="en-US" sz="2400" dirty="0">
                <a:solidFill>
                  <a:schemeClr val="accent1"/>
                </a:solidFill>
                <a:effectLst/>
                <a:latin typeface="+mj-ea"/>
                <a:ea typeface="+mj-ea"/>
              </a:rPr>
              <a:t>宣泄调节</a:t>
            </a:r>
          </a:p>
        </p:txBody>
      </p:sp>
      <p:sp>
        <p:nvSpPr>
          <p:cNvPr id="12" name="文本框 49">
            <a:extLst>
              <a:ext uri="{FF2B5EF4-FFF2-40B4-BE49-F238E27FC236}">
                <a16:creationId xmlns:a16="http://schemas.microsoft.com/office/drawing/2014/main" id="{FDA1546E-55AA-726A-9EFD-0F550D547AD4}"/>
              </a:ext>
            </a:extLst>
          </p:cNvPr>
          <p:cNvSpPr txBox="1"/>
          <p:nvPr/>
        </p:nvSpPr>
        <p:spPr>
          <a:xfrm>
            <a:off x="8768388" y="3181681"/>
            <a:ext cx="1640124" cy="1751377"/>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适度的宣泄，可以把校级的情绪释放出来，从而使紧张的情绪得到缓解，这样会提高学习效率</a:t>
            </a:r>
          </a:p>
        </p:txBody>
      </p:sp>
      <p:sp>
        <p:nvSpPr>
          <p:cNvPr id="32" name="矩形 31">
            <a:extLst>
              <a:ext uri="{FF2B5EF4-FFF2-40B4-BE49-F238E27FC236}">
                <a16:creationId xmlns:a16="http://schemas.microsoft.com/office/drawing/2014/main" id="{73AB1F63-AA54-5D92-7A2E-F50ECF8A94D8}"/>
              </a:ext>
            </a:extLst>
          </p:cNvPr>
          <p:cNvSpPr/>
          <p:nvPr/>
        </p:nvSpPr>
        <p:spPr>
          <a:xfrm>
            <a:off x="3553778" y="1042767"/>
            <a:ext cx="5084445" cy="753501"/>
          </a:xfrm>
          <a:prstGeom prst="rect">
            <a:avLst/>
          </a:prstGeom>
          <a:solidFill>
            <a:schemeClr val="accent5"/>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3" name="图形 32" descr="插入点左移 纯色填充">
            <a:extLst>
              <a:ext uri="{FF2B5EF4-FFF2-40B4-BE49-F238E27FC236}">
                <a16:creationId xmlns:a16="http://schemas.microsoft.com/office/drawing/2014/main" id="{A570FC1A-2A6E-DA5F-24A1-DB2673AD9D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55887" y="962317"/>
            <a:ext cx="914400" cy="914400"/>
          </a:xfrm>
          <a:prstGeom prst="rect">
            <a:avLst/>
          </a:prstGeom>
        </p:spPr>
      </p:pic>
      <p:pic>
        <p:nvPicPr>
          <p:cNvPr id="34" name="图形 33" descr="插入点右移 纯色填充">
            <a:extLst>
              <a:ext uri="{FF2B5EF4-FFF2-40B4-BE49-F238E27FC236}">
                <a16:creationId xmlns:a16="http://schemas.microsoft.com/office/drawing/2014/main" id="{F49E4364-6E70-95E7-3FA4-9436F7DE20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1713" y="962317"/>
            <a:ext cx="914400" cy="914400"/>
          </a:xfrm>
          <a:prstGeom prst="rect">
            <a:avLst/>
          </a:prstGeom>
        </p:spPr>
      </p:pic>
      <p:sp>
        <p:nvSpPr>
          <p:cNvPr id="35" name="任意多边形: 形状 34">
            <a:extLst>
              <a:ext uri="{FF2B5EF4-FFF2-40B4-BE49-F238E27FC236}">
                <a16:creationId xmlns:a16="http://schemas.microsoft.com/office/drawing/2014/main" id="{B4019C31-E26E-DE82-D6C3-994A2A3562F9}"/>
              </a:ext>
            </a:extLst>
          </p:cNvPr>
          <p:cNvSpPr/>
          <p:nvPr/>
        </p:nvSpPr>
        <p:spPr>
          <a:xfrm>
            <a:off x="7951533" y="113703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37" name="弧形 36">
            <a:extLst>
              <a:ext uri="{FF2B5EF4-FFF2-40B4-BE49-F238E27FC236}">
                <a16:creationId xmlns:a16="http://schemas.microsoft.com/office/drawing/2014/main" id="{D729BADB-7D47-8C62-A429-B23ED74A84C3}"/>
              </a:ext>
            </a:extLst>
          </p:cNvPr>
          <p:cNvSpPr/>
          <p:nvPr/>
        </p:nvSpPr>
        <p:spPr>
          <a:xfrm flipH="1">
            <a:off x="6857682" y="51616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文本框 35">
            <a:extLst>
              <a:ext uri="{FF2B5EF4-FFF2-40B4-BE49-F238E27FC236}">
                <a16:creationId xmlns:a16="http://schemas.microsoft.com/office/drawing/2014/main" id="{F0378DB4-DE29-5600-5690-39708BC5E8E3}"/>
              </a:ext>
            </a:extLst>
          </p:cNvPr>
          <p:cNvSpPr txBox="1"/>
          <p:nvPr/>
        </p:nvSpPr>
        <p:spPr>
          <a:xfrm>
            <a:off x="3982289" y="1127130"/>
            <a:ext cx="4227423" cy="584775"/>
          </a:xfrm>
          <a:prstGeom prst="rect">
            <a:avLst/>
          </a:prstGeom>
          <a:noFill/>
        </p:spPr>
        <p:txBody>
          <a:bodyPr wrap="square" rtlCol="0">
            <a:noAutofit/>
          </a:bodyPr>
          <a:lstStyle/>
          <a:p>
            <a:pPr algn="ctr"/>
            <a:r>
              <a:rPr lang="zh-CN" altLang="en-US" sz="3200" spc="130" dirty="0">
                <a:ln>
                  <a:solidFill>
                    <a:srgbClr val="093F68"/>
                  </a:solidFill>
                </a:ln>
                <a:solidFill>
                  <a:schemeClr val="bg1"/>
                </a:solidFill>
                <a:latin typeface="+mj-ea"/>
                <a:ea typeface="+mj-ea"/>
              </a:rPr>
              <a:t>如何调整心理问题</a:t>
            </a:r>
          </a:p>
        </p:txBody>
      </p:sp>
      <p:sp>
        <p:nvSpPr>
          <p:cNvPr id="38" name="任意多边形: 形状 37">
            <a:extLst>
              <a:ext uri="{FF2B5EF4-FFF2-40B4-BE49-F238E27FC236}">
                <a16:creationId xmlns:a16="http://schemas.microsoft.com/office/drawing/2014/main" id="{A06933B3-2C86-43EC-B6D1-515618BB05ED}"/>
              </a:ext>
            </a:extLst>
          </p:cNvPr>
          <p:cNvSpPr/>
          <p:nvPr/>
        </p:nvSpPr>
        <p:spPr>
          <a:xfrm>
            <a:off x="4004159" y="1280809"/>
            <a:ext cx="230568" cy="277416"/>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pic>
        <p:nvPicPr>
          <p:cNvPr id="41" name="图形 40" descr="插入点左移 纯色填充">
            <a:extLst>
              <a:ext uri="{FF2B5EF4-FFF2-40B4-BE49-F238E27FC236}">
                <a16:creationId xmlns:a16="http://schemas.microsoft.com/office/drawing/2014/main" id="{8AD29108-254F-0D16-040A-BCF43EF62C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611054" y="2479221"/>
            <a:ext cx="359272" cy="359276"/>
          </a:xfrm>
          <a:prstGeom prst="rect">
            <a:avLst/>
          </a:prstGeom>
        </p:spPr>
      </p:pic>
      <p:pic>
        <p:nvPicPr>
          <p:cNvPr id="42" name="图形 41" descr="插入点左移 纯色填充">
            <a:extLst>
              <a:ext uri="{FF2B5EF4-FFF2-40B4-BE49-F238E27FC236}">
                <a16:creationId xmlns:a16="http://schemas.microsoft.com/office/drawing/2014/main" id="{3DEC9E39-8132-5A21-275B-97B5899D9A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5740899" y="2479221"/>
            <a:ext cx="359272" cy="359276"/>
          </a:xfrm>
          <a:prstGeom prst="rect">
            <a:avLst/>
          </a:prstGeom>
        </p:spPr>
      </p:pic>
      <p:pic>
        <p:nvPicPr>
          <p:cNvPr id="43" name="图形 42" descr="插入点左移 纯色填充">
            <a:extLst>
              <a:ext uri="{FF2B5EF4-FFF2-40B4-BE49-F238E27FC236}">
                <a16:creationId xmlns:a16="http://schemas.microsoft.com/office/drawing/2014/main" id="{99C8E364-3892-D161-4B2D-C66F0BC627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860901" y="2484446"/>
            <a:ext cx="359272" cy="359276"/>
          </a:xfrm>
          <a:prstGeom prst="rect">
            <a:avLst/>
          </a:prstGeom>
        </p:spPr>
      </p:pic>
      <p:pic>
        <p:nvPicPr>
          <p:cNvPr id="44" name="图形 43" descr="插入点左移 纯色填充">
            <a:extLst>
              <a:ext uri="{FF2B5EF4-FFF2-40B4-BE49-F238E27FC236}">
                <a16:creationId xmlns:a16="http://schemas.microsoft.com/office/drawing/2014/main" id="{4A896F0C-4DD9-4189-06FE-C6D046C12B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990746" y="2484446"/>
            <a:ext cx="359272" cy="359276"/>
          </a:xfrm>
          <a:prstGeom prst="rect">
            <a:avLst/>
          </a:prstGeom>
        </p:spPr>
      </p:pic>
      <p:sp>
        <p:nvSpPr>
          <p:cNvPr id="39" name="任意多边形: 形状 38">
            <a:extLst>
              <a:ext uri="{FF2B5EF4-FFF2-40B4-BE49-F238E27FC236}">
                <a16:creationId xmlns:a16="http://schemas.microsoft.com/office/drawing/2014/main" id="{BC04C511-29CE-6602-3B1D-C685E7369E6A}"/>
              </a:ext>
            </a:extLst>
          </p:cNvPr>
          <p:cNvSpPr/>
          <p:nvPr/>
        </p:nvSpPr>
        <p:spPr>
          <a:xfrm rot="20721887">
            <a:off x="1101447" y="1079641"/>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0" name="任意多边形: 形状 39">
            <a:extLst>
              <a:ext uri="{FF2B5EF4-FFF2-40B4-BE49-F238E27FC236}">
                <a16:creationId xmlns:a16="http://schemas.microsoft.com/office/drawing/2014/main" id="{92C8916F-0964-8C84-D6B2-106381403BB6}"/>
              </a:ext>
            </a:extLst>
          </p:cNvPr>
          <p:cNvSpPr/>
          <p:nvPr/>
        </p:nvSpPr>
        <p:spPr>
          <a:xfrm rot="20721887">
            <a:off x="1687301" y="931901"/>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5" name="任意多边形: 形状 44">
            <a:extLst>
              <a:ext uri="{FF2B5EF4-FFF2-40B4-BE49-F238E27FC236}">
                <a16:creationId xmlns:a16="http://schemas.microsoft.com/office/drawing/2014/main" id="{8F0E32E4-1961-5CC3-85D9-9132F28ECE78}"/>
              </a:ext>
            </a:extLst>
          </p:cNvPr>
          <p:cNvSpPr/>
          <p:nvPr/>
        </p:nvSpPr>
        <p:spPr>
          <a:xfrm rot="20721887">
            <a:off x="1153922" y="4564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6" name="任意多边形: 形状 45">
            <a:extLst>
              <a:ext uri="{FF2B5EF4-FFF2-40B4-BE49-F238E27FC236}">
                <a16:creationId xmlns:a16="http://schemas.microsoft.com/office/drawing/2014/main" id="{D9B5A22C-6650-3BFD-DF1C-C0C991D32C03}"/>
              </a:ext>
            </a:extLst>
          </p:cNvPr>
          <p:cNvSpPr/>
          <p:nvPr/>
        </p:nvSpPr>
        <p:spPr>
          <a:xfrm rot="20721887">
            <a:off x="11041131" y="3086365"/>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7" name="任意多边形: 形状 46">
            <a:extLst>
              <a:ext uri="{FF2B5EF4-FFF2-40B4-BE49-F238E27FC236}">
                <a16:creationId xmlns:a16="http://schemas.microsoft.com/office/drawing/2014/main" id="{5D225A9B-BB90-4B1B-E3BF-E3F40B238AB2}"/>
              </a:ext>
            </a:extLst>
          </p:cNvPr>
          <p:cNvSpPr/>
          <p:nvPr/>
        </p:nvSpPr>
        <p:spPr>
          <a:xfrm rot="20721887">
            <a:off x="11208730" y="41272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8" name="任意多边形: 形状 47">
            <a:extLst>
              <a:ext uri="{FF2B5EF4-FFF2-40B4-BE49-F238E27FC236}">
                <a16:creationId xmlns:a16="http://schemas.microsoft.com/office/drawing/2014/main" id="{7BEAFEF8-2F6B-37D0-1E33-C0CDBF060F55}"/>
              </a:ext>
            </a:extLst>
          </p:cNvPr>
          <p:cNvSpPr/>
          <p:nvPr/>
        </p:nvSpPr>
        <p:spPr>
          <a:xfrm rot="20721887">
            <a:off x="10675351" y="36518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1229215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a:extLst>
              <a:ext uri="{FF2B5EF4-FFF2-40B4-BE49-F238E27FC236}">
                <a16:creationId xmlns:a16="http://schemas.microsoft.com/office/drawing/2014/main" id="{A426B9B2-701B-57B1-A69A-965A408C9CB6}"/>
              </a:ext>
            </a:extLst>
          </p:cNvPr>
          <p:cNvSpPr/>
          <p:nvPr/>
        </p:nvSpPr>
        <p:spPr>
          <a:xfrm>
            <a:off x="1925023" y="1991738"/>
            <a:ext cx="8297144" cy="1972702"/>
          </a:xfrm>
          <a:prstGeom prst="ellipse">
            <a:avLst/>
          </a:prstGeom>
          <a:noFill/>
          <a:ln w="28575">
            <a:gradFill>
              <a:gsLst>
                <a:gs pos="39000">
                  <a:schemeClr val="accent2">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dirty="0">
              <a:solidFill>
                <a:schemeClr val="bg1"/>
              </a:solidFill>
              <a:latin typeface="+mj-ea"/>
              <a:ea typeface="+mj-ea"/>
            </a:endParaRPr>
          </a:p>
        </p:txBody>
      </p:sp>
      <p:pic>
        <p:nvPicPr>
          <p:cNvPr id="21" name="图片 20" descr="卡通人物&#10;&#10;描述已自动生成">
            <a:extLst>
              <a:ext uri="{FF2B5EF4-FFF2-40B4-BE49-F238E27FC236}">
                <a16:creationId xmlns:a16="http://schemas.microsoft.com/office/drawing/2014/main" id="{F8CC9515-7DEA-2C76-0C71-8CBDFEDD8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039" y="1386464"/>
            <a:ext cx="2975922" cy="2975922"/>
          </a:xfrm>
          <a:prstGeom prst="rect">
            <a:avLst/>
          </a:prstGeom>
        </p:spPr>
      </p:pic>
      <p:sp>
        <p:nvSpPr>
          <p:cNvPr id="3" name="椭圆 2">
            <a:extLst>
              <a:ext uri="{FF2B5EF4-FFF2-40B4-BE49-F238E27FC236}">
                <a16:creationId xmlns:a16="http://schemas.microsoft.com/office/drawing/2014/main" id="{7F62C2D3-AAFB-242A-B04D-2C1458EEFE5B}"/>
              </a:ext>
            </a:extLst>
          </p:cNvPr>
          <p:cNvSpPr/>
          <p:nvPr/>
        </p:nvSpPr>
        <p:spPr>
          <a:xfrm>
            <a:off x="4158797" y="3251398"/>
            <a:ext cx="3765514" cy="539030"/>
          </a:xfrm>
          <a:prstGeom prst="ellipse">
            <a:avLst/>
          </a:prstGeom>
          <a:gradFill>
            <a:gsLst>
              <a:gs pos="10000">
                <a:schemeClr val="accent1">
                  <a:alpha val="0"/>
                </a:schemeClr>
              </a:gs>
              <a:gs pos="100000">
                <a:schemeClr val="accent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5" name="椭圆 4">
            <a:extLst>
              <a:ext uri="{FF2B5EF4-FFF2-40B4-BE49-F238E27FC236}">
                <a16:creationId xmlns:a16="http://schemas.microsoft.com/office/drawing/2014/main" id="{3C220692-C60C-6FAF-8406-DE7F2085A9EB}"/>
              </a:ext>
            </a:extLst>
          </p:cNvPr>
          <p:cNvSpPr/>
          <p:nvPr/>
        </p:nvSpPr>
        <p:spPr>
          <a:xfrm>
            <a:off x="1947428" y="1970240"/>
            <a:ext cx="8297144" cy="1972702"/>
          </a:xfrm>
          <a:prstGeom prst="ellipse">
            <a:avLst/>
          </a:prstGeom>
          <a:noFill/>
          <a:ln w="28575">
            <a:gradFill>
              <a:gsLst>
                <a:gs pos="39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dirty="0">
              <a:solidFill>
                <a:schemeClr val="bg1"/>
              </a:solidFill>
              <a:latin typeface="+mj-ea"/>
              <a:ea typeface="+mj-ea"/>
            </a:endParaRPr>
          </a:p>
        </p:txBody>
      </p:sp>
      <p:sp>
        <p:nvSpPr>
          <p:cNvPr id="17" name="文本框 68">
            <a:extLst>
              <a:ext uri="{FF2B5EF4-FFF2-40B4-BE49-F238E27FC236}">
                <a16:creationId xmlns:a16="http://schemas.microsoft.com/office/drawing/2014/main" id="{D604CC69-3AB5-3A9B-9AA9-F1C6C4E5F612}"/>
              </a:ext>
            </a:extLst>
          </p:cNvPr>
          <p:cNvSpPr txBox="1"/>
          <p:nvPr/>
        </p:nvSpPr>
        <p:spPr>
          <a:xfrm>
            <a:off x="3216762" y="4469358"/>
            <a:ext cx="1634053" cy="1082412"/>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75000"/>
                    <a:lumOff val="25000"/>
                  </a:schemeClr>
                </a:solidFill>
                <a:effectLst/>
                <a:latin typeface="+mn-ea"/>
              </a:rPr>
              <a:t>当人的内心期待值超过期待实现值时，由于内心欲望没有得到满足，就会产生失落感，久而久之会导致消极心态的产生。</a:t>
            </a:r>
          </a:p>
        </p:txBody>
      </p:sp>
      <p:sp>
        <p:nvSpPr>
          <p:cNvPr id="18" name="文本框 69">
            <a:extLst>
              <a:ext uri="{FF2B5EF4-FFF2-40B4-BE49-F238E27FC236}">
                <a16:creationId xmlns:a16="http://schemas.microsoft.com/office/drawing/2014/main" id="{BA1F5183-7C4C-7C89-838D-5E20990BB4BC}"/>
              </a:ext>
            </a:extLst>
          </p:cNvPr>
          <p:cNvSpPr txBox="1"/>
          <p:nvPr/>
        </p:nvSpPr>
        <p:spPr>
          <a:xfrm>
            <a:off x="5374298" y="4685204"/>
            <a:ext cx="1443404" cy="862352"/>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75000"/>
                    <a:lumOff val="25000"/>
                  </a:schemeClr>
                </a:solidFill>
                <a:effectLst/>
                <a:latin typeface="+mn-ea"/>
              </a:rPr>
              <a:t>要积极参与有益的社会实践活动，在经常、丰富的活动中正确、深入地了解外界和自己。</a:t>
            </a:r>
          </a:p>
        </p:txBody>
      </p:sp>
      <p:sp>
        <p:nvSpPr>
          <p:cNvPr id="19" name="文本框 70">
            <a:extLst>
              <a:ext uri="{FF2B5EF4-FFF2-40B4-BE49-F238E27FC236}">
                <a16:creationId xmlns:a16="http://schemas.microsoft.com/office/drawing/2014/main" id="{0BED1F8E-0D0A-70EF-39BA-D7E5C1F20E4A}"/>
              </a:ext>
            </a:extLst>
          </p:cNvPr>
          <p:cNvSpPr txBox="1"/>
          <p:nvPr/>
        </p:nvSpPr>
        <p:spPr>
          <a:xfrm>
            <a:off x="7325437" y="4468696"/>
            <a:ext cx="1443404" cy="1082412"/>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75000"/>
                    <a:lumOff val="25000"/>
                  </a:schemeClr>
                </a:solidFill>
                <a:effectLst/>
                <a:latin typeface="+mn-ea"/>
              </a:rPr>
              <a:t>在一件事上失意了，就应该把精神转移到另一件事上，在新的事情中寻找乐趣</a:t>
            </a:r>
          </a:p>
          <a:p>
            <a:pPr>
              <a:lnSpc>
                <a:spcPct val="130000"/>
              </a:lnSpc>
            </a:pPr>
            <a:endParaRPr lang="zh-CN" altLang="en-US" sz="1100" b="0" dirty="0">
              <a:solidFill>
                <a:schemeClr val="tx1">
                  <a:lumMod val="75000"/>
                  <a:lumOff val="25000"/>
                </a:schemeClr>
              </a:solidFill>
              <a:effectLst/>
              <a:latin typeface="+mn-ea"/>
            </a:endParaRPr>
          </a:p>
        </p:txBody>
      </p:sp>
      <p:sp>
        <p:nvSpPr>
          <p:cNvPr id="20" name="文本框 71">
            <a:extLst>
              <a:ext uri="{FF2B5EF4-FFF2-40B4-BE49-F238E27FC236}">
                <a16:creationId xmlns:a16="http://schemas.microsoft.com/office/drawing/2014/main" id="{3469B555-894E-AF86-4C88-0886EC7E808C}"/>
              </a:ext>
            </a:extLst>
          </p:cNvPr>
          <p:cNvSpPr txBox="1"/>
          <p:nvPr/>
        </p:nvSpPr>
        <p:spPr>
          <a:xfrm>
            <a:off x="9245418" y="4017936"/>
            <a:ext cx="1634053" cy="862352"/>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75000"/>
                    <a:lumOff val="25000"/>
                  </a:schemeClr>
                </a:solidFill>
                <a:effectLst/>
                <a:latin typeface="+mn-ea"/>
              </a:rPr>
              <a:t>当人的情感或心理受挫时，要学会自我排解，促进自己不断在抗击挫折、消除心理障碍中成长</a:t>
            </a:r>
          </a:p>
        </p:txBody>
      </p:sp>
      <p:sp>
        <p:nvSpPr>
          <p:cNvPr id="28" name="矩形 27">
            <a:extLst>
              <a:ext uri="{FF2B5EF4-FFF2-40B4-BE49-F238E27FC236}">
                <a16:creationId xmlns:a16="http://schemas.microsoft.com/office/drawing/2014/main" id="{07A7AC58-7A22-1D18-95A0-8D0E5EB6907D}"/>
              </a:ext>
            </a:extLst>
          </p:cNvPr>
          <p:cNvSpPr/>
          <p:nvPr/>
        </p:nvSpPr>
        <p:spPr>
          <a:xfrm>
            <a:off x="3553778" y="1042767"/>
            <a:ext cx="5084445" cy="753501"/>
          </a:xfrm>
          <a:prstGeom prst="rect">
            <a:avLst/>
          </a:prstGeom>
          <a:solidFill>
            <a:schemeClr val="accent5"/>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9" name="图形 28" descr="插入点左移 纯色填充">
            <a:extLst>
              <a:ext uri="{FF2B5EF4-FFF2-40B4-BE49-F238E27FC236}">
                <a16:creationId xmlns:a16="http://schemas.microsoft.com/office/drawing/2014/main" id="{2173F613-809A-21F2-C0F2-9820E68EAF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5887" y="962317"/>
            <a:ext cx="914400" cy="914400"/>
          </a:xfrm>
          <a:prstGeom prst="rect">
            <a:avLst/>
          </a:prstGeom>
        </p:spPr>
      </p:pic>
      <p:pic>
        <p:nvPicPr>
          <p:cNvPr id="30" name="图形 29" descr="插入点右移 纯色填充">
            <a:extLst>
              <a:ext uri="{FF2B5EF4-FFF2-40B4-BE49-F238E27FC236}">
                <a16:creationId xmlns:a16="http://schemas.microsoft.com/office/drawing/2014/main" id="{195D3081-0927-B2B6-16B4-F6E44DD282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1713" y="962317"/>
            <a:ext cx="914400" cy="914400"/>
          </a:xfrm>
          <a:prstGeom prst="rect">
            <a:avLst/>
          </a:prstGeom>
        </p:spPr>
      </p:pic>
      <p:sp>
        <p:nvSpPr>
          <p:cNvPr id="31" name="任意多边形: 形状 30">
            <a:extLst>
              <a:ext uri="{FF2B5EF4-FFF2-40B4-BE49-F238E27FC236}">
                <a16:creationId xmlns:a16="http://schemas.microsoft.com/office/drawing/2014/main" id="{9B24F15C-3460-5CB2-D322-3387DE3F3EAF}"/>
              </a:ext>
            </a:extLst>
          </p:cNvPr>
          <p:cNvSpPr/>
          <p:nvPr/>
        </p:nvSpPr>
        <p:spPr>
          <a:xfrm>
            <a:off x="7951533" y="113703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32" name="弧形 31">
            <a:extLst>
              <a:ext uri="{FF2B5EF4-FFF2-40B4-BE49-F238E27FC236}">
                <a16:creationId xmlns:a16="http://schemas.microsoft.com/office/drawing/2014/main" id="{B46ECA6A-26F1-5167-C928-8D9563A83462}"/>
              </a:ext>
            </a:extLst>
          </p:cNvPr>
          <p:cNvSpPr/>
          <p:nvPr/>
        </p:nvSpPr>
        <p:spPr>
          <a:xfrm flipH="1">
            <a:off x="6857682" y="51616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文本框 32">
            <a:extLst>
              <a:ext uri="{FF2B5EF4-FFF2-40B4-BE49-F238E27FC236}">
                <a16:creationId xmlns:a16="http://schemas.microsoft.com/office/drawing/2014/main" id="{4CFF001A-6239-C511-B220-36DD4CE1CA87}"/>
              </a:ext>
            </a:extLst>
          </p:cNvPr>
          <p:cNvSpPr txBox="1"/>
          <p:nvPr/>
        </p:nvSpPr>
        <p:spPr>
          <a:xfrm>
            <a:off x="3982289" y="1127130"/>
            <a:ext cx="4227423" cy="584775"/>
          </a:xfrm>
          <a:prstGeom prst="rect">
            <a:avLst/>
          </a:prstGeom>
          <a:noFill/>
        </p:spPr>
        <p:txBody>
          <a:bodyPr wrap="square" rtlCol="0">
            <a:noAutofit/>
          </a:bodyPr>
          <a:lstStyle/>
          <a:p>
            <a:pPr algn="ctr"/>
            <a:r>
              <a:rPr lang="zh-CN" altLang="en-US" sz="3200" spc="130" dirty="0">
                <a:ln>
                  <a:solidFill>
                    <a:srgbClr val="093F68"/>
                  </a:solidFill>
                </a:ln>
                <a:solidFill>
                  <a:schemeClr val="bg1"/>
                </a:solidFill>
                <a:latin typeface="+mj-ea"/>
                <a:ea typeface="+mj-ea"/>
              </a:rPr>
              <a:t>提升积极心态的方法</a:t>
            </a:r>
          </a:p>
        </p:txBody>
      </p:sp>
      <p:sp>
        <p:nvSpPr>
          <p:cNvPr id="34" name="任意多边形: 形状 33">
            <a:extLst>
              <a:ext uri="{FF2B5EF4-FFF2-40B4-BE49-F238E27FC236}">
                <a16:creationId xmlns:a16="http://schemas.microsoft.com/office/drawing/2014/main" id="{3900335B-50BE-9AFB-D3F9-3FFE3CF6F8FD}"/>
              </a:ext>
            </a:extLst>
          </p:cNvPr>
          <p:cNvSpPr/>
          <p:nvPr/>
        </p:nvSpPr>
        <p:spPr>
          <a:xfrm>
            <a:off x="4004159" y="1280809"/>
            <a:ext cx="230568" cy="277416"/>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grpSp>
        <p:nvGrpSpPr>
          <p:cNvPr id="35" name="组合 34">
            <a:extLst>
              <a:ext uri="{FF2B5EF4-FFF2-40B4-BE49-F238E27FC236}">
                <a16:creationId xmlns:a16="http://schemas.microsoft.com/office/drawing/2014/main" id="{84E1CCA4-6506-483D-7266-9649F651813D}"/>
              </a:ext>
            </a:extLst>
          </p:cNvPr>
          <p:cNvGrpSpPr/>
          <p:nvPr/>
        </p:nvGrpSpPr>
        <p:grpSpPr>
          <a:xfrm>
            <a:off x="1894199" y="3034156"/>
            <a:ext cx="263650" cy="263646"/>
            <a:chOff x="5798156" y="4816197"/>
            <a:chExt cx="263650" cy="263646"/>
          </a:xfrm>
        </p:grpSpPr>
        <p:sp>
          <p:nvSpPr>
            <p:cNvPr id="36" name="椭圆 35">
              <a:extLst>
                <a:ext uri="{FF2B5EF4-FFF2-40B4-BE49-F238E27FC236}">
                  <a16:creationId xmlns:a16="http://schemas.microsoft.com/office/drawing/2014/main" id="{C2A643E8-EE3E-A28D-D616-AA846AFBAA42}"/>
                </a:ext>
              </a:extLst>
            </p:cNvPr>
            <p:cNvSpPr/>
            <p:nvPr/>
          </p:nvSpPr>
          <p:spPr>
            <a:xfrm>
              <a:off x="5798156" y="4816197"/>
              <a:ext cx="263650" cy="263646"/>
            </a:xfrm>
            <a:prstGeom prst="ellipse">
              <a:avLst/>
            </a:pr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7" name="椭圆 36">
              <a:extLst>
                <a:ext uri="{FF2B5EF4-FFF2-40B4-BE49-F238E27FC236}">
                  <a16:creationId xmlns:a16="http://schemas.microsoft.com/office/drawing/2014/main" id="{2A1A7E49-2EE4-B9EF-A9A0-66709EA24D93}"/>
                </a:ext>
              </a:extLst>
            </p:cNvPr>
            <p:cNvSpPr/>
            <p:nvPr/>
          </p:nvSpPr>
          <p:spPr>
            <a:xfrm>
              <a:off x="5872729" y="4890768"/>
              <a:ext cx="114505" cy="114505"/>
            </a:xfrm>
            <a:prstGeom prst="ellipse">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41" name="组合 40">
            <a:extLst>
              <a:ext uri="{FF2B5EF4-FFF2-40B4-BE49-F238E27FC236}">
                <a16:creationId xmlns:a16="http://schemas.microsoft.com/office/drawing/2014/main" id="{B160D33F-11B8-7296-BD88-310397087525}"/>
              </a:ext>
            </a:extLst>
          </p:cNvPr>
          <p:cNvGrpSpPr/>
          <p:nvPr/>
        </p:nvGrpSpPr>
        <p:grpSpPr>
          <a:xfrm>
            <a:off x="3901964" y="3660474"/>
            <a:ext cx="263650" cy="263646"/>
            <a:chOff x="5798156" y="4816197"/>
            <a:chExt cx="263650" cy="263646"/>
          </a:xfrm>
        </p:grpSpPr>
        <p:sp>
          <p:nvSpPr>
            <p:cNvPr id="42" name="椭圆 41">
              <a:extLst>
                <a:ext uri="{FF2B5EF4-FFF2-40B4-BE49-F238E27FC236}">
                  <a16:creationId xmlns:a16="http://schemas.microsoft.com/office/drawing/2014/main" id="{C1615F2D-2710-323F-6704-B1B8C1846B92}"/>
                </a:ext>
              </a:extLst>
            </p:cNvPr>
            <p:cNvSpPr/>
            <p:nvPr/>
          </p:nvSpPr>
          <p:spPr>
            <a:xfrm>
              <a:off x="5798156" y="4816197"/>
              <a:ext cx="263650" cy="263646"/>
            </a:xfrm>
            <a:prstGeom prst="ellipse">
              <a:avLst/>
            </a:pr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3" name="椭圆 42">
              <a:extLst>
                <a:ext uri="{FF2B5EF4-FFF2-40B4-BE49-F238E27FC236}">
                  <a16:creationId xmlns:a16="http://schemas.microsoft.com/office/drawing/2014/main" id="{5653D144-CCD5-4006-BCFF-202117C18D5A}"/>
                </a:ext>
              </a:extLst>
            </p:cNvPr>
            <p:cNvSpPr/>
            <p:nvPr/>
          </p:nvSpPr>
          <p:spPr>
            <a:xfrm>
              <a:off x="5872729" y="4890768"/>
              <a:ext cx="114505" cy="114505"/>
            </a:xfrm>
            <a:prstGeom prst="ellipse">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44" name="组合 43">
            <a:extLst>
              <a:ext uri="{FF2B5EF4-FFF2-40B4-BE49-F238E27FC236}">
                <a16:creationId xmlns:a16="http://schemas.microsoft.com/office/drawing/2014/main" id="{8BBFCCEE-F5DD-2ADB-0834-1B56732645A3}"/>
              </a:ext>
            </a:extLst>
          </p:cNvPr>
          <p:cNvGrpSpPr/>
          <p:nvPr/>
        </p:nvGrpSpPr>
        <p:grpSpPr>
          <a:xfrm>
            <a:off x="5964175" y="3807624"/>
            <a:ext cx="263650" cy="263646"/>
            <a:chOff x="5798156" y="4816197"/>
            <a:chExt cx="263650" cy="263646"/>
          </a:xfrm>
        </p:grpSpPr>
        <p:sp>
          <p:nvSpPr>
            <p:cNvPr id="45" name="椭圆 44">
              <a:extLst>
                <a:ext uri="{FF2B5EF4-FFF2-40B4-BE49-F238E27FC236}">
                  <a16:creationId xmlns:a16="http://schemas.microsoft.com/office/drawing/2014/main" id="{86783481-F8B7-FAF7-D16A-E417C4722C8D}"/>
                </a:ext>
              </a:extLst>
            </p:cNvPr>
            <p:cNvSpPr/>
            <p:nvPr/>
          </p:nvSpPr>
          <p:spPr>
            <a:xfrm>
              <a:off x="5798156" y="4816197"/>
              <a:ext cx="263650" cy="263646"/>
            </a:xfrm>
            <a:prstGeom prst="ellipse">
              <a:avLst/>
            </a:pr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6" name="椭圆 45">
              <a:extLst>
                <a:ext uri="{FF2B5EF4-FFF2-40B4-BE49-F238E27FC236}">
                  <a16:creationId xmlns:a16="http://schemas.microsoft.com/office/drawing/2014/main" id="{51C1223B-4FF0-4633-6775-D22C1C5F0098}"/>
                </a:ext>
              </a:extLst>
            </p:cNvPr>
            <p:cNvSpPr/>
            <p:nvPr/>
          </p:nvSpPr>
          <p:spPr>
            <a:xfrm>
              <a:off x="5872729" y="4890768"/>
              <a:ext cx="114505" cy="114505"/>
            </a:xfrm>
            <a:prstGeom prst="ellipse">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0" name="组合 49">
            <a:extLst>
              <a:ext uri="{FF2B5EF4-FFF2-40B4-BE49-F238E27FC236}">
                <a16:creationId xmlns:a16="http://schemas.microsoft.com/office/drawing/2014/main" id="{79DE7E86-0249-493C-C768-4459C74E9D32}"/>
              </a:ext>
            </a:extLst>
          </p:cNvPr>
          <p:cNvGrpSpPr/>
          <p:nvPr/>
        </p:nvGrpSpPr>
        <p:grpSpPr>
          <a:xfrm>
            <a:off x="7915314" y="3671543"/>
            <a:ext cx="263650" cy="263646"/>
            <a:chOff x="5798156" y="4816197"/>
            <a:chExt cx="263650" cy="263646"/>
          </a:xfrm>
        </p:grpSpPr>
        <p:sp>
          <p:nvSpPr>
            <p:cNvPr id="51" name="椭圆 50">
              <a:extLst>
                <a:ext uri="{FF2B5EF4-FFF2-40B4-BE49-F238E27FC236}">
                  <a16:creationId xmlns:a16="http://schemas.microsoft.com/office/drawing/2014/main" id="{656477DE-5ABB-1F2C-E48A-F0E034BAC3AF}"/>
                </a:ext>
              </a:extLst>
            </p:cNvPr>
            <p:cNvSpPr/>
            <p:nvPr/>
          </p:nvSpPr>
          <p:spPr>
            <a:xfrm>
              <a:off x="5798156" y="4816197"/>
              <a:ext cx="263650" cy="263646"/>
            </a:xfrm>
            <a:prstGeom prst="ellipse">
              <a:avLst/>
            </a:pr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2" name="椭圆 51">
              <a:extLst>
                <a:ext uri="{FF2B5EF4-FFF2-40B4-BE49-F238E27FC236}">
                  <a16:creationId xmlns:a16="http://schemas.microsoft.com/office/drawing/2014/main" id="{9CE7ECBA-1817-0EBE-ED68-039099563D99}"/>
                </a:ext>
              </a:extLst>
            </p:cNvPr>
            <p:cNvSpPr/>
            <p:nvPr/>
          </p:nvSpPr>
          <p:spPr>
            <a:xfrm>
              <a:off x="5872729" y="4890768"/>
              <a:ext cx="114505" cy="114505"/>
            </a:xfrm>
            <a:prstGeom prst="ellipse">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3" name="组合 52">
            <a:extLst>
              <a:ext uri="{FF2B5EF4-FFF2-40B4-BE49-F238E27FC236}">
                <a16:creationId xmlns:a16="http://schemas.microsoft.com/office/drawing/2014/main" id="{DD1026EB-EE6B-66F6-C8FB-7807B0D49826}"/>
              </a:ext>
            </a:extLst>
          </p:cNvPr>
          <p:cNvGrpSpPr/>
          <p:nvPr/>
        </p:nvGrpSpPr>
        <p:grpSpPr>
          <a:xfrm>
            <a:off x="9925259" y="3119575"/>
            <a:ext cx="263650" cy="263646"/>
            <a:chOff x="5798156" y="4816197"/>
            <a:chExt cx="263650" cy="263646"/>
          </a:xfrm>
        </p:grpSpPr>
        <p:sp>
          <p:nvSpPr>
            <p:cNvPr id="54" name="椭圆 53">
              <a:extLst>
                <a:ext uri="{FF2B5EF4-FFF2-40B4-BE49-F238E27FC236}">
                  <a16:creationId xmlns:a16="http://schemas.microsoft.com/office/drawing/2014/main" id="{BB4D7AD2-E575-D361-114A-C5481DC0B463}"/>
                </a:ext>
              </a:extLst>
            </p:cNvPr>
            <p:cNvSpPr/>
            <p:nvPr/>
          </p:nvSpPr>
          <p:spPr>
            <a:xfrm>
              <a:off x="5798156" y="4816197"/>
              <a:ext cx="263650" cy="263646"/>
            </a:xfrm>
            <a:prstGeom prst="ellipse">
              <a:avLst/>
            </a:pr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5" name="椭圆 54">
              <a:extLst>
                <a:ext uri="{FF2B5EF4-FFF2-40B4-BE49-F238E27FC236}">
                  <a16:creationId xmlns:a16="http://schemas.microsoft.com/office/drawing/2014/main" id="{A9F39AB6-8BB6-EE7E-F850-7FA043F7457B}"/>
                </a:ext>
              </a:extLst>
            </p:cNvPr>
            <p:cNvSpPr/>
            <p:nvPr/>
          </p:nvSpPr>
          <p:spPr>
            <a:xfrm>
              <a:off x="5872729" y="4890768"/>
              <a:ext cx="114505" cy="114505"/>
            </a:xfrm>
            <a:prstGeom prst="ellipse">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57" name="文本框 56">
            <a:extLst>
              <a:ext uri="{FF2B5EF4-FFF2-40B4-BE49-F238E27FC236}">
                <a16:creationId xmlns:a16="http://schemas.microsoft.com/office/drawing/2014/main" id="{414228EB-EAA1-5EAE-819E-C86E2A8D38BF}"/>
              </a:ext>
            </a:extLst>
          </p:cNvPr>
          <p:cNvSpPr txBox="1"/>
          <p:nvPr/>
        </p:nvSpPr>
        <p:spPr>
          <a:xfrm>
            <a:off x="1509492" y="3593409"/>
            <a:ext cx="1033062" cy="276999"/>
          </a:xfrm>
          <a:prstGeom prst="rect">
            <a:avLst/>
          </a:prstGeom>
          <a:noFill/>
        </p:spPr>
        <p:txBody>
          <a:bodyPr wrap="square">
            <a:noAutofit/>
          </a:bodyPr>
          <a:lstStyle/>
          <a:p>
            <a:pPr algn="ctr"/>
            <a:r>
              <a:rPr lang="zh-CN" altLang="en-US" sz="1200" dirty="0">
                <a:solidFill>
                  <a:schemeClr val="accent2"/>
                </a:solidFill>
                <a:latin typeface="+mj-ea"/>
                <a:ea typeface="+mj-ea"/>
              </a:rPr>
              <a:t>良好的品质</a:t>
            </a:r>
          </a:p>
        </p:txBody>
      </p:sp>
      <p:sp>
        <p:nvSpPr>
          <p:cNvPr id="60" name="文本框 59">
            <a:extLst>
              <a:ext uri="{FF2B5EF4-FFF2-40B4-BE49-F238E27FC236}">
                <a16:creationId xmlns:a16="http://schemas.microsoft.com/office/drawing/2014/main" id="{13A5897E-730B-625C-554A-CD94A92E4C9D}"/>
              </a:ext>
            </a:extLst>
          </p:cNvPr>
          <p:cNvSpPr txBox="1"/>
          <p:nvPr/>
        </p:nvSpPr>
        <p:spPr>
          <a:xfrm>
            <a:off x="3475838" y="4090553"/>
            <a:ext cx="1115902" cy="276999"/>
          </a:xfrm>
          <a:prstGeom prst="rect">
            <a:avLst/>
          </a:prstGeom>
          <a:noFill/>
        </p:spPr>
        <p:txBody>
          <a:bodyPr wrap="square">
            <a:noAutofit/>
          </a:bodyPr>
          <a:lstStyle/>
          <a:p>
            <a:pPr algn="ctr"/>
            <a:r>
              <a:rPr lang="zh-CN" altLang="en-US" sz="1200" dirty="0">
                <a:solidFill>
                  <a:schemeClr val="accent2"/>
                </a:solidFill>
                <a:latin typeface="+mj-ea"/>
                <a:ea typeface="+mj-ea"/>
              </a:rPr>
              <a:t>恰当的期待值</a:t>
            </a:r>
          </a:p>
        </p:txBody>
      </p:sp>
      <p:sp>
        <p:nvSpPr>
          <p:cNvPr id="61" name="文本框 68">
            <a:extLst>
              <a:ext uri="{FF2B5EF4-FFF2-40B4-BE49-F238E27FC236}">
                <a16:creationId xmlns:a16="http://schemas.microsoft.com/office/drawing/2014/main" id="{ADDD3DC3-8CAE-6106-0149-C0040810CC7C}"/>
              </a:ext>
            </a:extLst>
          </p:cNvPr>
          <p:cNvSpPr txBox="1"/>
          <p:nvPr/>
        </p:nvSpPr>
        <p:spPr>
          <a:xfrm>
            <a:off x="1359461" y="4017936"/>
            <a:ext cx="1443404" cy="422231"/>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75000"/>
                    <a:lumOff val="25000"/>
                  </a:schemeClr>
                </a:solidFill>
                <a:effectLst/>
                <a:latin typeface="+mn-ea"/>
              </a:rPr>
              <a:t>如自信心、独立性、自我实现需要等。</a:t>
            </a:r>
          </a:p>
        </p:txBody>
      </p:sp>
      <p:sp>
        <p:nvSpPr>
          <p:cNvPr id="63" name="文本框 62">
            <a:extLst>
              <a:ext uri="{FF2B5EF4-FFF2-40B4-BE49-F238E27FC236}">
                <a16:creationId xmlns:a16="http://schemas.microsoft.com/office/drawing/2014/main" id="{BE590116-E7C7-40F7-71FB-B738AE8B6FA4}"/>
              </a:ext>
            </a:extLst>
          </p:cNvPr>
          <p:cNvSpPr txBox="1"/>
          <p:nvPr/>
        </p:nvSpPr>
        <p:spPr>
          <a:xfrm>
            <a:off x="5503795" y="4200244"/>
            <a:ext cx="1184410" cy="276999"/>
          </a:xfrm>
          <a:prstGeom prst="rect">
            <a:avLst/>
          </a:prstGeom>
          <a:noFill/>
        </p:spPr>
        <p:txBody>
          <a:bodyPr wrap="square">
            <a:noAutofit/>
          </a:bodyPr>
          <a:lstStyle/>
          <a:p>
            <a:pPr algn="ctr"/>
            <a:r>
              <a:rPr lang="zh-CN" altLang="en-US" sz="1200" dirty="0">
                <a:solidFill>
                  <a:schemeClr val="accent2"/>
                </a:solidFill>
                <a:latin typeface="+mj-ea"/>
                <a:ea typeface="+mj-ea"/>
              </a:rPr>
              <a:t>提高适应能力</a:t>
            </a:r>
          </a:p>
        </p:txBody>
      </p:sp>
      <p:sp>
        <p:nvSpPr>
          <p:cNvPr id="65" name="文本框 64">
            <a:extLst>
              <a:ext uri="{FF2B5EF4-FFF2-40B4-BE49-F238E27FC236}">
                <a16:creationId xmlns:a16="http://schemas.microsoft.com/office/drawing/2014/main" id="{69FAF64F-71A3-C70B-71C3-564883444B19}"/>
              </a:ext>
            </a:extLst>
          </p:cNvPr>
          <p:cNvSpPr txBox="1"/>
          <p:nvPr/>
        </p:nvSpPr>
        <p:spPr>
          <a:xfrm>
            <a:off x="7454934" y="4096657"/>
            <a:ext cx="1184410" cy="276999"/>
          </a:xfrm>
          <a:prstGeom prst="rect">
            <a:avLst/>
          </a:prstGeom>
          <a:noFill/>
        </p:spPr>
        <p:txBody>
          <a:bodyPr wrap="square">
            <a:noAutofit/>
          </a:bodyPr>
          <a:lstStyle/>
          <a:p>
            <a:pPr algn="ctr"/>
            <a:r>
              <a:rPr lang="zh-CN" altLang="en-US" sz="1200" dirty="0">
                <a:solidFill>
                  <a:schemeClr val="accent2"/>
                </a:solidFill>
                <a:latin typeface="+mj-ea"/>
                <a:ea typeface="+mj-ea"/>
              </a:rPr>
              <a:t>精神转移法</a:t>
            </a:r>
          </a:p>
        </p:txBody>
      </p:sp>
      <p:sp>
        <p:nvSpPr>
          <p:cNvPr id="67" name="文本框 66">
            <a:extLst>
              <a:ext uri="{FF2B5EF4-FFF2-40B4-BE49-F238E27FC236}">
                <a16:creationId xmlns:a16="http://schemas.microsoft.com/office/drawing/2014/main" id="{B30A2C80-C444-6C65-3B6E-30532E2B4642}"/>
              </a:ext>
            </a:extLst>
          </p:cNvPr>
          <p:cNvSpPr txBox="1"/>
          <p:nvPr/>
        </p:nvSpPr>
        <p:spPr>
          <a:xfrm>
            <a:off x="9545913" y="3593409"/>
            <a:ext cx="1033062" cy="276999"/>
          </a:xfrm>
          <a:prstGeom prst="rect">
            <a:avLst/>
          </a:prstGeom>
          <a:noFill/>
        </p:spPr>
        <p:txBody>
          <a:bodyPr wrap="square">
            <a:noAutofit/>
          </a:bodyPr>
          <a:lstStyle/>
          <a:p>
            <a:pPr algn="ctr"/>
            <a:r>
              <a:rPr lang="zh-CN" altLang="en-US" sz="1200" dirty="0">
                <a:solidFill>
                  <a:schemeClr val="accent2"/>
                </a:solidFill>
                <a:latin typeface="+mj-ea"/>
                <a:ea typeface="+mj-ea"/>
              </a:rPr>
              <a:t>自我排解法</a:t>
            </a:r>
          </a:p>
        </p:txBody>
      </p:sp>
      <p:grpSp>
        <p:nvGrpSpPr>
          <p:cNvPr id="73" name="组合 72">
            <a:extLst>
              <a:ext uri="{FF2B5EF4-FFF2-40B4-BE49-F238E27FC236}">
                <a16:creationId xmlns:a16="http://schemas.microsoft.com/office/drawing/2014/main" id="{AFFF027C-A42A-7D88-61B7-4440EE338B11}"/>
              </a:ext>
            </a:extLst>
          </p:cNvPr>
          <p:cNvGrpSpPr/>
          <p:nvPr/>
        </p:nvGrpSpPr>
        <p:grpSpPr>
          <a:xfrm>
            <a:off x="1346326" y="3609800"/>
            <a:ext cx="1355875" cy="244216"/>
            <a:chOff x="8672439" y="2285188"/>
            <a:chExt cx="924939" cy="197219"/>
          </a:xfrm>
        </p:grpSpPr>
        <p:pic>
          <p:nvPicPr>
            <p:cNvPr id="74" name="图形 73" descr="插入点右移 纯色填充">
              <a:extLst>
                <a:ext uri="{FF2B5EF4-FFF2-40B4-BE49-F238E27FC236}">
                  <a16:creationId xmlns:a16="http://schemas.microsoft.com/office/drawing/2014/main" id="{4E149A32-96C9-1AC9-6024-54997D36E9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672439" y="2285188"/>
              <a:ext cx="197219" cy="197219"/>
            </a:xfrm>
            <a:prstGeom prst="rect">
              <a:avLst/>
            </a:prstGeom>
          </p:spPr>
        </p:pic>
        <p:pic>
          <p:nvPicPr>
            <p:cNvPr id="75" name="图形 74" descr="插入点左移 纯色填充">
              <a:extLst>
                <a:ext uri="{FF2B5EF4-FFF2-40B4-BE49-F238E27FC236}">
                  <a16:creationId xmlns:a16="http://schemas.microsoft.com/office/drawing/2014/main" id="{3DAB4D0B-600D-C7A1-3688-A2027442CF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400159" y="2285188"/>
              <a:ext cx="197219" cy="197219"/>
            </a:xfrm>
            <a:prstGeom prst="rect">
              <a:avLst/>
            </a:prstGeom>
          </p:spPr>
        </p:pic>
      </p:grpSp>
      <p:grpSp>
        <p:nvGrpSpPr>
          <p:cNvPr id="76" name="组合 75">
            <a:extLst>
              <a:ext uri="{FF2B5EF4-FFF2-40B4-BE49-F238E27FC236}">
                <a16:creationId xmlns:a16="http://schemas.microsoft.com/office/drawing/2014/main" id="{E3DEA62A-7A8B-F024-EF5F-980F7AC65613}"/>
              </a:ext>
            </a:extLst>
          </p:cNvPr>
          <p:cNvGrpSpPr/>
          <p:nvPr/>
        </p:nvGrpSpPr>
        <p:grpSpPr>
          <a:xfrm>
            <a:off x="3355850" y="4101666"/>
            <a:ext cx="1355875" cy="244216"/>
            <a:chOff x="8672439" y="2285188"/>
            <a:chExt cx="924939" cy="197219"/>
          </a:xfrm>
        </p:grpSpPr>
        <p:pic>
          <p:nvPicPr>
            <p:cNvPr id="77" name="图形 76" descr="插入点右移 纯色填充">
              <a:extLst>
                <a:ext uri="{FF2B5EF4-FFF2-40B4-BE49-F238E27FC236}">
                  <a16:creationId xmlns:a16="http://schemas.microsoft.com/office/drawing/2014/main" id="{2EE5F466-59A9-564B-4190-BF75A9EB45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672439" y="2285188"/>
              <a:ext cx="197219" cy="197219"/>
            </a:xfrm>
            <a:prstGeom prst="rect">
              <a:avLst/>
            </a:prstGeom>
          </p:spPr>
        </p:pic>
        <p:pic>
          <p:nvPicPr>
            <p:cNvPr id="78" name="图形 77" descr="插入点左移 纯色填充">
              <a:extLst>
                <a:ext uri="{FF2B5EF4-FFF2-40B4-BE49-F238E27FC236}">
                  <a16:creationId xmlns:a16="http://schemas.microsoft.com/office/drawing/2014/main" id="{EBDF05ED-0ED9-BB10-4CF7-B278C2257B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400159" y="2285188"/>
              <a:ext cx="197219" cy="197219"/>
            </a:xfrm>
            <a:prstGeom prst="rect">
              <a:avLst/>
            </a:prstGeom>
          </p:spPr>
        </p:pic>
      </p:grpSp>
      <p:grpSp>
        <p:nvGrpSpPr>
          <p:cNvPr id="79" name="组合 78">
            <a:extLst>
              <a:ext uri="{FF2B5EF4-FFF2-40B4-BE49-F238E27FC236}">
                <a16:creationId xmlns:a16="http://schemas.microsoft.com/office/drawing/2014/main" id="{4561D495-4283-746B-83C1-1538EB87F4C8}"/>
              </a:ext>
            </a:extLst>
          </p:cNvPr>
          <p:cNvGrpSpPr/>
          <p:nvPr/>
        </p:nvGrpSpPr>
        <p:grpSpPr>
          <a:xfrm>
            <a:off x="5405392" y="4204896"/>
            <a:ext cx="1355875" cy="244216"/>
            <a:chOff x="8672439" y="2285188"/>
            <a:chExt cx="924939" cy="197219"/>
          </a:xfrm>
        </p:grpSpPr>
        <p:pic>
          <p:nvPicPr>
            <p:cNvPr id="80" name="图形 79" descr="插入点右移 纯色填充">
              <a:extLst>
                <a:ext uri="{FF2B5EF4-FFF2-40B4-BE49-F238E27FC236}">
                  <a16:creationId xmlns:a16="http://schemas.microsoft.com/office/drawing/2014/main" id="{65FCAD82-7E7C-E35C-C9F3-7F9C743891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672439" y="2285188"/>
              <a:ext cx="197219" cy="197219"/>
            </a:xfrm>
            <a:prstGeom prst="rect">
              <a:avLst/>
            </a:prstGeom>
          </p:spPr>
        </p:pic>
        <p:pic>
          <p:nvPicPr>
            <p:cNvPr id="81" name="图形 80" descr="插入点左移 纯色填充">
              <a:extLst>
                <a:ext uri="{FF2B5EF4-FFF2-40B4-BE49-F238E27FC236}">
                  <a16:creationId xmlns:a16="http://schemas.microsoft.com/office/drawing/2014/main" id="{E926C796-74E6-F155-40D5-9CF69FCF1D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400159" y="2285188"/>
              <a:ext cx="197219" cy="197219"/>
            </a:xfrm>
            <a:prstGeom prst="rect">
              <a:avLst/>
            </a:prstGeom>
          </p:spPr>
        </p:pic>
      </p:grpSp>
      <p:grpSp>
        <p:nvGrpSpPr>
          <p:cNvPr id="82" name="组合 81">
            <a:extLst>
              <a:ext uri="{FF2B5EF4-FFF2-40B4-BE49-F238E27FC236}">
                <a16:creationId xmlns:a16="http://schemas.microsoft.com/office/drawing/2014/main" id="{F94C22BD-0968-B08E-F13E-D629CC34B031}"/>
              </a:ext>
            </a:extLst>
          </p:cNvPr>
          <p:cNvGrpSpPr/>
          <p:nvPr/>
        </p:nvGrpSpPr>
        <p:grpSpPr>
          <a:xfrm>
            <a:off x="7341185" y="4111118"/>
            <a:ext cx="1355875" cy="244216"/>
            <a:chOff x="8672439" y="2285188"/>
            <a:chExt cx="924939" cy="197219"/>
          </a:xfrm>
        </p:grpSpPr>
        <p:pic>
          <p:nvPicPr>
            <p:cNvPr id="83" name="图形 82" descr="插入点右移 纯色填充">
              <a:extLst>
                <a:ext uri="{FF2B5EF4-FFF2-40B4-BE49-F238E27FC236}">
                  <a16:creationId xmlns:a16="http://schemas.microsoft.com/office/drawing/2014/main" id="{3F2771DD-C927-6812-1D1E-268B5C26F3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672439" y="2285188"/>
              <a:ext cx="197219" cy="197219"/>
            </a:xfrm>
            <a:prstGeom prst="rect">
              <a:avLst/>
            </a:prstGeom>
          </p:spPr>
        </p:pic>
        <p:pic>
          <p:nvPicPr>
            <p:cNvPr id="84" name="图形 83" descr="插入点左移 纯色填充">
              <a:extLst>
                <a:ext uri="{FF2B5EF4-FFF2-40B4-BE49-F238E27FC236}">
                  <a16:creationId xmlns:a16="http://schemas.microsoft.com/office/drawing/2014/main" id="{3E8CDDA5-BF45-ED1B-A92F-DDB224716E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400159" y="2285188"/>
              <a:ext cx="197219" cy="197219"/>
            </a:xfrm>
            <a:prstGeom prst="rect">
              <a:avLst/>
            </a:prstGeom>
          </p:spPr>
        </p:pic>
      </p:grpSp>
      <p:grpSp>
        <p:nvGrpSpPr>
          <p:cNvPr id="85" name="组合 84">
            <a:extLst>
              <a:ext uri="{FF2B5EF4-FFF2-40B4-BE49-F238E27FC236}">
                <a16:creationId xmlns:a16="http://schemas.microsoft.com/office/drawing/2014/main" id="{81F00652-22F6-6A4B-9827-78DF07E7E179}"/>
              </a:ext>
            </a:extLst>
          </p:cNvPr>
          <p:cNvGrpSpPr/>
          <p:nvPr/>
        </p:nvGrpSpPr>
        <p:grpSpPr>
          <a:xfrm>
            <a:off x="9384507" y="3609800"/>
            <a:ext cx="1355875" cy="244216"/>
            <a:chOff x="8672439" y="2285188"/>
            <a:chExt cx="924939" cy="197219"/>
          </a:xfrm>
        </p:grpSpPr>
        <p:pic>
          <p:nvPicPr>
            <p:cNvPr id="86" name="图形 85" descr="插入点右移 纯色填充">
              <a:extLst>
                <a:ext uri="{FF2B5EF4-FFF2-40B4-BE49-F238E27FC236}">
                  <a16:creationId xmlns:a16="http://schemas.microsoft.com/office/drawing/2014/main" id="{CBAE6DDB-AE1F-B3F8-B553-180B7417EF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672439" y="2285188"/>
              <a:ext cx="197219" cy="197219"/>
            </a:xfrm>
            <a:prstGeom prst="rect">
              <a:avLst/>
            </a:prstGeom>
          </p:spPr>
        </p:pic>
        <p:pic>
          <p:nvPicPr>
            <p:cNvPr id="87" name="图形 86" descr="插入点左移 纯色填充">
              <a:extLst>
                <a:ext uri="{FF2B5EF4-FFF2-40B4-BE49-F238E27FC236}">
                  <a16:creationId xmlns:a16="http://schemas.microsoft.com/office/drawing/2014/main" id="{A45F3853-9C18-CCC9-73C8-EA6C2BCFF6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400159" y="2285188"/>
              <a:ext cx="197219" cy="197219"/>
            </a:xfrm>
            <a:prstGeom prst="rect">
              <a:avLst/>
            </a:prstGeom>
          </p:spPr>
        </p:pic>
      </p:grpSp>
      <p:sp>
        <p:nvSpPr>
          <p:cNvPr id="56" name="任意多边形: 形状 55">
            <a:extLst>
              <a:ext uri="{FF2B5EF4-FFF2-40B4-BE49-F238E27FC236}">
                <a16:creationId xmlns:a16="http://schemas.microsoft.com/office/drawing/2014/main" id="{DCC4145A-FB89-3E53-1673-E1BFA6E7638A}"/>
              </a:ext>
            </a:extLst>
          </p:cNvPr>
          <p:cNvSpPr/>
          <p:nvPr/>
        </p:nvSpPr>
        <p:spPr>
          <a:xfrm rot="20721887">
            <a:off x="1101447" y="1079641"/>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8" name="任意多边形: 形状 57">
            <a:extLst>
              <a:ext uri="{FF2B5EF4-FFF2-40B4-BE49-F238E27FC236}">
                <a16:creationId xmlns:a16="http://schemas.microsoft.com/office/drawing/2014/main" id="{26FD7BE6-2BC9-047A-EE83-CA36536E3D0E}"/>
              </a:ext>
            </a:extLst>
          </p:cNvPr>
          <p:cNvSpPr/>
          <p:nvPr/>
        </p:nvSpPr>
        <p:spPr>
          <a:xfrm rot="20721887">
            <a:off x="1687301" y="931901"/>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9" name="任意多边形: 形状 58">
            <a:extLst>
              <a:ext uri="{FF2B5EF4-FFF2-40B4-BE49-F238E27FC236}">
                <a16:creationId xmlns:a16="http://schemas.microsoft.com/office/drawing/2014/main" id="{54346AB8-EE1B-88F3-4864-B2E8930F10B9}"/>
              </a:ext>
            </a:extLst>
          </p:cNvPr>
          <p:cNvSpPr/>
          <p:nvPr/>
        </p:nvSpPr>
        <p:spPr>
          <a:xfrm rot="20721887">
            <a:off x="1153922" y="4564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2" name="任意多边形: 形状 61">
            <a:extLst>
              <a:ext uri="{FF2B5EF4-FFF2-40B4-BE49-F238E27FC236}">
                <a16:creationId xmlns:a16="http://schemas.microsoft.com/office/drawing/2014/main" id="{2D3DFA8E-E8DD-2B9A-564C-C6C3CF4E69E5}"/>
              </a:ext>
            </a:extLst>
          </p:cNvPr>
          <p:cNvSpPr/>
          <p:nvPr/>
        </p:nvSpPr>
        <p:spPr>
          <a:xfrm rot="20721887">
            <a:off x="11041131" y="3086365"/>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4" name="任意多边形: 形状 63">
            <a:extLst>
              <a:ext uri="{FF2B5EF4-FFF2-40B4-BE49-F238E27FC236}">
                <a16:creationId xmlns:a16="http://schemas.microsoft.com/office/drawing/2014/main" id="{6B9801F6-6E27-D18F-7569-D96A9E3F54B4}"/>
              </a:ext>
            </a:extLst>
          </p:cNvPr>
          <p:cNvSpPr/>
          <p:nvPr/>
        </p:nvSpPr>
        <p:spPr>
          <a:xfrm rot="20721887">
            <a:off x="11208730" y="41272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6" name="任意多边形: 形状 65">
            <a:extLst>
              <a:ext uri="{FF2B5EF4-FFF2-40B4-BE49-F238E27FC236}">
                <a16:creationId xmlns:a16="http://schemas.microsoft.com/office/drawing/2014/main" id="{8F682C76-09A9-D4AD-37D5-3C8E937FE2F6}"/>
              </a:ext>
            </a:extLst>
          </p:cNvPr>
          <p:cNvSpPr/>
          <p:nvPr/>
        </p:nvSpPr>
        <p:spPr>
          <a:xfrm rot="20721887">
            <a:off x="10675351" y="36518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302122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椭圆 52">
            <a:extLst>
              <a:ext uri="{FF2B5EF4-FFF2-40B4-BE49-F238E27FC236}">
                <a16:creationId xmlns:a16="http://schemas.microsoft.com/office/drawing/2014/main" id="{35B6009B-3939-3B74-DF4B-17006FC70E02}"/>
              </a:ext>
            </a:extLst>
          </p:cNvPr>
          <p:cNvSpPr/>
          <p:nvPr/>
        </p:nvSpPr>
        <p:spPr>
          <a:xfrm>
            <a:off x="9491956" y="2271765"/>
            <a:ext cx="1093122" cy="10931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2" name="椭圆 51">
            <a:extLst>
              <a:ext uri="{FF2B5EF4-FFF2-40B4-BE49-F238E27FC236}">
                <a16:creationId xmlns:a16="http://schemas.microsoft.com/office/drawing/2014/main" id="{6EE9FED1-9EFA-81D3-C16B-F4AE262C07EB}"/>
              </a:ext>
            </a:extLst>
          </p:cNvPr>
          <p:cNvSpPr/>
          <p:nvPr/>
        </p:nvSpPr>
        <p:spPr>
          <a:xfrm>
            <a:off x="6881241" y="2276427"/>
            <a:ext cx="1093122" cy="10931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1" name="椭圆 50">
            <a:extLst>
              <a:ext uri="{FF2B5EF4-FFF2-40B4-BE49-F238E27FC236}">
                <a16:creationId xmlns:a16="http://schemas.microsoft.com/office/drawing/2014/main" id="{D7EBD203-D4E2-64EB-9E75-C8EE2B96044D}"/>
              </a:ext>
            </a:extLst>
          </p:cNvPr>
          <p:cNvSpPr/>
          <p:nvPr/>
        </p:nvSpPr>
        <p:spPr>
          <a:xfrm>
            <a:off x="4272504" y="2269446"/>
            <a:ext cx="1093122" cy="10931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椭圆 49">
            <a:extLst>
              <a:ext uri="{FF2B5EF4-FFF2-40B4-BE49-F238E27FC236}">
                <a16:creationId xmlns:a16="http://schemas.microsoft.com/office/drawing/2014/main" id="{4037093C-5365-1A87-4962-20AB3DB276BA}"/>
              </a:ext>
            </a:extLst>
          </p:cNvPr>
          <p:cNvSpPr/>
          <p:nvPr/>
        </p:nvSpPr>
        <p:spPr>
          <a:xfrm>
            <a:off x="1666114" y="2282809"/>
            <a:ext cx="1093122" cy="10931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4">
            <a:extLst>
              <a:ext uri="{FF2B5EF4-FFF2-40B4-BE49-F238E27FC236}">
                <a16:creationId xmlns:a16="http://schemas.microsoft.com/office/drawing/2014/main" id="{70B59986-F303-C0A3-41B7-395E32F686A5}"/>
              </a:ext>
            </a:extLst>
          </p:cNvPr>
          <p:cNvSpPr/>
          <p:nvPr/>
        </p:nvSpPr>
        <p:spPr>
          <a:xfrm>
            <a:off x="1065156" y="2899427"/>
            <a:ext cx="2308634" cy="2448477"/>
          </a:xfrm>
          <a:prstGeom prst="rect">
            <a:avLst/>
          </a:prstGeom>
          <a:solidFill>
            <a:schemeClr val="accent2"/>
          </a:solidFill>
          <a:ln w="12700">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dirty="0">
              <a:cs typeface="字魂59号-创粗黑" panose="00000500000000000000" charset="-122"/>
            </a:endParaRPr>
          </a:p>
        </p:txBody>
      </p:sp>
      <p:sp>
        <p:nvSpPr>
          <p:cNvPr id="14" name="矩形5">
            <a:extLst>
              <a:ext uri="{FF2B5EF4-FFF2-40B4-BE49-F238E27FC236}">
                <a16:creationId xmlns:a16="http://schemas.microsoft.com/office/drawing/2014/main" id="{A83B658A-B1A6-834D-D2D4-AC09A285F9E0}"/>
              </a:ext>
            </a:extLst>
          </p:cNvPr>
          <p:cNvSpPr/>
          <p:nvPr/>
        </p:nvSpPr>
        <p:spPr>
          <a:xfrm>
            <a:off x="1005356" y="2814186"/>
            <a:ext cx="2308634" cy="2448477"/>
          </a:xfrm>
          <a:prstGeom prst="rect">
            <a:avLst/>
          </a:prstGeom>
          <a:solidFill>
            <a:schemeClr val="bg1"/>
          </a:solidFill>
          <a:ln w="22225">
            <a:solidFill>
              <a:schemeClr val="accent2"/>
            </a:solidFill>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a:cs typeface="字魂59号-创粗黑" panose="00000500000000000000" charset="-122"/>
            </a:endParaRPr>
          </a:p>
        </p:txBody>
      </p:sp>
      <p:sp>
        <p:nvSpPr>
          <p:cNvPr id="2" name="椭圆 1">
            <a:extLst>
              <a:ext uri="{FF2B5EF4-FFF2-40B4-BE49-F238E27FC236}">
                <a16:creationId xmlns:a16="http://schemas.microsoft.com/office/drawing/2014/main" id="{053A3F3C-1CBC-F348-5CA6-D57B5325F1C5}"/>
              </a:ext>
            </a:extLst>
          </p:cNvPr>
          <p:cNvSpPr/>
          <p:nvPr/>
        </p:nvSpPr>
        <p:spPr>
          <a:xfrm>
            <a:off x="1613112" y="2261826"/>
            <a:ext cx="1093122" cy="1093122"/>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矩形4">
            <a:extLst>
              <a:ext uri="{FF2B5EF4-FFF2-40B4-BE49-F238E27FC236}">
                <a16:creationId xmlns:a16="http://schemas.microsoft.com/office/drawing/2014/main" id="{E1A63A3B-5D4A-342B-6EE7-751CE0A7DCA8}"/>
              </a:ext>
            </a:extLst>
          </p:cNvPr>
          <p:cNvSpPr/>
          <p:nvPr/>
        </p:nvSpPr>
        <p:spPr>
          <a:xfrm>
            <a:off x="3669441" y="2899427"/>
            <a:ext cx="2308634" cy="2448477"/>
          </a:xfrm>
          <a:prstGeom prst="rect">
            <a:avLst/>
          </a:prstGeom>
          <a:solidFill>
            <a:schemeClr val="accent2"/>
          </a:solidFill>
          <a:ln w="12700">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dirty="0">
              <a:cs typeface="字魂59号-创粗黑" panose="00000500000000000000" charset="-122"/>
            </a:endParaRPr>
          </a:p>
        </p:txBody>
      </p:sp>
      <p:sp>
        <p:nvSpPr>
          <p:cNvPr id="16" name="矩形5">
            <a:extLst>
              <a:ext uri="{FF2B5EF4-FFF2-40B4-BE49-F238E27FC236}">
                <a16:creationId xmlns:a16="http://schemas.microsoft.com/office/drawing/2014/main" id="{F88CE641-619D-AFD2-7E7C-F5F4F2B05BB7}"/>
              </a:ext>
            </a:extLst>
          </p:cNvPr>
          <p:cNvSpPr/>
          <p:nvPr/>
        </p:nvSpPr>
        <p:spPr>
          <a:xfrm>
            <a:off x="3609641" y="2814186"/>
            <a:ext cx="2308634" cy="2448477"/>
          </a:xfrm>
          <a:prstGeom prst="rect">
            <a:avLst/>
          </a:prstGeom>
          <a:solidFill>
            <a:schemeClr val="bg1"/>
          </a:solidFill>
          <a:ln w="22225">
            <a:solidFill>
              <a:schemeClr val="accent2"/>
            </a:solidFill>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a:cs typeface="字魂59号-创粗黑" panose="00000500000000000000" charset="-122"/>
            </a:endParaRPr>
          </a:p>
        </p:txBody>
      </p:sp>
      <p:sp>
        <p:nvSpPr>
          <p:cNvPr id="17" name="矩形4">
            <a:extLst>
              <a:ext uri="{FF2B5EF4-FFF2-40B4-BE49-F238E27FC236}">
                <a16:creationId xmlns:a16="http://schemas.microsoft.com/office/drawing/2014/main" id="{A28BE98F-9966-E5E8-142C-4C39301D9497}"/>
              </a:ext>
            </a:extLst>
          </p:cNvPr>
          <p:cNvSpPr/>
          <p:nvPr/>
        </p:nvSpPr>
        <p:spPr>
          <a:xfrm>
            <a:off x="6273726" y="2899427"/>
            <a:ext cx="2308634" cy="2448477"/>
          </a:xfrm>
          <a:prstGeom prst="rect">
            <a:avLst/>
          </a:prstGeom>
          <a:solidFill>
            <a:schemeClr val="accent2"/>
          </a:solidFill>
          <a:ln w="12700">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dirty="0">
              <a:cs typeface="字魂59号-创粗黑" panose="00000500000000000000" charset="-122"/>
            </a:endParaRPr>
          </a:p>
        </p:txBody>
      </p:sp>
      <p:sp>
        <p:nvSpPr>
          <p:cNvPr id="18" name="矩形5">
            <a:extLst>
              <a:ext uri="{FF2B5EF4-FFF2-40B4-BE49-F238E27FC236}">
                <a16:creationId xmlns:a16="http://schemas.microsoft.com/office/drawing/2014/main" id="{1431413D-5ED8-9696-D344-F858D3F8E847}"/>
              </a:ext>
            </a:extLst>
          </p:cNvPr>
          <p:cNvSpPr/>
          <p:nvPr/>
        </p:nvSpPr>
        <p:spPr>
          <a:xfrm>
            <a:off x="6213926" y="2814186"/>
            <a:ext cx="2308634" cy="2448477"/>
          </a:xfrm>
          <a:prstGeom prst="rect">
            <a:avLst/>
          </a:prstGeom>
          <a:solidFill>
            <a:schemeClr val="bg1"/>
          </a:solidFill>
          <a:ln w="22225">
            <a:solidFill>
              <a:schemeClr val="accent2"/>
            </a:solidFill>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a:cs typeface="字魂59号-创粗黑" panose="00000500000000000000" charset="-122"/>
            </a:endParaRPr>
          </a:p>
        </p:txBody>
      </p:sp>
      <p:sp>
        <p:nvSpPr>
          <p:cNvPr id="19" name="矩形4">
            <a:extLst>
              <a:ext uri="{FF2B5EF4-FFF2-40B4-BE49-F238E27FC236}">
                <a16:creationId xmlns:a16="http://schemas.microsoft.com/office/drawing/2014/main" id="{B056E4A1-A158-2726-D68F-BDEBAAC7FD21}"/>
              </a:ext>
            </a:extLst>
          </p:cNvPr>
          <p:cNvSpPr/>
          <p:nvPr/>
        </p:nvSpPr>
        <p:spPr>
          <a:xfrm>
            <a:off x="8878011" y="2899427"/>
            <a:ext cx="2308634" cy="2448477"/>
          </a:xfrm>
          <a:prstGeom prst="rect">
            <a:avLst/>
          </a:prstGeom>
          <a:solidFill>
            <a:schemeClr val="accent2"/>
          </a:solidFill>
          <a:ln w="12700">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dirty="0">
              <a:cs typeface="字魂59号-创粗黑" panose="00000500000000000000" charset="-122"/>
            </a:endParaRPr>
          </a:p>
        </p:txBody>
      </p:sp>
      <p:sp>
        <p:nvSpPr>
          <p:cNvPr id="20" name="矩形5">
            <a:extLst>
              <a:ext uri="{FF2B5EF4-FFF2-40B4-BE49-F238E27FC236}">
                <a16:creationId xmlns:a16="http://schemas.microsoft.com/office/drawing/2014/main" id="{6B45D078-7284-0431-D434-CB36DC5540E6}"/>
              </a:ext>
            </a:extLst>
          </p:cNvPr>
          <p:cNvSpPr/>
          <p:nvPr/>
        </p:nvSpPr>
        <p:spPr>
          <a:xfrm>
            <a:off x="8816575" y="2814186"/>
            <a:ext cx="2308634" cy="2448477"/>
          </a:xfrm>
          <a:prstGeom prst="rect">
            <a:avLst/>
          </a:prstGeom>
          <a:solidFill>
            <a:schemeClr val="bg1"/>
          </a:solidFill>
          <a:ln w="22225">
            <a:solidFill>
              <a:schemeClr val="accent2"/>
            </a:solidFill>
            <a:miter lim="400000"/>
          </a:ln>
        </p:spPr>
        <p:txBody>
          <a:bodyPr lIns="25400" tIns="25400" rIns="25400" bIns="254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200">
                <a:solidFill>
                  <a:srgbClr val="FFFFFF"/>
                </a:solidFill>
              </a:defRPr>
            </a:pPr>
            <a:endParaRPr lang="en-US" sz="1600">
              <a:cs typeface="字魂59号-创粗黑" panose="00000500000000000000" charset="-122"/>
            </a:endParaRPr>
          </a:p>
        </p:txBody>
      </p:sp>
      <p:sp>
        <p:nvSpPr>
          <p:cNvPr id="3" name="椭圆 2">
            <a:extLst>
              <a:ext uri="{FF2B5EF4-FFF2-40B4-BE49-F238E27FC236}">
                <a16:creationId xmlns:a16="http://schemas.microsoft.com/office/drawing/2014/main" id="{D8566B27-8DCE-6612-13EC-54E6C85D5680}"/>
              </a:ext>
            </a:extLst>
          </p:cNvPr>
          <p:cNvSpPr/>
          <p:nvPr/>
        </p:nvSpPr>
        <p:spPr>
          <a:xfrm>
            <a:off x="4217397" y="2261826"/>
            <a:ext cx="1093122" cy="1093122"/>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椭圆 4">
            <a:extLst>
              <a:ext uri="{FF2B5EF4-FFF2-40B4-BE49-F238E27FC236}">
                <a16:creationId xmlns:a16="http://schemas.microsoft.com/office/drawing/2014/main" id="{42A4F393-7C4A-0D72-BB48-F0C545AEB7C1}"/>
              </a:ext>
            </a:extLst>
          </p:cNvPr>
          <p:cNvSpPr/>
          <p:nvPr/>
        </p:nvSpPr>
        <p:spPr>
          <a:xfrm>
            <a:off x="6821682" y="2261826"/>
            <a:ext cx="1093122" cy="1093122"/>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椭圆 5">
            <a:extLst>
              <a:ext uri="{FF2B5EF4-FFF2-40B4-BE49-F238E27FC236}">
                <a16:creationId xmlns:a16="http://schemas.microsoft.com/office/drawing/2014/main" id="{C6231130-01BD-6753-4DF7-548642B1706F}"/>
              </a:ext>
            </a:extLst>
          </p:cNvPr>
          <p:cNvSpPr/>
          <p:nvPr/>
        </p:nvSpPr>
        <p:spPr>
          <a:xfrm>
            <a:off x="9424331" y="2261826"/>
            <a:ext cx="1093122" cy="1093122"/>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1" name="组合 20">
            <a:extLst>
              <a:ext uri="{FF2B5EF4-FFF2-40B4-BE49-F238E27FC236}">
                <a16:creationId xmlns:a16="http://schemas.microsoft.com/office/drawing/2014/main" id="{6E15F89B-A682-90FB-47EE-BCD177DB8B4A}"/>
              </a:ext>
            </a:extLst>
          </p:cNvPr>
          <p:cNvGrpSpPr/>
          <p:nvPr/>
        </p:nvGrpSpPr>
        <p:grpSpPr>
          <a:xfrm>
            <a:off x="478994" y="3123845"/>
            <a:ext cx="3536024" cy="2623082"/>
            <a:chOff x="2354317" y="1239300"/>
            <a:chExt cx="2205735" cy="1610674"/>
          </a:xfrm>
        </p:grpSpPr>
        <p:sp>
          <p:nvSpPr>
            <p:cNvPr id="22" name="弧形 21">
              <a:extLst>
                <a:ext uri="{FF2B5EF4-FFF2-40B4-BE49-F238E27FC236}">
                  <a16:creationId xmlns:a16="http://schemas.microsoft.com/office/drawing/2014/main" id="{7A067D8F-43E3-C0FD-665B-D2278A9448DF}"/>
                </a:ext>
              </a:extLst>
            </p:cNvPr>
            <p:cNvSpPr/>
            <p:nvPr/>
          </p:nvSpPr>
          <p:spPr>
            <a:xfrm flipH="1">
              <a:off x="2354317" y="1239300"/>
              <a:ext cx="2205735" cy="1610674"/>
            </a:xfrm>
            <a:prstGeom prst="arc">
              <a:avLst>
                <a:gd name="adj1" fmla="val 11889714"/>
                <a:gd name="adj2" fmla="val 4966371"/>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3" name="任意多边形: 形状 22">
              <a:extLst>
                <a:ext uri="{FF2B5EF4-FFF2-40B4-BE49-F238E27FC236}">
                  <a16:creationId xmlns:a16="http://schemas.microsoft.com/office/drawing/2014/main" id="{5AC9C8BD-1F94-2468-E4CB-3971732C9AE3}"/>
                </a:ext>
              </a:extLst>
            </p:cNvPr>
            <p:cNvSpPr/>
            <p:nvPr/>
          </p:nvSpPr>
          <p:spPr>
            <a:xfrm>
              <a:off x="3480235" y="2283965"/>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24" name="菱形 23">
              <a:extLst>
                <a:ext uri="{FF2B5EF4-FFF2-40B4-BE49-F238E27FC236}">
                  <a16:creationId xmlns:a16="http://schemas.microsoft.com/office/drawing/2014/main" id="{DFDFD60E-5CD2-604C-6E77-F316C0E3D15A}"/>
                </a:ext>
              </a:extLst>
            </p:cNvPr>
            <p:cNvSpPr/>
            <p:nvPr/>
          </p:nvSpPr>
          <p:spPr>
            <a:xfrm rot="18004068">
              <a:off x="3066531" y="2200811"/>
              <a:ext cx="128292" cy="13240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26" name="组合 25">
            <a:extLst>
              <a:ext uri="{FF2B5EF4-FFF2-40B4-BE49-F238E27FC236}">
                <a16:creationId xmlns:a16="http://schemas.microsoft.com/office/drawing/2014/main" id="{24B7C3C4-7313-50A1-6307-B09DA1F1AA3A}"/>
              </a:ext>
            </a:extLst>
          </p:cNvPr>
          <p:cNvGrpSpPr/>
          <p:nvPr/>
        </p:nvGrpSpPr>
        <p:grpSpPr>
          <a:xfrm>
            <a:off x="3088082" y="3123845"/>
            <a:ext cx="3536024" cy="2623082"/>
            <a:chOff x="2354317" y="1239300"/>
            <a:chExt cx="2205735" cy="1610674"/>
          </a:xfrm>
        </p:grpSpPr>
        <p:sp>
          <p:nvSpPr>
            <p:cNvPr id="27" name="弧形 26">
              <a:extLst>
                <a:ext uri="{FF2B5EF4-FFF2-40B4-BE49-F238E27FC236}">
                  <a16:creationId xmlns:a16="http://schemas.microsoft.com/office/drawing/2014/main" id="{2C2C47EB-4D8B-5F9D-9857-17565DBC88D3}"/>
                </a:ext>
              </a:extLst>
            </p:cNvPr>
            <p:cNvSpPr/>
            <p:nvPr/>
          </p:nvSpPr>
          <p:spPr>
            <a:xfrm flipH="1">
              <a:off x="2354317" y="1239300"/>
              <a:ext cx="2205735" cy="1610674"/>
            </a:xfrm>
            <a:prstGeom prst="arc">
              <a:avLst>
                <a:gd name="adj1" fmla="val 11889714"/>
                <a:gd name="adj2" fmla="val 4966371"/>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8" name="任意多边形: 形状 27">
              <a:extLst>
                <a:ext uri="{FF2B5EF4-FFF2-40B4-BE49-F238E27FC236}">
                  <a16:creationId xmlns:a16="http://schemas.microsoft.com/office/drawing/2014/main" id="{005881A2-F90E-8BB5-9D95-783F9CEFC34F}"/>
                </a:ext>
              </a:extLst>
            </p:cNvPr>
            <p:cNvSpPr/>
            <p:nvPr/>
          </p:nvSpPr>
          <p:spPr>
            <a:xfrm>
              <a:off x="3480235" y="2283965"/>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dirty="0"/>
            </a:p>
          </p:txBody>
        </p:sp>
        <p:sp>
          <p:nvSpPr>
            <p:cNvPr id="29" name="菱形 28">
              <a:extLst>
                <a:ext uri="{FF2B5EF4-FFF2-40B4-BE49-F238E27FC236}">
                  <a16:creationId xmlns:a16="http://schemas.microsoft.com/office/drawing/2014/main" id="{F3BEE852-1DE4-AFB5-0D6A-0CF5E3A50B15}"/>
                </a:ext>
              </a:extLst>
            </p:cNvPr>
            <p:cNvSpPr/>
            <p:nvPr/>
          </p:nvSpPr>
          <p:spPr>
            <a:xfrm rot="18004068">
              <a:off x="3066531" y="2200811"/>
              <a:ext cx="128292" cy="13240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30" name="组合 29">
            <a:extLst>
              <a:ext uri="{FF2B5EF4-FFF2-40B4-BE49-F238E27FC236}">
                <a16:creationId xmlns:a16="http://schemas.microsoft.com/office/drawing/2014/main" id="{9848AD32-E02D-081F-19D1-F540D9C8FE0E}"/>
              </a:ext>
            </a:extLst>
          </p:cNvPr>
          <p:cNvGrpSpPr/>
          <p:nvPr/>
        </p:nvGrpSpPr>
        <p:grpSpPr>
          <a:xfrm>
            <a:off x="5697170" y="3123845"/>
            <a:ext cx="3536024" cy="2623082"/>
            <a:chOff x="2354317" y="1239300"/>
            <a:chExt cx="2205735" cy="1610674"/>
          </a:xfrm>
        </p:grpSpPr>
        <p:sp>
          <p:nvSpPr>
            <p:cNvPr id="31" name="弧形 30">
              <a:extLst>
                <a:ext uri="{FF2B5EF4-FFF2-40B4-BE49-F238E27FC236}">
                  <a16:creationId xmlns:a16="http://schemas.microsoft.com/office/drawing/2014/main" id="{2E212A3B-0E4A-814A-1407-3E9036DB4CB5}"/>
                </a:ext>
              </a:extLst>
            </p:cNvPr>
            <p:cNvSpPr/>
            <p:nvPr/>
          </p:nvSpPr>
          <p:spPr>
            <a:xfrm flipH="1">
              <a:off x="2354317" y="1239300"/>
              <a:ext cx="2205735" cy="1610674"/>
            </a:xfrm>
            <a:prstGeom prst="arc">
              <a:avLst>
                <a:gd name="adj1" fmla="val 11889714"/>
                <a:gd name="adj2" fmla="val 4966371"/>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2" name="任意多边形: 形状 31">
              <a:extLst>
                <a:ext uri="{FF2B5EF4-FFF2-40B4-BE49-F238E27FC236}">
                  <a16:creationId xmlns:a16="http://schemas.microsoft.com/office/drawing/2014/main" id="{3FA66B94-F1E5-6D06-E69E-DB59953DB30B}"/>
                </a:ext>
              </a:extLst>
            </p:cNvPr>
            <p:cNvSpPr/>
            <p:nvPr/>
          </p:nvSpPr>
          <p:spPr>
            <a:xfrm>
              <a:off x="3480235" y="2283965"/>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33" name="菱形 32">
              <a:extLst>
                <a:ext uri="{FF2B5EF4-FFF2-40B4-BE49-F238E27FC236}">
                  <a16:creationId xmlns:a16="http://schemas.microsoft.com/office/drawing/2014/main" id="{D8E147FB-4DD7-211A-81D0-563F47FA9B50}"/>
                </a:ext>
              </a:extLst>
            </p:cNvPr>
            <p:cNvSpPr/>
            <p:nvPr/>
          </p:nvSpPr>
          <p:spPr>
            <a:xfrm rot="18004068">
              <a:off x="3066531" y="2200811"/>
              <a:ext cx="128292" cy="13240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34" name="组合 33">
            <a:extLst>
              <a:ext uri="{FF2B5EF4-FFF2-40B4-BE49-F238E27FC236}">
                <a16:creationId xmlns:a16="http://schemas.microsoft.com/office/drawing/2014/main" id="{305FB4BF-B91F-04C0-96EF-5A53C18607F2}"/>
              </a:ext>
            </a:extLst>
          </p:cNvPr>
          <p:cNvGrpSpPr/>
          <p:nvPr/>
        </p:nvGrpSpPr>
        <p:grpSpPr>
          <a:xfrm>
            <a:off x="8306258" y="3123845"/>
            <a:ext cx="3536024" cy="2623082"/>
            <a:chOff x="2354317" y="1239300"/>
            <a:chExt cx="2205735" cy="1610674"/>
          </a:xfrm>
        </p:grpSpPr>
        <p:sp>
          <p:nvSpPr>
            <p:cNvPr id="35" name="弧形 34">
              <a:extLst>
                <a:ext uri="{FF2B5EF4-FFF2-40B4-BE49-F238E27FC236}">
                  <a16:creationId xmlns:a16="http://schemas.microsoft.com/office/drawing/2014/main" id="{F3696381-CB9D-23D6-6499-9E62A4FD40EB}"/>
                </a:ext>
              </a:extLst>
            </p:cNvPr>
            <p:cNvSpPr/>
            <p:nvPr/>
          </p:nvSpPr>
          <p:spPr>
            <a:xfrm flipH="1">
              <a:off x="2354317" y="1239300"/>
              <a:ext cx="2205735" cy="1610674"/>
            </a:xfrm>
            <a:prstGeom prst="arc">
              <a:avLst>
                <a:gd name="adj1" fmla="val 11889714"/>
                <a:gd name="adj2" fmla="val 4966371"/>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6" name="任意多边形: 形状 35">
              <a:extLst>
                <a:ext uri="{FF2B5EF4-FFF2-40B4-BE49-F238E27FC236}">
                  <a16:creationId xmlns:a16="http://schemas.microsoft.com/office/drawing/2014/main" id="{8AFF6DC9-C728-D352-0A04-57A4141B8E33}"/>
                </a:ext>
              </a:extLst>
            </p:cNvPr>
            <p:cNvSpPr/>
            <p:nvPr/>
          </p:nvSpPr>
          <p:spPr>
            <a:xfrm>
              <a:off x="3480235" y="2283965"/>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37" name="菱形 36">
              <a:extLst>
                <a:ext uri="{FF2B5EF4-FFF2-40B4-BE49-F238E27FC236}">
                  <a16:creationId xmlns:a16="http://schemas.microsoft.com/office/drawing/2014/main" id="{05449D11-B4F0-FC6F-4A82-668A71CC1CDE}"/>
                </a:ext>
              </a:extLst>
            </p:cNvPr>
            <p:cNvSpPr/>
            <p:nvPr/>
          </p:nvSpPr>
          <p:spPr>
            <a:xfrm rot="18004068">
              <a:off x="3066531" y="2200811"/>
              <a:ext cx="128292" cy="13240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42" name="文本框 37">
            <a:extLst>
              <a:ext uri="{FF2B5EF4-FFF2-40B4-BE49-F238E27FC236}">
                <a16:creationId xmlns:a16="http://schemas.microsoft.com/office/drawing/2014/main" id="{262E605E-E444-B43D-DDE8-CF0F1A6F1A70}"/>
              </a:ext>
            </a:extLst>
          </p:cNvPr>
          <p:cNvSpPr txBox="1"/>
          <p:nvPr/>
        </p:nvSpPr>
        <p:spPr>
          <a:xfrm>
            <a:off x="1314084" y="3433632"/>
            <a:ext cx="1691179" cy="1160446"/>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可以通过自我回顾和询问他人两种途径找到自己的优势所在</a:t>
            </a:r>
          </a:p>
        </p:txBody>
      </p:sp>
      <p:sp>
        <p:nvSpPr>
          <p:cNvPr id="43" name="文本框 96">
            <a:extLst>
              <a:ext uri="{FF2B5EF4-FFF2-40B4-BE49-F238E27FC236}">
                <a16:creationId xmlns:a16="http://schemas.microsoft.com/office/drawing/2014/main" id="{A2B0F72B-790B-5A58-5B06-A1F6E38C9BC5}"/>
              </a:ext>
            </a:extLst>
          </p:cNvPr>
          <p:cNvSpPr txBox="1"/>
          <p:nvPr/>
        </p:nvSpPr>
        <p:spPr>
          <a:xfrm>
            <a:off x="1682620" y="2608332"/>
            <a:ext cx="954107" cy="400110"/>
          </a:xfrm>
          <a:prstGeom prst="rect">
            <a:avLst/>
          </a:prstGeom>
          <a:noFill/>
          <a:ln>
            <a:noFill/>
          </a:ln>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ln>
                  <a:solidFill>
                    <a:schemeClr val="accent2"/>
                  </a:solidFill>
                </a:ln>
                <a:solidFill>
                  <a:schemeClr val="bg1"/>
                </a:solidFill>
                <a:latin typeface="+mj-ea"/>
                <a:ea typeface="+mj-ea"/>
              </a:rPr>
              <a:t>优势感</a:t>
            </a:r>
          </a:p>
        </p:txBody>
      </p:sp>
      <p:sp>
        <p:nvSpPr>
          <p:cNvPr id="44" name="文本框 37">
            <a:extLst>
              <a:ext uri="{FF2B5EF4-FFF2-40B4-BE49-F238E27FC236}">
                <a16:creationId xmlns:a16="http://schemas.microsoft.com/office/drawing/2014/main" id="{34E83692-F63C-A110-25B7-474F0E1C347A}"/>
              </a:ext>
            </a:extLst>
          </p:cNvPr>
          <p:cNvSpPr txBox="1"/>
          <p:nvPr/>
        </p:nvSpPr>
        <p:spPr>
          <a:xfrm>
            <a:off x="3920110" y="3433632"/>
            <a:ext cx="1691179" cy="569515"/>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b="0" i="0" dirty="0">
                <a:solidFill>
                  <a:srgbClr val="222222"/>
                </a:solidFill>
                <a:effectLst/>
                <a:latin typeface="思源黑体 CN Heavy" panose="020B0A00000000000000" pitchFamily="34" charset="-122"/>
              </a:rPr>
              <a:t>主动亲近自然，</a:t>
            </a:r>
            <a:r>
              <a:rPr lang="zh-CN" altLang="en-US" sz="1600" dirty="0">
                <a:solidFill>
                  <a:schemeClr val="tx1">
                    <a:lumMod val="75000"/>
                    <a:lumOff val="25000"/>
                  </a:schemeClr>
                </a:solidFill>
                <a:effectLst/>
              </a:rPr>
              <a:t>与大自然积极互动</a:t>
            </a:r>
          </a:p>
        </p:txBody>
      </p:sp>
      <p:sp>
        <p:nvSpPr>
          <p:cNvPr id="45" name="文本框 96">
            <a:extLst>
              <a:ext uri="{FF2B5EF4-FFF2-40B4-BE49-F238E27FC236}">
                <a16:creationId xmlns:a16="http://schemas.microsoft.com/office/drawing/2014/main" id="{EE4F9BB3-9405-3B10-72AD-13A246ABBB98}"/>
              </a:ext>
            </a:extLst>
          </p:cNvPr>
          <p:cNvSpPr txBox="1"/>
          <p:nvPr/>
        </p:nvSpPr>
        <p:spPr>
          <a:xfrm>
            <a:off x="4286905" y="2608332"/>
            <a:ext cx="954107" cy="400110"/>
          </a:xfrm>
          <a:prstGeom prst="rect">
            <a:avLst/>
          </a:prstGeom>
          <a:noFill/>
          <a:ln>
            <a:noFill/>
          </a:ln>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ln>
                  <a:solidFill>
                    <a:schemeClr val="accent2"/>
                  </a:solidFill>
                </a:ln>
                <a:solidFill>
                  <a:schemeClr val="bg1"/>
                </a:solidFill>
                <a:latin typeface="+mj-ea"/>
                <a:ea typeface="+mj-ea"/>
              </a:rPr>
              <a:t>真实感</a:t>
            </a:r>
          </a:p>
        </p:txBody>
      </p:sp>
      <p:sp>
        <p:nvSpPr>
          <p:cNvPr id="46" name="文本框 37">
            <a:extLst>
              <a:ext uri="{FF2B5EF4-FFF2-40B4-BE49-F238E27FC236}">
                <a16:creationId xmlns:a16="http://schemas.microsoft.com/office/drawing/2014/main" id="{4A48207E-FE4E-60DC-6482-60C7ABEC2049}"/>
              </a:ext>
            </a:extLst>
          </p:cNvPr>
          <p:cNvSpPr txBox="1"/>
          <p:nvPr/>
        </p:nvSpPr>
        <p:spPr>
          <a:xfrm>
            <a:off x="6525477" y="3446015"/>
            <a:ext cx="1691179" cy="1160446"/>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b="0" i="0" dirty="0">
                <a:solidFill>
                  <a:srgbClr val="222222"/>
                </a:solidFill>
                <a:effectLst/>
                <a:latin typeface="思源黑体 CN Heavy" panose="020B0A00000000000000" pitchFamily="34" charset="-122"/>
              </a:rPr>
              <a:t>学会积极应对困难，改变面对不好的事情时产生的消极的不合理想法</a:t>
            </a:r>
            <a:endParaRPr lang="zh-CN" altLang="en-US" sz="1600" dirty="0">
              <a:solidFill>
                <a:schemeClr val="tx1">
                  <a:lumMod val="75000"/>
                  <a:lumOff val="25000"/>
                </a:schemeClr>
              </a:solidFill>
              <a:effectLst/>
            </a:endParaRPr>
          </a:p>
        </p:txBody>
      </p:sp>
      <p:sp>
        <p:nvSpPr>
          <p:cNvPr id="47" name="文本框 96">
            <a:extLst>
              <a:ext uri="{FF2B5EF4-FFF2-40B4-BE49-F238E27FC236}">
                <a16:creationId xmlns:a16="http://schemas.microsoft.com/office/drawing/2014/main" id="{6197E29F-ECC8-9669-F969-3258C05E4C6B}"/>
              </a:ext>
            </a:extLst>
          </p:cNvPr>
          <p:cNvSpPr txBox="1"/>
          <p:nvPr/>
        </p:nvSpPr>
        <p:spPr>
          <a:xfrm>
            <a:off x="6892272" y="2620715"/>
            <a:ext cx="954107" cy="400110"/>
          </a:xfrm>
          <a:prstGeom prst="rect">
            <a:avLst/>
          </a:prstGeom>
          <a:noFill/>
          <a:ln>
            <a:noFill/>
          </a:ln>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ln>
                  <a:solidFill>
                    <a:schemeClr val="accent2"/>
                  </a:solidFill>
                </a:ln>
                <a:solidFill>
                  <a:schemeClr val="bg1"/>
                </a:solidFill>
                <a:latin typeface="+mj-ea"/>
                <a:ea typeface="+mj-ea"/>
              </a:rPr>
              <a:t>乐观感</a:t>
            </a:r>
          </a:p>
        </p:txBody>
      </p:sp>
      <p:sp>
        <p:nvSpPr>
          <p:cNvPr id="48" name="文本框 37">
            <a:extLst>
              <a:ext uri="{FF2B5EF4-FFF2-40B4-BE49-F238E27FC236}">
                <a16:creationId xmlns:a16="http://schemas.microsoft.com/office/drawing/2014/main" id="{991F3E5B-F164-9A1E-CEAF-E19970413665}"/>
              </a:ext>
            </a:extLst>
          </p:cNvPr>
          <p:cNvSpPr txBox="1"/>
          <p:nvPr/>
        </p:nvSpPr>
        <p:spPr>
          <a:xfrm>
            <a:off x="9118150" y="3435486"/>
            <a:ext cx="1691179" cy="1160446"/>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b="0" i="0" dirty="0">
                <a:solidFill>
                  <a:srgbClr val="222222"/>
                </a:solidFill>
                <a:effectLst/>
                <a:latin typeface="思源黑体 CN Heavy" panose="020B0A00000000000000" pitchFamily="34" charset="-122"/>
              </a:rPr>
              <a:t>可尝试记录感恩日志，收藏满足感。养成写感恩日志的习惯</a:t>
            </a:r>
            <a:endParaRPr lang="zh-CN" altLang="en-US" sz="1600" dirty="0">
              <a:solidFill>
                <a:schemeClr val="tx1">
                  <a:lumMod val="75000"/>
                  <a:lumOff val="25000"/>
                </a:schemeClr>
              </a:solidFill>
              <a:effectLst/>
            </a:endParaRPr>
          </a:p>
        </p:txBody>
      </p:sp>
      <p:sp>
        <p:nvSpPr>
          <p:cNvPr id="49" name="文本框 96">
            <a:extLst>
              <a:ext uri="{FF2B5EF4-FFF2-40B4-BE49-F238E27FC236}">
                <a16:creationId xmlns:a16="http://schemas.microsoft.com/office/drawing/2014/main" id="{8C1647DC-4416-428E-7DE5-ABB79B43E3BB}"/>
              </a:ext>
            </a:extLst>
          </p:cNvPr>
          <p:cNvSpPr txBox="1"/>
          <p:nvPr/>
        </p:nvSpPr>
        <p:spPr>
          <a:xfrm>
            <a:off x="9484945" y="2610186"/>
            <a:ext cx="954107" cy="400110"/>
          </a:xfrm>
          <a:prstGeom prst="rect">
            <a:avLst/>
          </a:prstGeom>
          <a:noFill/>
          <a:ln>
            <a:noFill/>
          </a:ln>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ln>
                  <a:solidFill>
                    <a:schemeClr val="accent2"/>
                  </a:solidFill>
                </a:ln>
                <a:solidFill>
                  <a:schemeClr val="bg1"/>
                </a:solidFill>
                <a:latin typeface="+mj-ea"/>
                <a:ea typeface="+mj-ea"/>
              </a:rPr>
              <a:t>满足感</a:t>
            </a:r>
          </a:p>
        </p:txBody>
      </p:sp>
      <p:sp>
        <p:nvSpPr>
          <p:cNvPr id="56" name="矩形 55">
            <a:extLst>
              <a:ext uri="{FF2B5EF4-FFF2-40B4-BE49-F238E27FC236}">
                <a16:creationId xmlns:a16="http://schemas.microsoft.com/office/drawing/2014/main" id="{38A08AD1-F216-FB9E-91B2-AAF9EEDC315A}"/>
              </a:ext>
            </a:extLst>
          </p:cNvPr>
          <p:cNvSpPr/>
          <p:nvPr/>
        </p:nvSpPr>
        <p:spPr>
          <a:xfrm>
            <a:off x="3553778" y="564079"/>
            <a:ext cx="5084445" cy="753501"/>
          </a:xfrm>
          <a:prstGeom prst="rect">
            <a:avLst/>
          </a:prstGeom>
          <a:solidFill>
            <a:srgbClr val="F17F64"/>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57" name="图形 56" descr="插入点右移 纯色填充">
            <a:extLst>
              <a:ext uri="{FF2B5EF4-FFF2-40B4-BE49-F238E27FC236}">
                <a16:creationId xmlns:a16="http://schemas.microsoft.com/office/drawing/2014/main" id="{0A818D7E-5F96-4B61-DC28-AD86E48131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6438" y="479975"/>
            <a:ext cx="914400" cy="914400"/>
          </a:xfrm>
          <a:prstGeom prst="rect">
            <a:avLst/>
          </a:prstGeom>
        </p:spPr>
      </p:pic>
      <p:sp>
        <p:nvSpPr>
          <p:cNvPr id="58" name="任意多边形: 形状 57">
            <a:extLst>
              <a:ext uri="{FF2B5EF4-FFF2-40B4-BE49-F238E27FC236}">
                <a16:creationId xmlns:a16="http://schemas.microsoft.com/office/drawing/2014/main" id="{C03BD13B-6F96-90F9-A70D-85B27D8603F4}"/>
              </a:ext>
            </a:extLst>
          </p:cNvPr>
          <p:cNvSpPr/>
          <p:nvPr/>
        </p:nvSpPr>
        <p:spPr>
          <a:xfrm>
            <a:off x="7986258" y="658349"/>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59" name="弧形 58">
            <a:extLst>
              <a:ext uri="{FF2B5EF4-FFF2-40B4-BE49-F238E27FC236}">
                <a16:creationId xmlns:a16="http://schemas.microsoft.com/office/drawing/2014/main" id="{229BED38-5727-B219-0520-AEFE29FEDFCF}"/>
              </a:ext>
            </a:extLst>
          </p:cNvPr>
          <p:cNvSpPr/>
          <p:nvPr/>
        </p:nvSpPr>
        <p:spPr>
          <a:xfrm flipH="1">
            <a:off x="6857682" y="37479"/>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0" name="文本框 59">
            <a:extLst>
              <a:ext uri="{FF2B5EF4-FFF2-40B4-BE49-F238E27FC236}">
                <a16:creationId xmlns:a16="http://schemas.microsoft.com/office/drawing/2014/main" id="{AACB8BE2-0422-2B8A-281B-3F52ED2415F4}"/>
              </a:ext>
            </a:extLst>
          </p:cNvPr>
          <p:cNvSpPr txBox="1"/>
          <p:nvPr/>
        </p:nvSpPr>
        <p:spPr>
          <a:xfrm>
            <a:off x="4032245" y="648442"/>
            <a:ext cx="4127511"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pPr algn="ctr"/>
            <a:r>
              <a:rPr lang="zh-CN" altLang="en-US" sz="3200" spc="130" dirty="0">
                <a:ln>
                  <a:solidFill>
                    <a:srgbClr val="093F68"/>
                  </a:solidFill>
                </a:ln>
                <a:solidFill>
                  <a:schemeClr val="bg1"/>
                </a:solidFill>
                <a:latin typeface="+mj-ea"/>
                <a:ea typeface="+mj-ea"/>
              </a:rPr>
              <a:t>培育积极情绪</a:t>
            </a:r>
          </a:p>
        </p:txBody>
      </p:sp>
      <p:pic>
        <p:nvPicPr>
          <p:cNvPr id="61" name="图形 60" descr="插入点左移 纯色填充">
            <a:extLst>
              <a:ext uri="{FF2B5EF4-FFF2-40B4-BE49-F238E27FC236}">
                <a16:creationId xmlns:a16="http://schemas.microsoft.com/office/drawing/2014/main" id="{352D89FC-5E99-4F02-563D-78BD9A0701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39812" y="479975"/>
            <a:ext cx="914400" cy="914400"/>
          </a:xfrm>
          <a:prstGeom prst="rect">
            <a:avLst/>
          </a:prstGeom>
        </p:spPr>
      </p:pic>
    </p:spTree>
    <p:extLst>
      <p:ext uri="{BB962C8B-B14F-4D97-AF65-F5344CB8AC3E}">
        <p14:creationId xmlns:p14="http://schemas.microsoft.com/office/powerpoint/2010/main" val="4135536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38AC089-D3DF-52EC-F1E7-ED5733792848}"/>
              </a:ext>
            </a:extLst>
          </p:cNvPr>
          <p:cNvSpPr/>
          <p:nvPr/>
        </p:nvSpPr>
        <p:spPr>
          <a:xfrm>
            <a:off x="3553778" y="1042767"/>
            <a:ext cx="5084445" cy="753501"/>
          </a:xfrm>
          <a:prstGeom prst="rect">
            <a:avLst/>
          </a:prstGeom>
          <a:solidFill>
            <a:schemeClr val="accent5"/>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 name="图形 3" descr="插入点左移 纯色填充">
            <a:extLst>
              <a:ext uri="{FF2B5EF4-FFF2-40B4-BE49-F238E27FC236}">
                <a16:creationId xmlns:a16="http://schemas.microsoft.com/office/drawing/2014/main" id="{9EC7FADF-0D2D-671F-5F96-A5B2A686F9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55887" y="962317"/>
            <a:ext cx="914400" cy="914400"/>
          </a:xfrm>
          <a:prstGeom prst="rect">
            <a:avLst/>
          </a:prstGeom>
        </p:spPr>
      </p:pic>
      <p:pic>
        <p:nvPicPr>
          <p:cNvPr id="5" name="图形 4" descr="插入点右移 纯色填充">
            <a:extLst>
              <a:ext uri="{FF2B5EF4-FFF2-40B4-BE49-F238E27FC236}">
                <a16:creationId xmlns:a16="http://schemas.microsoft.com/office/drawing/2014/main" id="{6CE82A5A-1A64-544E-AE85-1270124B6D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1713" y="962317"/>
            <a:ext cx="914400" cy="914400"/>
          </a:xfrm>
          <a:prstGeom prst="rect">
            <a:avLst/>
          </a:prstGeom>
        </p:spPr>
      </p:pic>
      <p:sp>
        <p:nvSpPr>
          <p:cNvPr id="6" name="任意多边形: 形状 5">
            <a:extLst>
              <a:ext uri="{FF2B5EF4-FFF2-40B4-BE49-F238E27FC236}">
                <a16:creationId xmlns:a16="http://schemas.microsoft.com/office/drawing/2014/main" id="{0091BFD5-8598-E33F-A0B1-3210F9F80CAC}"/>
              </a:ext>
            </a:extLst>
          </p:cNvPr>
          <p:cNvSpPr/>
          <p:nvPr/>
        </p:nvSpPr>
        <p:spPr>
          <a:xfrm>
            <a:off x="7951533" y="113703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7" name="文本框 6">
            <a:extLst>
              <a:ext uri="{FF2B5EF4-FFF2-40B4-BE49-F238E27FC236}">
                <a16:creationId xmlns:a16="http://schemas.microsoft.com/office/drawing/2014/main" id="{EC359BBF-0688-2DEF-C2AF-73F204F197C5}"/>
              </a:ext>
            </a:extLst>
          </p:cNvPr>
          <p:cNvSpPr txBox="1"/>
          <p:nvPr/>
        </p:nvSpPr>
        <p:spPr>
          <a:xfrm>
            <a:off x="3982289" y="1127130"/>
            <a:ext cx="4227423" cy="584775"/>
          </a:xfrm>
          <a:prstGeom prst="rect">
            <a:avLst/>
          </a:prstGeom>
          <a:noFill/>
        </p:spPr>
        <p:txBody>
          <a:bodyPr wrap="square" rtlCol="0">
            <a:noAutofit/>
          </a:bodyPr>
          <a:lstStyle/>
          <a:p>
            <a:pPr algn="ctr"/>
            <a:r>
              <a:rPr lang="zh-CN" altLang="en-US" sz="3200" spc="130" dirty="0">
                <a:ln>
                  <a:solidFill>
                    <a:srgbClr val="093F68"/>
                  </a:solidFill>
                </a:ln>
                <a:solidFill>
                  <a:schemeClr val="bg1"/>
                </a:solidFill>
                <a:latin typeface="+mj-ea"/>
                <a:ea typeface="+mj-ea"/>
              </a:rPr>
              <a:t>疫情心理调试指南</a:t>
            </a:r>
          </a:p>
        </p:txBody>
      </p:sp>
      <p:sp>
        <p:nvSpPr>
          <p:cNvPr id="8" name="任意多边形: 形状 7">
            <a:extLst>
              <a:ext uri="{FF2B5EF4-FFF2-40B4-BE49-F238E27FC236}">
                <a16:creationId xmlns:a16="http://schemas.microsoft.com/office/drawing/2014/main" id="{AB909D1B-E158-D900-6557-1892240F2673}"/>
              </a:ext>
            </a:extLst>
          </p:cNvPr>
          <p:cNvSpPr/>
          <p:nvPr/>
        </p:nvSpPr>
        <p:spPr>
          <a:xfrm>
            <a:off x="4004159" y="1280809"/>
            <a:ext cx="230568" cy="277416"/>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9" name="平行四边形 8">
            <a:extLst>
              <a:ext uri="{FF2B5EF4-FFF2-40B4-BE49-F238E27FC236}">
                <a16:creationId xmlns:a16="http://schemas.microsoft.com/office/drawing/2014/main" id="{0AE503E1-4D97-487F-C24A-7091C5A3F1EC}"/>
              </a:ext>
            </a:extLst>
          </p:cNvPr>
          <p:cNvSpPr/>
          <p:nvPr/>
        </p:nvSpPr>
        <p:spPr>
          <a:xfrm>
            <a:off x="2655887" y="2211735"/>
            <a:ext cx="2092960" cy="1573654"/>
          </a:xfrm>
          <a:prstGeom prst="parallelogram">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平行四边形 9">
            <a:extLst>
              <a:ext uri="{FF2B5EF4-FFF2-40B4-BE49-F238E27FC236}">
                <a16:creationId xmlns:a16="http://schemas.microsoft.com/office/drawing/2014/main" id="{D9D28E94-5CB2-B211-5DAE-226DA333B55A}"/>
              </a:ext>
            </a:extLst>
          </p:cNvPr>
          <p:cNvSpPr/>
          <p:nvPr/>
        </p:nvSpPr>
        <p:spPr>
          <a:xfrm>
            <a:off x="5073967" y="2211735"/>
            <a:ext cx="2092960" cy="1573654"/>
          </a:xfrm>
          <a:prstGeom prst="parallelogram">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平行四边形 10">
            <a:extLst>
              <a:ext uri="{FF2B5EF4-FFF2-40B4-BE49-F238E27FC236}">
                <a16:creationId xmlns:a16="http://schemas.microsoft.com/office/drawing/2014/main" id="{3C44BB39-A235-8267-8633-56763CA0898F}"/>
              </a:ext>
            </a:extLst>
          </p:cNvPr>
          <p:cNvSpPr/>
          <p:nvPr/>
        </p:nvSpPr>
        <p:spPr>
          <a:xfrm>
            <a:off x="7492047" y="2211735"/>
            <a:ext cx="2092960" cy="1573654"/>
          </a:xfrm>
          <a:prstGeom prst="parallelogram">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平行四边形 11">
            <a:extLst>
              <a:ext uri="{FF2B5EF4-FFF2-40B4-BE49-F238E27FC236}">
                <a16:creationId xmlns:a16="http://schemas.microsoft.com/office/drawing/2014/main" id="{971E38F4-5320-8DC6-D04F-B140F2C6359F}"/>
              </a:ext>
            </a:extLst>
          </p:cNvPr>
          <p:cNvSpPr/>
          <p:nvPr/>
        </p:nvSpPr>
        <p:spPr>
          <a:xfrm>
            <a:off x="7512365" y="4147309"/>
            <a:ext cx="2092960" cy="1573654"/>
          </a:xfrm>
          <a:prstGeom prst="parallelogram">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平行四边形 12">
            <a:extLst>
              <a:ext uri="{FF2B5EF4-FFF2-40B4-BE49-F238E27FC236}">
                <a16:creationId xmlns:a16="http://schemas.microsoft.com/office/drawing/2014/main" id="{CE1F2EFA-854F-A264-E83E-CBC86C02FD5F}"/>
              </a:ext>
            </a:extLst>
          </p:cNvPr>
          <p:cNvSpPr/>
          <p:nvPr/>
        </p:nvSpPr>
        <p:spPr>
          <a:xfrm>
            <a:off x="5084126" y="4147309"/>
            <a:ext cx="2092960" cy="1573654"/>
          </a:xfrm>
          <a:prstGeom prst="parallelogram">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平行四边形 13">
            <a:extLst>
              <a:ext uri="{FF2B5EF4-FFF2-40B4-BE49-F238E27FC236}">
                <a16:creationId xmlns:a16="http://schemas.microsoft.com/office/drawing/2014/main" id="{2099E453-BF80-EFC1-A596-BFEE4B281553}"/>
              </a:ext>
            </a:extLst>
          </p:cNvPr>
          <p:cNvSpPr/>
          <p:nvPr/>
        </p:nvSpPr>
        <p:spPr>
          <a:xfrm>
            <a:off x="2655887" y="4147309"/>
            <a:ext cx="2092960" cy="1573654"/>
          </a:xfrm>
          <a:prstGeom prst="parallelogram">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平行四边形 14">
            <a:extLst>
              <a:ext uri="{FF2B5EF4-FFF2-40B4-BE49-F238E27FC236}">
                <a16:creationId xmlns:a16="http://schemas.microsoft.com/office/drawing/2014/main" id="{505A6017-5E2D-C67C-5F52-751831A42D15}"/>
              </a:ext>
            </a:extLst>
          </p:cNvPr>
          <p:cNvSpPr/>
          <p:nvPr/>
        </p:nvSpPr>
        <p:spPr>
          <a:xfrm>
            <a:off x="2586677" y="2114465"/>
            <a:ext cx="2092960" cy="1573654"/>
          </a:xfrm>
          <a:prstGeom prst="parallelogram">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平行四边形 15">
            <a:extLst>
              <a:ext uri="{FF2B5EF4-FFF2-40B4-BE49-F238E27FC236}">
                <a16:creationId xmlns:a16="http://schemas.microsoft.com/office/drawing/2014/main" id="{BD627B6D-C307-F86B-C0A3-E96C21C3DD4B}"/>
              </a:ext>
            </a:extLst>
          </p:cNvPr>
          <p:cNvSpPr/>
          <p:nvPr/>
        </p:nvSpPr>
        <p:spPr>
          <a:xfrm>
            <a:off x="5004757" y="2114465"/>
            <a:ext cx="2092960" cy="1573654"/>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平行四边形 16">
            <a:extLst>
              <a:ext uri="{FF2B5EF4-FFF2-40B4-BE49-F238E27FC236}">
                <a16:creationId xmlns:a16="http://schemas.microsoft.com/office/drawing/2014/main" id="{A1D81614-A5E8-A8B7-0430-F70A24CC5B1C}"/>
              </a:ext>
            </a:extLst>
          </p:cNvPr>
          <p:cNvSpPr/>
          <p:nvPr/>
        </p:nvSpPr>
        <p:spPr>
          <a:xfrm>
            <a:off x="7422837" y="2114465"/>
            <a:ext cx="2092960" cy="1573654"/>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平行四边形 17">
            <a:extLst>
              <a:ext uri="{FF2B5EF4-FFF2-40B4-BE49-F238E27FC236}">
                <a16:creationId xmlns:a16="http://schemas.microsoft.com/office/drawing/2014/main" id="{BFDB4082-7FC9-6807-7A7F-4A2C95540332}"/>
              </a:ext>
            </a:extLst>
          </p:cNvPr>
          <p:cNvSpPr/>
          <p:nvPr/>
        </p:nvSpPr>
        <p:spPr>
          <a:xfrm>
            <a:off x="7443155" y="4050039"/>
            <a:ext cx="2092960" cy="1573654"/>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平行四边形 18">
            <a:extLst>
              <a:ext uri="{FF2B5EF4-FFF2-40B4-BE49-F238E27FC236}">
                <a16:creationId xmlns:a16="http://schemas.microsoft.com/office/drawing/2014/main" id="{E8A29E58-C089-FD69-6E4F-424A62311C56}"/>
              </a:ext>
            </a:extLst>
          </p:cNvPr>
          <p:cNvSpPr/>
          <p:nvPr/>
        </p:nvSpPr>
        <p:spPr>
          <a:xfrm>
            <a:off x="5014916" y="4050039"/>
            <a:ext cx="2092960" cy="1573654"/>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平行四边形 19">
            <a:extLst>
              <a:ext uri="{FF2B5EF4-FFF2-40B4-BE49-F238E27FC236}">
                <a16:creationId xmlns:a16="http://schemas.microsoft.com/office/drawing/2014/main" id="{ECD002D3-688B-163B-80AF-8DF1B7CE473C}"/>
              </a:ext>
            </a:extLst>
          </p:cNvPr>
          <p:cNvSpPr/>
          <p:nvPr/>
        </p:nvSpPr>
        <p:spPr>
          <a:xfrm>
            <a:off x="2586677" y="4050039"/>
            <a:ext cx="2092960" cy="1573654"/>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文本框 20">
            <a:extLst>
              <a:ext uri="{FF2B5EF4-FFF2-40B4-BE49-F238E27FC236}">
                <a16:creationId xmlns:a16="http://schemas.microsoft.com/office/drawing/2014/main" id="{8A4A2DCA-6B2C-36EE-9B8D-E3949234AF0D}"/>
              </a:ext>
            </a:extLst>
          </p:cNvPr>
          <p:cNvSpPr txBox="1"/>
          <p:nvPr/>
        </p:nvSpPr>
        <p:spPr>
          <a:xfrm>
            <a:off x="2078675" y="2503705"/>
            <a:ext cx="721360" cy="1569660"/>
          </a:xfrm>
          <a:prstGeom prst="rect">
            <a:avLst/>
          </a:prstGeom>
          <a:noFill/>
        </p:spPr>
        <p:txBody>
          <a:bodyPr wrap="square" rtlCol="0">
            <a:noAutofit/>
          </a:bodyPr>
          <a:lstStyle/>
          <a:p>
            <a:pPr algn="l"/>
            <a:r>
              <a:rPr lang="en-US" altLang="zh-CN" sz="9600" b="1" dirty="0">
                <a:ln w="25400">
                  <a:solidFill>
                    <a:schemeClr val="accent2"/>
                  </a:solidFill>
                </a:ln>
                <a:solidFill>
                  <a:schemeClr val="accent3"/>
                </a:solidFill>
                <a:latin typeface="+mj-lt"/>
              </a:rPr>
              <a:t>1</a:t>
            </a:r>
            <a:endParaRPr lang="zh-CN" altLang="en-US" sz="9600" b="1" dirty="0">
              <a:ln w="25400">
                <a:solidFill>
                  <a:schemeClr val="accent2"/>
                </a:solidFill>
              </a:ln>
              <a:solidFill>
                <a:schemeClr val="accent3"/>
              </a:solidFill>
              <a:latin typeface="+mj-lt"/>
            </a:endParaRPr>
          </a:p>
        </p:txBody>
      </p:sp>
      <p:sp>
        <p:nvSpPr>
          <p:cNvPr id="22" name="文本框 21">
            <a:extLst>
              <a:ext uri="{FF2B5EF4-FFF2-40B4-BE49-F238E27FC236}">
                <a16:creationId xmlns:a16="http://schemas.microsoft.com/office/drawing/2014/main" id="{A3DDAA10-8698-7BBB-3E10-8394C43D9977}"/>
              </a:ext>
            </a:extLst>
          </p:cNvPr>
          <p:cNvSpPr txBox="1"/>
          <p:nvPr/>
        </p:nvSpPr>
        <p:spPr>
          <a:xfrm>
            <a:off x="4735197" y="2506058"/>
            <a:ext cx="721360" cy="1569660"/>
          </a:xfrm>
          <a:prstGeom prst="rect">
            <a:avLst/>
          </a:prstGeom>
          <a:noFill/>
        </p:spPr>
        <p:txBody>
          <a:bodyPr wrap="square" rtlCol="0">
            <a:noAutofit/>
          </a:bodyPr>
          <a:lstStyle/>
          <a:p>
            <a:pPr algn="l"/>
            <a:r>
              <a:rPr lang="en-US" altLang="zh-CN" sz="9600" b="1" dirty="0">
                <a:ln w="25400">
                  <a:solidFill>
                    <a:schemeClr val="accent2"/>
                  </a:solidFill>
                </a:ln>
                <a:solidFill>
                  <a:schemeClr val="accent3"/>
                </a:solidFill>
                <a:latin typeface="+mj-lt"/>
              </a:rPr>
              <a:t>2</a:t>
            </a:r>
            <a:endParaRPr lang="zh-CN" altLang="en-US" sz="9600" b="1" dirty="0">
              <a:ln w="25400">
                <a:solidFill>
                  <a:schemeClr val="accent2"/>
                </a:solidFill>
              </a:ln>
              <a:solidFill>
                <a:schemeClr val="accent3"/>
              </a:solidFill>
              <a:latin typeface="+mj-lt"/>
            </a:endParaRPr>
          </a:p>
        </p:txBody>
      </p:sp>
      <p:sp>
        <p:nvSpPr>
          <p:cNvPr id="23" name="文本框 22">
            <a:extLst>
              <a:ext uri="{FF2B5EF4-FFF2-40B4-BE49-F238E27FC236}">
                <a16:creationId xmlns:a16="http://schemas.microsoft.com/office/drawing/2014/main" id="{481DAEC9-CF01-507D-FEAC-2EE214DD9D0B}"/>
              </a:ext>
            </a:extLst>
          </p:cNvPr>
          <p:cNvSpPr txBox="1"/>
          <p:nvPr/>
        </p:nvSpPr>
        <p:spPr>
          <a:xfrm>
            <a:off x="7096762" y="2503705"/>
            <a:ext cx="721360" cy="1569660"/>
          </a:xfrm>
          <a:prstGeom prst="rect">
            <a:avLst/>
          </a:prstGeom>
          <a:noFill/>
        </p:spPr>
        <p:txBody>
          <a:bodyPr wrap="square" rtlCol="0">
            <a:noAutofit/>
          </a:bodyPr>
          <a:lstStyle/>
          <a:p>
            <a:pPr algn="l"/>
            <a:r>
              <a:rPr lang="en-US" altLang="zh-CN" sz="9600" b="1" dirty="0">
                <a:ln w="25400">
                  <a:solidFill>
                    <a:schemeClr val="accent2"/>
                  </a:solidFill>
                </a:ln>
                <a:solidFill>
                  <a:schemeClr val="accent3"/>
                </a:solidFill>
                <a:latin typeface="+mj-lt"/>
              </a:rPr>
              <a:t>3</a:t>
            </a:r>
            <a:endParaRPr lang="zh-CN" altLang="en-US" sz="9600" b="1" dirty="0">
              <a:ln w="25400">
                <a:solidFill>
                  <a:schemeClr val="accent2"/>
                </a:solidFill>
              </a:ln>
              <a:solidFill>
                <a:schemeClr val="accent3"/>
              </a:solidFill>
              <a:latin typeface="+mj-lt"/>
            </a:endParaRPr>
          </a:p>
        </p:txBody>
      </p:sp>
      <p:sp>
        <p:nvSpPr>
          <p:cNvPr id="24" name="文本框 37">
            <a:extLst>
              <a:ext uri="{FF2B5EF4-FFF2-40B4-BE49-F238E27FC236}">
                <a16:creationId xmlns:a16="http://schemas.microsoft.com/office/drawing/2014/main" id="{C73DFB0F-240F-0259-5B1B-EF7693796397}"/>
              </a:ext>
            </a:extLst>
          </p:cNvPr>
          <p:cNvSpPr txBox="1"/>
          <p:nvPr/>
        </p:nvSpPr>
        <p:spPr>
          <a:xfrm>
            <a:off x="3055211" y="2417328"/>
            <a:ext cx="1130808" cy="1160446"/>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保持健康生活方式，做好个人清洁卫生</a:t>
            </a:r>
          </a:p>
        </p:txBody>
      </p:sp>
      <p:sp>
        <p:nvSpPr>
          <p:cNvPr id="25" name="文本框 37">
            <a:extLst>
              <a:ext uri="{FF2B5EF4-FFF2-40B4-BE49-F238E27FC236}">
                <a16:creationId xmlns:a16="http://schemas.microsoft.com/office/drawing/2014/main" id="{046BB7CD-3B9B-C44E-B0B8-85A531055181}"/>
              </a:ext>
            </a:extLst>
          </p:cNvPr>
          <p:cNvSpPr txBox="1"/>
          <p:nvPr/>
        </p:nvSpPr>
        <p:spPr>
          <a:xfrm>
            <a:off x="5644900" y="2382290"/>
            <a:ext cx="1130808" cy="1160446"/>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坦然面对情绪变化，理解和接纳负面情绪</a:t>
            </a:r>
          </a:p>
        </p:txBody>
      </p:sp>
      <p:sp>
        <p:nvSpPr>
          <p:cNvPr id="28" name="文本框 37">
            <a:extLst>
              <a:ext uri="{FF2B5EF4-FFF2-40B4-BE49-F238E27FC236}">
                <a16:creationId xmlns:a16="http://schemas.microsoft.com/office/drawing/2014/main" id="{93D32B8B-67E6-7E4C-A9FB-30DBEDEC8505}"/>
              </a:ext>
            </a:extLst>
          </p:cNvPr>
          <p:cNvSpPr txBox="1"/>
          <p:nvPr/>
        </p:nvSpPr>
        <p:spPr>
          <a:xfrm>
            <a:off x="8056309" y="2343952"/>
            <a:ext cx="1130808" cy="1160446"/>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科学看待疫情防控，学习情绪调整方法</a:t>
            </a:r>
          </a:p>
        </p:txBody>
      </p:sp>
      <p:sp>
        <p:nvSpPr>
          <p:cNvPr id="30" name="文本框 29">
            <a:extLst>
              <a:ext uri="{FF2B5EF4-FFF2-40B4-BE49-F238E27FC236}">
                <a16:creationId xmlns:a16="http://schemas.microsoft.com/office/drawing/2014/main" id="{2FF63136-99BD-87A5-3C01-21A419A0FDD9}"/>
              </a:ext>
            </a:extLst>
          </p:cNvPr>
          <p:cNvSpPr txBox="1"/>
          <p:nvPr/>
        </p:nvSpPr>
        <p:spPr>
          <a:xfrm>
            <a:off x="2078675" y="4451712"/>
            <a:ext cx="721360" cy="1569660"/>
          </a:xfrm>
          <a:prstGeom prst="rect">
            <a:avLst/>
          </a:prstGeom>
          <a:noFill/>
        </p:spPr>
        <p:txBody>
          <a:bodyPr wrap="square" rtlCol="0">
            <a:noAutofit/>
          </a:bodyPr>
          <a:lstStyle/>
          <a:p>
            <a:pPr algn="l"/>
            <a:r>
              <a:rPr lang="en-US" altLang="zh-CN" sz="9600" b="1" dirty="0">
                <a:ln w="25400">
                  <a:solidFill>
                    <a:schemeClr val="accent2"/>
                  </a:solidFill>
                </a:ln>
                <a:solidFill>
                  <a:schemeClr val="accent3"/>
                </a:solidFill>
                <a:latin typeface="+mj-lt"/>
              </a:rPr>
              <a:t>4</a:t>
            </a:r>
            <a:endParaRPr lang="zh-CN" altLang="en-US" sz="9600" b="1" dirty="0">
              <a:ln w="25400">
                <a:solidFill>
                  <a:schemeClr val="accent2"/>
                </a:solidFill>
              </a:ln>
              <a:solidFill>
                <a:schemeClr val="accent3"/>
              </a:solidFill>
              <a:latin typeface="+mj-lt"/>
            </a:endParaRPr>
          </a:p>
        </p:txBody>
      </p:sp>
      <p:sp>
        <p:nvSpPr>
          <p:cNvPr id="31" name="文本框 37">
            <a:extLst>
              <a:ext uri="{FF2B5EF4-FFF2-40B4-BE49-F238E27FC236}">
                <a16:creationId xmlns:a16="http://schemas.microsoft.com/office/drawing/2014/main" id="{F4D32D27-D1D6-878F-FCA1-369C3FBC955A}"/>
              </a:ext>
            </a:extLst>
          </p:cNvPr>
          <p:cNvSpPr txBox="1"/>
          <p:nvPr/>
        </p:nvSpPr>
        <p:spPr>
          <a:xfrm>
            <a:off x="3055211" y="4365335"/>
            <a:ext cx="1130808" cy="1450141"/>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开展室内锻炼活动，保持良好身体状态</a:t>
            </a:r>
          </a:p>
          <a:p>
            <a:pPr marL="0" marR="0">
              <a:lnSpc>
                <a:spcPct val="120000"/>
              </a:lnSpc>
              <a:spcBef>
                <a:spcPts val="0"/>
              </a:spcBef>
              <a:spcAft>
                <a:spcPts val="0"/>
              </a:spcAft>
            </a:pPr>
            <a:endParaRPr lang="zh-CN" altLang="en-US" sz="1600" dirty="0">
              <a:solidFill>
                <a:schemeClr val="tx1">
                  <a:lumMod val="75000"/>
                  <a:lumOff val="25000"/>
                </a:schemeClr>
              </a:solidFill>
              <a:effectLst/>
            </a:endParaRPr>
          </a:p>
        </p:txBody>
      </p:sp>
      <p:sp>
        <p:nvSpPr>
          <p:cNvPr id="32" name="文本框 31">
            <a:extLst>
              <a:ext uri="{FF2B5EF4-FFF2-40B4-BE49-F238E27FC236}">
                <a16:creationId xmlns:a16="http://schemas.microsoft.com/office/drawing/2014/main" id="{3BFE090B-B47B-41F5-B019-B1CFE232E2A6}"/>
              </a:ext>
            </a:extLst>
          </p:cNvPr>
          <p:cNvSpPr txBox="1"/>
          <p:nvPr/>
        </p:nvSpPr>
        <p:spPr>
          <a:xfrm>
            <a:off x="4735197" y="4467311"/>
            <a:ext cx="721360" cy="1569660"/>
          </a:xfrm>
          <a:prstGeom prst="rect">
            <a:avLst/>
          </a:prstGeom>
          <a:noFill/>
        </p:spPr>
        <p:txBody>
          <a:bodyPr wrap="square" rtlCol="0">
            <a:noAutofit/>
          </a:bodyPr>
          <a:lstStyle/>
          <a:p>
            <a:pPr algn="l"/>
            <a:r>
              <a:rPr lang="en-US" altLang="zh-CN" sz="9600" b="1" dirty="0">
                <a:ln w="25400">
                  <a:solidFill>
                    <a:schemeClr val="accent2"/>
                  </a:solidFill>
                </a:ln>
                <a:solidFill>
                  <a:schemeClr val="accent3"/>
                </a:solidFill>
                <a:latin typeface="+mj-lt"/>
              </a:rPr>
              <a:t>5</a:t>
            </a:r>
            <a:endParaRPr lang="zh-CN" altLang="en-US" sz="9600" b="1" dirty="0">
              <a:ln w="25400">
                <a:solidFill>
                  <a:schemeClr val="accent2"/>
                </a:solidFill>
              </a:ln>
              <a:solidFill>
                <a:schemeClr val="accent3"/>
              </a:solidFill>
              <a:latin typeface="+mj-lt"/>
            </a:endParaRPr>
          </a:p>
        </p:txBody>
      </p:sp>
      <p:sp>
        <p:nvSpPr>
          <p:cNvPr id="33" name="文本框 37">
            <a:extLst>
              <a:ext uri="{FF2B5EF4-FFF2-40B4-BE49-F238E27FC236}">
                <a16:creationId xmlns:a16="http://schemas.microsoft.com/office/drawing/2014/main" id="{69AC50F9-796D-B85F-103A-F1A6C7C75F56}"/>
              </a:ext>
            </a:extLst>
          </p:cNvPr>
          <p:cNvSpPr txBox="1"/>
          <p:nvPr/>
        </p:nvSpPr>
        <p:spPr>
          <a:xfrm>
            <a:off x="5644900" y="4365335"/>
            <a:ext cx="1130808" cy="1450141"/>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密切亲友互动交流，做到隔离不隔心</a:t>
            </a:r>
          </a:p>
          <a:p>
            <a:pPr marL="0" marR="0">
              <a:lnSpc>
                <a:spcPct val="120000"/>
              </a:lnSpc>
              <a:spcBef>
                <a:spcPts val="0"/>
              </a:spcBef>
              <a:spcAft>
                <a:spcPts val="0"/>
              </a:spcAft>
            </a:pPr>
            <a:endParaRPr lang="zh-CN" altLang="en-US" sz="1600" dirty="0">
              <a:solidFill>
                <a:schemeClr val="tx1">
                  <a:lumMod val="75000"/>
                  <a:lumOff val="25000"/>
                </a:schemeClr>
              </a:solidFill>
              <a:effectLst/>
            </a:endParaRPr>
          </a:p>
        </p:txBody>
      </p:sp>
      <p:sp>
        <p:nvSpPr>
          <p:cNvPr id="34" name="文本框 33">
            <a:extLst>
              <a:ext uri="{FF2B5EF4-FFF2-40B4-BE49-F238E27FC236}">
                <a16:creationId xmlns:a16="http://schemas.microsoft.com/office/drawing/2014/main" id="{C3A27BA1-07C9-F556-2A53-56FCB94FD695}"/>
              </a:ext>
            </a:extLst>
          </p:cNvPr>
          <p:cNvSpPr txBox="1"/>
          <p:nvPr/>
        </p:nvSpPr>
        <p:spPr>
          <a:xfrm>
            <a:off x="7041830" y="4417394"/>
            <a:ext cx="721360" cy="1569660"/>
          </a:xfrm>
          <a:prstGeom prst="rect">
            <a:avLst/>
          </a:prstGeom>
          <a:noFill/>
        </p:spPr>
        <p:txBody>
          <a:bodyPr wrap="square" rtlCol="0">
            <a:noAutofit/>
          </a:bodyPr>
          <a:lstStyle/>
          <a:p>
            <a:pPr algn="l"/>
            <a:r>
              <a:rPr lang="en-US" altLang="zh-CN" sz="9600" b="1" dirty="0">
                <a:ln w="25400">
                  <a:solidFill>
                    <a:schemeClr val="accent2"/>
                  </a:solidFill>
                </a:ln>
                <a:solidFill>
                  <a:schemeClr val="accent3"/>
                </a:solidFill>
                <a:latin typeface="+mj-lt"/>
              </a:rPr>
              <a:t>6</a:t>
            </a:r>
            <a:endParaRPr lang="zh-CN" altLang="en-US" sz="9600" b="1" dirty="0">
              <a:ln w="25400">
                <a:solidFill>
                  <a:schemeClr val="accent2"/>
                </a:solidFill>
              </a:ln>
              <a:solidFill>
                <a:schemeClr val="accent3"/>
              </a:solidFill>
              <a:latin typeface="+mj-lt"/>
            </a:endParaRPr>
          </a:p>
        </p:txBody>
      </p:sp>
      <p:sp>
        <p:nvSpPr>
          <p:cNvPr id="35" name="文本框 37">
            <a:extLst>
              <a:ext uri="{FF2B5EF4-FFF2-40B4-BE49-F238E27FC236}">
                <a16:creationId xmlns:a16="http://schemas.microsoft.com/office/drawing/2014/main" id="{B1754FA9-2C09-8DF2-27D0-E5643364BBEA}"/>
              </a:ext>
            </a:extLst>
          </p:cNvPr>
          <p:cNvSpPr txBox="1"/>
          <p:nvPr/>
        </p:nvSpPr>
        <p:spPr>
          <a:xfrm>
            <a:off x="7951533" y="4365335"/>
            <a:ext cx="1130808" cy="1160446"/>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20000"/>
              </a:lnSpc>
              <a:spcBef>
                <a:spcPts val="0"/>
              </a:spcBef>
              <a:spcAft>
                <a:spcPts val="0"/>
              </a:spcAft>
            </a:pPr>
            <a:r>
              <a:rPr lang="zh-CN" altLang="en-US" sz="1600" dirty="0">
                <a:solidFill>
                  <a:schemeClr val="tx1">
                    <a:lumMod val="75000"/>
                    <a:lumOff val="25000"/>
                  </a:schemeClr>
                </a:solidFill>
                <a:effectLst/>
              </a:rPr>
              <a:t>培养新兴趣新爱好，让生活变得丰富</a:t>
            </a:r>
          </a:p>
        </p:txBody>
      </p:sp>
      <p:sp>
        <p:nvSpPr>
          <p:cNvPr id="36" name="弧形 35">
            <a:extLst>
              <a:ext uri="{FF2B5EF4-FFF2-40B4-BE49-F238E27FC236}">
                <a16:creationId xmlns:a16="http://schemas.microsoft.com/office/drawing/2014/main" id="{2D35DB6D-E79B-C523-3EC5-CFF1F411D9B4}"/>
              </a:ext>
            </a:extLst>
          </p:cNvPr>
          <p:cNvSpPr/>
          <p:nvPr/>
        </p:nvSpPr>
        <p:spPr>
          <a:xfrm flipH="1">
            <a:off x="6857682" y="51616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任意多边形: 形状 36">
            <a:extLst>
              <a:ext uri="{FF2B5EF4-FFF2-40B4-BE49-F238E27FC236}">
                <a16:creationId xmlns:a16="http://schemas.microsoft.com/office/drawing/2014/main" id="{FB844188-6F45-D5D9-33F7-7DCBA5C9D3A7}"/>
              </a:ext>
            </a:extLst>
          </p:cNvPr>
          <p:cNvSpPr/>
          <p:nvPr/>
        </p:nvSpPr>
        <p:spPr>
          <a:xfrm rot="1015074">
            <a:off x="7696218" y="1993729"/>
            <a:ext cx="344179" cy="414111"/>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accent2"/>
            </a:solid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30269E7D-08AC-E1A9-0642-B67BCB106EC2}"/>
              </a:ext>
            </a:extLst>
          </p:cNvPr>
          <p:cNvSpPr/>
          <p:nvPr/>
        </p:nvSpPr>
        <p:spPr>
          <a:xfrm rot="1015074">
            <a:off x="5319073" y="3861473"/>
            <a:ext cx="344179" cy="414111"/>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accent2"/>
            </a:solidFill>
            <a:prstDash val="solid"/>
            <a:miter/>
          </a:ln>
        </p:spPr>
        <p:txBody>
          <a:bodyPr rtlCol="0" anchor="ctr">
            <a:noAutofit/>
          </a:bodyPr>
          <a:lstStyle/>
          <a:p>
            <a:endParaRPr lang="zh-CN" altLang="en-US"/>
          </a:p>
        </p:txBody>
      </p:sp>
      <p:sp>
        <p:nvSpPr>
          <p:cNvPr id="39" name="任意多边形: 形状 38">
            <a:extLst>
              <a:ext uri="{FF2B5EF4-FFF2-40B4-BE49-F238E27FC236}">
                <a16:creationId xmlns:a16="http://schemas.microsoft.com/office/drawing/2014/main" id="{BB4860D6-B6E8-7691-1F00-C7AC6B2B7402}"/>
              </a:ext>
            </a:extLst>
          </p:cNvPr>
          <p:cNvSpPr/>
          <p:nvPr/>
        </p:nvSpPr>
        <p:spPr>
          <a:xfrm rot="1015074">
            <a:off x="2883120" y="1993728"/>
            <a:ext cx="344179" cy="414111"/>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accent2"/>
            </a:solidFill>
            <a:prstDash val="solid"/>
            <a:miter/>
          </a:ln>
        </p:spPr>
        <p:txBody>
          <a:bodyPr rtlCol="0" anchor="ctr">
            <a:noAutofit/>
          </a:bodyPr>
          <a:lstStyle/>
          <a:p>
            <a:endParaRPr lang="zh-CN" altLang="en-US"/>
          </a:p>
        </p:txBody>
      </p:sp>
      <p:sp>
        <p:nvSpPr>
          <p:cNvPr id="40" name="任意多边形: 形状 39">
            <a:extLst>
              <a:ext uri="{FF2B5EF4-FFF2-40B4-BE49-F238E27FC236}">
                <a16:creationId xmlns:a16="http://schemas.microsoft.com/office/drawing/2014/main" id="{CBB7BC26-3D7D-62E3-59C3-A978D49ED48B}"/>
              </a:ext>
            </a:extLst>
          </p:cNvPr>
          <p:cNvSpPr/>
          <p:nvPr/>
        </p:nvSpPr>
        <p:spPr>
          <a:xfrm rot="1015074">
            <a:off x="5290593" y="1944107"/>
            <a:ext cx="344179" cy="414111"/>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4"/>
          </a:solidFill>
          <a:ln w="9525" cap="flat">
            <a:solidFill>
              <a:schemeClr val="accent2"/>
            </a:solidFill>
            <a:prstDash val="solid"/>
            <a:miter/>
          </a:ln>
        </p:spPr>
        <p:txBody>
          <a:bodyPr rtlCol="0" anchor="ctr">
            <a:noAutofit/>
          </a:bodyPr>
          <a:lstStyle/>
          <a:p>
            <a:endParaRPr lang="zh-CN" altLang="en-US"/>
          </a:p>
        </p:txBody>
      </p:sp>
      <p:sp>
        <p:nvSpPr>
          <p:cNvPr id="41" name="任意多边形: 形状 40">
            <a:extLst>
              <a:ext uri="{FF2B5EF4-FFF2-40B4-BE49-F238E27FC236}">
                <a16:creationId xmlns:a16="http://schemas.microsoft.com/office/drawing/2014/main" id="{ADDC2A3F-C448-788A-B843-897C9974A2D4}"/>
              </a:ext>
            </a:extLst>
          </p:cNvPr>
          <p:cNvSpPr/>
          <p:nvPr/>
        </p:nvSpPr>
        <p:spPr>
          <a:xfrm rot="1015074">
            <a:off x="7752988" y="3857927"/>
            <a:ext cx="344179" cy="414111"/>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4"/>
          </a:solidFill>
          <a:ln w="9525" cap="flat">
            <a:solidFill>
              <a:schemeClr val="accent2"/>
            </a:solidFill>
            <a:prstDash val="solid"/>
            <a:miter/>
          </a:ln>
        </p:spPr>
        <p:txBody>
          <a:bodyPr rtlCol="0" anchor="ctr">
            <a:noAutofit/>
          </a:bodyPr>
          <a:lstStyle/>
          <a:p>
            <a:endParaRPr lang="zh-CN" altLang="en-US"/>
          </a:p>
        </p:txBody>
      </p:sp>
      <p:sp>
        <p:nvSpPr>
          <p:cNvPr id="42" name="任意多边形: 形状 41">
            <a:extLst>
              <a:ext uri="{FF2B5EF4-FFF2-40B4-BE49-F238E27FC236}">
                <a16:creationId xmlns:a16="http://schemas.microsoft.com/office/drawing/2014/main" id="{0849B850-0A9C-BE8B-F187-A6D0F4FA7A61}"/>
              </a:ext>
            </a:extLst>
          </p:cNvPr>
          <p:cNvSpPr/>
          <p:nvPr/>
        </p:nvSpPr>
        <p:spPr>
          <a:xfrm rot="1015074">
            <a:off x="2894014" y="3865072"/>
            <a:ext cx="344179" cy="414111"/>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4"/>
          </a:solidFill>
          <a:ln w="95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203121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0E1688CB-00D9-A5A5-6598-D1AB8E0F164C}"/>
              </a:ext>
            </a:extLst>
          </p:cNvPr>
          <p:cNvSpPr/>
          <p:nvPr/>
        </p:nvSpPr>
        <p:spPr>
          <a:xfrm>
            <a:off x="3553778" y="1042767"/>
            <a:ext cx="5084445" cy="753501"/>
          </a:xfrm>
          <a:prstGeom prst="rect">
            <a:avLst/>
          </a:prstGeom>
          <a:solidFill>
            <a:schemeClr val="accent5"/>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9" name="图形 38" descr="插入点左移 纯色填充">
            <a:extLst>
              <a:ext uri="{FF2B5EF4-FFF2-40B4-BE49-F238E27FC236}">
                <a16:creationId xmlns:a16="http://schemas.microsoft.com/office/drawing/2014/main" id="{956AF31F-4EEE-B7E1-A85B-BEC299C725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55887" y="962317"/>
            <a:ext cx="914400" cy="914400"/>
          </a:xfrm>
          <a:prstGeom prst="rect">
            <a:avLst/>
          </a:prstGeom>
        </p:spPr>
      </p:pic>
      <p:pic>
        <p:nvPicPr>
          <p:cNvPr id="40" name="图形 39" descr="插入点右移 纯色填充">
            <a:extLst>
              <a:ext uri="{FF2B5EF4-FFF2-40B4-BE49-F238E27FC236}">
                <a16:creationId xmlns:a16="http://schemas.microsoft.com/office/drawing/2014/main" id="{83B521C9-FE97-E14E-93D5-DF30497B5B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1713" y="962317"/>
            <a:ext cx="914400" cy="914400"/>
          </a:xfrm>
          <a:prstGeom prst="rect">
            <a:avLst/>
          </a:prstGeom>
        </p:spPr>
      </p:pic>
      <p:sp>
        <p:nvSpPr>
          <p:cNvPr id="41" name="弧形 40">
            <a:extLst>
              <a:ext uri="{FF2B5EF4-FFF2-40B4-BE49-F238E27FC236}">
                <a16:creationId xmlns:a16="http://schemas.microsoft.com/office/drawing/2014/main" id="{B13E9BC6-835E-BCF0-D5A8-557F7647DF49}"/>
              </a:ext>
            </a:extLst>
          </p:cNvPr>
          <p:cNvSpPr/>
          <p:nvPr/>
        </p:nvSpPr>
        <p:spPr>
          <a:xfrm flipH="1">
            <a:off x="6857682" y="51616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任意多边形: 形状 41">
            <a:extLst>
              <a:ext uri="{FF2B5EF4-FFF2-40B4-BE49-F238E27FC236}">
                <a16:creationId xmlns:a16="http://schemas.microsoft.com/office/drawing/2014/main" id="{D72E4137-35BF-0B89-1F7B-04F3B270C0B5}"/>
              </a:ext>
            </a:extLst>
          </p:cNvPr>
          <p:cNvSpPr/>
          <p:nvPr/>
        </p:nvSpPr>
        <p:spPr>
          <a:xfrm>
            <a:off x="7951533" y="113703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43" name="文本框 42">
            <a:extLst>
              <a:ext uri="{FF2B5EF4-FFF2-40B4-BE49-F238E27FC236}">
                <a16:creationId xmlns:a16="http://schemas.microsoft.com/office/drawing/2014/main" id="{FF6FBA21-FAAC-9B22-EC04-9F0D59F65588}"/>
              </a:ext>
            </a:extLst>
          </p:cNvPr>
          <p:cNvSpPr txBox="1"/>
          <p:nvPr/>
        </p:nvSpPr>
        <p:spPr>
          <a:xfrm>
            <a:off x="3982289" y="1127130"/>
            <a:ext cx="4227423" cy="584775"/>
          </a:xfrm>
          <a:prstGeom prst="rect">
            <a:avLst/>
          </a:prstGeom>
          <a:noFill/>
        </p:spPr>
        <p:txBody>
          <a:bodyPr wrap="square" rtlCol="0">
            <a:noAutofit/>
          </a:bodyPr>
          <a:lstStyle/>
          <a:p>
            <a:pPr algn="ctr"/>
            <a:r>
              <a:rPr lang="zh-CN" altLang="en-US" sz="3200" spc="130" dirty="0">
                <a:ln>
                  <a:solidFill>
                    <a:srgbClr val="093F68"/>
                  </a:solidFill>
                </a:ln>
                <a:solidFill>
                  <a:schemeClr val="bg1"/>
                </a:solidFill>
                <a:latin typeface="+mj-ea"/>
                <a:ea typeface="+mj-ea"/>
              </a:rPr>
              <a:t>塑造健康心理的意义</a:t>
            </a:r>
          </a:p>
        </p:txBody>
      </p:sp>
      <p:sp>
        <p:nvSpPr>
          <p:cNvPr id="54" name="矩形: 剪去单角 53">
            <a:extLst>
              <a:ext uri="{FF2B5EF4-FFF2-40B4-BE49-F238E27FC236}">
                <a16:creationId xmlns:a16="http://schemas.microsoft.com/office/drawing/2014/main" id="{9D7C6675-2674-78D0-BE16-7730BB4A5F47}"/>
              </a:ext>
            </a:extLst>
          </p:cNvPr>
          <p:cNvSpPr/>
          <p:nvPr/>
        </p:nvSpPr>
        <p:spPr>
          <a:xfrm>
            <a:off x="1996830" y="4185481"/>
            <a:ext cx="5142074" cy="1605102"/>
          </a:xfrm>
          <a:prstGeom prst="snip1Rect">
            <a:avLst>
              <a:gd name="adj" fmla="val 33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矩形: 剪去单角 54">
            <a:extLst>
              <a:ext uri="{FF2B5EF4-FFF2-40B4-BE49-F238E27FC236}">
                <a16:creationId xmlns:a16="http://schemas.microsoft.com/office/drawing/2014/main" id="{9A4FF4FD-032E-D4EB-2543-DC3C0404EAAF}"/>
              </a:ext>
            </a:extLst>
          </p:cNvPr>
          <p:cNvSpPr/>
          <p:nvPr/>
        </p:nvSpPr>
        <p:spPr>
          <a:xfrm>
            <a:off x="1927620" y="4088211"/>
            <a:ext cx="5142074" cy="1605102"/>
          </a:xfrm>
          <a:prstGeom prst="snip1Rect">
            <a:avLst>
              <a:gd name="adj" fmla="val 28926"/>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文本框 55">
            <a:extLst>
              <a:ext uri="{FF2B5EF4-FFF2-40B4-BE49-F238E27FC236}">
                <a16:creationId xmlns:a16="http://schemas.microsoft.com/office/drawing/2014/main" id="{2872800D-6A0D-52FF-7880-AF5A1BDCD088}"/>
              </a:ext>
            </a:extLst>
          </p:cNvPr>
          <p:cNvSpPr txBox="1"/>
          <p:nvPr/>
        </p:nvSpPr>
        <p:spPr>
          <a:xfrm>
            <a:off x="2240977" y="4185481"/>
            <a:ext cx="1761592" cy="461665"/>
          </a:xfrm>
          <a:prstGeom prst="rect">
            <a:avLst/>
          </a:prstGeom>
          <a:noFill/>
          <a:ln>
            <a:noFill/>
          </a:ln>
        </p:spPr>
        <p:txBody>
          <a:bodyPr wrap="square" rtlCol="0">
            <a:noAutofit/>
          </a:bodyPr>
          <a:lstStyle/>
          <a:p>
            <a:r>
              <a:rPr lang="zh-CN" altLang="en-US" sz="2400" spc="120" dirty="0">
                <a:solidFill>
                  <a:schemeClr val="accent2"/>
                </a:solidFill>
                <a:latin typeface="+mj-ea"/>
                <a:ea typeface="+mj-ea"/>
              </a:rPr>
              <a:t>意义二：</a:t>
            </a:r>
          </a:p>
        </p:txBody>
      </p:sp>
      <p:sp>
        <p:nvSpPr>
          <p:cNvPr id="57" name="文本框 56">
            <a:extLst>
              <a:ext uri="{FF2B5EF4-FFF2-40B4-BE49-F238E27FC236}">
                <a16:creationId xmlns:a16="http://schemas.microsoft.com/office/drawing/2014/main" id="{2B914051-C1FF-58D0-A370-130EF1A31DA3}"/>
              </a:ext>
            </a:extLst>
          </p:cNvPr>
          <p:cNvSpPr txBox="1"/>
          <p:nvPr/>
        </p:nvSpPr>
        <p:spPr>
          <a:xfrm>
            <a:off x="2239556" y="4725145"/>
            <a:ext cx="4618125" cy="939488"/>
          </a:xfrm>
          <a:prstGeom prst="rect">
            <a:avLst/>
          </a:prstGeom>
          <a:noFill/>
        </p:spPr>
        <p:txBody>
          <a:bodyPr wrap="square">
            <a:noAutofit/>
          </a:bodyPr>
          <a:lstStyle>
            <a:defPPr>
              <a:defRPr lang="zh-CN"/>
            </a:defPPr>
            <a:lvl1pPr>
              <a:lnSpc>
                <a:spcPct val="120000"/>
              </a:lnSpc>
              <a:defRPr sz="1600" b="1" i="0">
                <a:solidFill>
                  <a:schemeClr val="bg2">
                    <a:lumMod val="50000"/>
                  </a:schemeClr>
                </a:solidFill>
                <a:effectLst/>
                <a:latin typeface="宋体" panose="02010600030101010101" pitchFamily="2" charset="-122"/>
                <a:ea typeface="宋体" panose="02010600030101010101" pitchFamily="2" charset="-122"/>
              </a:defRPr>
            </a:lvl1pPr>
          </a:lstStyle>
          <a:p>
            <a:r>
              <a:rPr lang="zh-CN" altLang="en-US" b="0" dirty="0">
                <a:latin typeface="+mn-ea"/>
                <a:ea typeface="+mn-ea"/>
              </a:rPr>
              <a:t>痛苦、挫折、失败并不可怕，可怕的是不能正确面对，要正确引导青少年以积极的健康愉悦的心理正确认知和评价压力。</a:t>
            </a:r>
          </a:p>
        </p:txBody>
      </p:sp>
      <p:sp>
        <p:nvSpPr>
          <p:cNvPr id="58" name="矩形: 剪去单角 57">
            <a:extLst>
              <a:ext uri="{FF2B5EF4-FFF2-40B4-BE49-F238E27FC236}">
                <a16:creationId xmlns:a16="http://schemas.microsoft.com/office/drawing/2014/main" id="{556994DD-40C3-953D-31B3-3203A7E0CBD8}"/>
              </a:ext>
            </a:extLst>
          </p:cNvPr>
          <p:cNvSpPr/>
          <p:nvPr/>
        </p:nvSpPr>
        <p:spPr>
          <a:xfrm>
            <a:off x="729610" y="2194374"/>
            <a:ext cx="5142074" cy="1605102"/>
          </a:xfrm>
          <a:prstGeom prst="snip1Rect">
            <a:avLst>
              <a:gd name="adj" fmla="val 33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矩形: 剪去单角 58">
            <a:extLst>
              <a:ext uri="{FF2B5EF4-FFF2-40B4-BE49-F238E27FC236}">
                <a16:creationId xmlns:a16="http://schemas.microsoft.com/office/drawing/2014/main" id="{91FF1FB2-6CCB-3870-7AA4-14C6F8172799}"/>
              </a:ext>
            </a:extLst>
          </p:cNvPr>
          <p:cNvSpPr/>
          <p:nvPr/>
        </p:nvSpPr>
        <p:spPr>
          <a:xfrm>
            <a:off x="660400" y="2097104"/>
            <a:ext cx="5142074" cy="1605102"/>
          </a:xfrm>
          <a:prstGeom prst="snip1Rect">
            <a:avLst>
              <a:gd name="adj" fmla="val 28926"/>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文本框 59">
            <a:extLst>
              <a:ext uri="{FF2B5EF4-FFF2-40B4-BE49-F238E27FC236}">
                <a16:creationId xmlns:a16="http://schemas.microsoft.com/office/drawing/2014/main" id="{F472835C-FCDD-4CE7-2E4C-874AB2122EEE}"/>
              </a:ext>
            </a:extLst>
          </p:cNvPr>
          <p:cNvSpPr txBox="1"/>
          <p:nvPr/>
        </p:nvSpPr>
        <p:spPr>
          <a:xfrm>
            <a:off x="973757" y="2194374"/>
            <a:ext cx="1761592" cy="461665"/>
          </a:xfrm>
          <a:prstGeom prst="rect">
            <a:avLst/>
          </a:prstGeom>
          <a:noFill/>
          <a:ln>
            <a:noFill/>
          </a:ln>
        </p:spPr>
        <p:txBody>
          <a:bodyPr wrap="square" rtlCol="0">
            <a:noAutofit/>
          </a:bodyPr>
          <a:lstStyle/>
          <a:p>
            <a:r>
              <a:rPr lang="zh-CN" altLang="en-US" sz="2400" spc="120" dirty="0">
                <a:solidFill>
                  <a:schemeClr val="accent2"/>
                </a:solidFill>
                <a:latin typeface="+mj-ea"/>
                <a:ea typeface="+mj-ea"/>
              </a:rPr>
              <a:t>意义一</a:t>
            </a:r>
            <a:r>
              <a:rPr lang="en-US" altLang="zh-CN" sz="2400" spc="120" dirty="0">
                <a:solidFill>
                  <a:schemeClr val="accent2"/>
                </a:solidFill>
                <a:latin typeface="+mj-ea"/>
                <a:ea typeface="+mj-ea"/>
              </a:rPr>
              <a:t>:</a:t>
            </a:r>
            <a:endParaRPr lang="zh-CN" altLang="en-US" sz="2400" spc="120" dirty="0">
              <a:solidFill>
                <a:schemeClr val="accent2"/>
              </a:solidFill>
              <a:latin typeface="+mj-ea"/>
              <a:ea typeface="+mj-ea"/>
            </a:endParaRPr>
          </a:p>
        </p:txBody>
      </p:sp>
      <p:sp>
        <p:nvSpPr>
          <p:cNvPr id="61" name="文本框 60">
            <a:extLst>
              <a:ext uri="{FF2B5EF4-FFF2-40B4-BE49-F238E27FC236}">
                <a16:creationId xmlns:a16="http://schemas.microsoft.com/office/drawing/2014/main" id="{E4E29DE7-AE19-D865-EFEF-5E25E785EC68}"/>
              </a:ext>
            </a:extLst>
          </p:cNvPr>
          <p:cNvSpPr txBox="1"/>
          <p:nvPr/>
        </p:nvSpPr>
        <p:spPr>
          <a:xfrm>
            <a:off x="980592" y="2710448"/>
            <a:ext cx="4505807" cy="659476"/>
          </a:xfrm>
          <a:prstGeom prst="rect">
            <a:avLst/>
          </a:prstGeom>
          <a:noFill/>
        </p:spPr>
        <p:txBody>
          <a:bodyPr wrap="square">
            <a:noAutofit/>
          </a:bodyPr>
          <a:lstStyle/>
          <a:p>
            <a:pPr>
              <a:lnSpc>
                <a:spcPct val="120000"/>
              </a:lnSpc>
            </a:pPr>
            <a:r>
              <a:rPr lang="zh-CN" altLang="en-US" sz="1600" i="0" dirty="0">
                <a:solidFill>
                  <a:schemeClr val="bg2">
                    <a:lumMod val="50000"/>
                  </a:schemeClr>
                </a:solidFill>
                <a:effectLst/>
                <a:latin typeface="+mn-ea"/>
              </a:rPr>
              <a:t>塑造健康的心理有助于青少年确立积极的生活目标与态度，培养健全的人格与个性。</a:t>
            </a:r>
            <a:endParaRPr lang="zh-CN" altLang="en-US" sz="1600" spc="120" dirty="0">
              <a:solidFill>
                <a:schemeClr val="bg2">
                  <a:lumMod val="50000"/>
                </a:schemeClr>
              </a:solidFill>
              <a:latin typeface="+mn-ea"/>
            </a:endParaRPr>
          </a:p>
        </p:txBody>
      </p:sp>
      <p:pic>
        <p:nvPicPr>
          <p:cNvPr id="71" name="图片 70" descr="卡通人物&#10;&#10;描述已自动生成">
            <a:extLst>
              <a:ext uri="{FF2B5EF4-FFF2-40B4-BE49-F238E27FC236}">
                <a16:creationId xmlns:a16="http://schemas.microsoft.com/office/drawing/2014/main" id="{E9E726E2-C4EC-C57B-F01E-C31FFE2DA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4082" y="1515101"/>
            <a:ext cx="4830137" cy="4830137"/>
          </a:xfrm>
          <a:prstGeom prst="rect">
            <a:avLst/>
          </a:prstGeom>
        </p:spPr>
      </p:pic>
      <p:grpSp>
        <p:nvGrpSpPr>
          <p:cNvPr id="17" name="组合 16">
            <a:extLst>
              <a:ext uri="{FF2B5EF4-FFF2-40B4-BE49-F238E27FC236}">
                <a16:creationId xmlns:a16="http://schemas.microsoft.com/office/drawing/2014/main" id="{7448A846-59AE-1B3E-62D7-4626FD8EF481}"/>
              </a:ext>
            </a:extLst>
          </p:cNvPr>
          <p:cNvGrpSpPr/>
          <p:nvPr/>
        </p:nvGrpSpPr>
        <p:grpSpPr>
          <a:xfrm>
            <a:off x="2344577" y="4627626"/>
            <a:ext cx="1080000" cy="88318"/>
            <a:chOff x="2457523" y="3605679"/>
            <a:chExt cx="1643397" cy="88318"/>
          </a:xfrm>
        </p:grpSpPr>
        <p:sp>
          <p:nvSpPr>
            <p:cNvPr id="18" name="矩形 17">
              <a:extLst>
                <a:ext uri="{FF2B5EF4-FFF2-40B4-BE49-F238E27FC236}">
                  <a16:creationId xmlns:a16="http://schemas.microsoft.com/office/drawing/2014/main" id="{AFE879F6-9FC7-572C-BC01-86F13A99A714}"/>
                </a:ext>
              </a:extLst>
            </p:cNvPr>
            <p:cNvSpPr/>
            <p:nvPr/>
          </p:nvSpPr>
          <p:spPr>
            <a:xfrm>
              <a:off x="2480920" y="3628402"/>
              <a:ext cx="1620000"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矩形 18">
              <a:extLst>
                <a:ext uri="{FF2B5EF4-FFF2-40B4-BE49-F238E27FC236}">
                  <a16:creationId xmlns:a16="http://schemas.microsoft.com/office/drawing/2014/main" id="{47D2936F-B392-53C5-8936-520443EED7A6}"/>
                </a:ext>
              </a:extLst>
            </p:cNvPr>
            <p:cNvSpPr/>
            <p:nvPr/>
          </p:nvSpPr>
          <p:spPr>
            <a:xfrm>
              <a:off x="2457523" y="3605679"/>
              <a:ext cx="1620000"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20" name="组合 19">
            <a:extLst>
              <a:ext uri="{FF2B5EF4-FFF2-40B4-BE49-F238E27FC236}">
                <a16:creationId xmlns:a16="http://schemas.microsoft.com/office/drawing/2014/main" id="{551E61A0-67AA-BCB2-1B3E-A201DFAC907D}"/>
              </a:ext>
            </a:extLst>
          </p:cNvPr>
          <p:cNvGrpSpPr/>
          <p:nvPr/>
        </p:nvGrpSpPr>
        <p:grpSpPr>
          <a:xfrm>
            <a:off x="1076789" y="2624821"/>
            <a:ext cx="1080000" cy="88318"/>
            <a:chOff x="2457523" y="3605679"/>
            <a:chExt cx="1643397" cy="88318"/>
          </a:xfrm>
        </p:grpSpPr>
        <p:sp>
          <p:nvSpPr>
            <p:cNvPr id="21" name="矩形 20">
              <a:extLst>
                <a:ext uri="{FF2B5EF4-FFF2-40B4-BE49-F238E27FC236}">
                  <a16:creationId xmlns:a16="http://schemas.microsoft.com/office/drawing/2014/main" id="{A89078AA-F670-384C-DD8E-A514E5083145}"/>
                </a:ext>
              </a:extLst>
            </p:cNvPr>
            <p:cNvSpPr/>
            <p:nvPr/>
          </p:nvSpPr>
          <p:spPr>
            <a:xfrm>
              <a:off x="2480920" y="3628402"/>
              <a:ext cx="1620000"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矩形 21">
              <a:extLst>
                <a:ext uri="{FF2B5EF4-FFF2-40B4-BE49-F238E27FC236}">
                  <a16:creationId xmlns:a16="http://schemas.microsoft.com/office/drawing/2014/main" id="{26325214-9219-560C-334B-8E4136D49CE9}"/>
                </a:ext>
              </a:extLst>
            </p:cNvPr>
            <p:cNvSpPr/>
            <p:nvPr/>
          </p:nvSpPr>
          <p:spPr>
            <a:xfrm>
              <a:off x="2457523" y="3605679"/>
              <a:ext cx="1620000"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3" name="任意多边形: 形状 22">
            <a:extLst>
              <a:ext uri="{FF2B5EF4-FFF2-40B4-BE49-F238E27FC236}">
                <a16:creationId xmlns:a16="http://schemas.microsoft.com/office/drawing/2014/main" id="{CAE0FC71-44CF-6E0F-8C4F-B0DA73B30541}"/>
              </a:ext>
            </a:extLst>
          </p:cNvPr>
          <p:cNvSpPr/>
          <p:nvPr/>
        </p:nvSpPr>
        <p:spPr>
          <a:xfrm rot="20721887">
            <a:off x="1101447" y="1079641"/>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4" name="任意多边形: 形状 23">
            <a:extLst>
              <a:ext uri="{FF2B5EF4-FFF2-40B4-BE49-F238E27FC236}">
                <a16:creationId xmlns:a16="http://schemas.microsoft.com/office/drawing/2014/main" id="{87D0CE0C-69E0-8D6A-7D92-FAB3B575A61C}"/>
              </a:ext>
            </a:extLst>
          </p:cNvPr>
          <p:cNvSpPr/>
          <p:nvPr/>
        </p:nvSpPr>
        <p:spPr>
          <a:xfrm rot="20721887">
            <a:off x="1687301" y="931901"/>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5" name="任意多边形: 形状 24">
            <a:extLst>
              <a:ext uri="{FF2B5EF4-FFF2-40B4-BE49-F238E27FC236}">
                <a16:creationId xmlns:a16="http://schemas.microsoft.com/office/drawing/2014/main" id="{8431AAD4-18C2-905D-90B2-FE743F3C9916}"/>
              </a:ext>
            </a:extLst>
          </p:cNvPr>
          <p:cNvSpPr/>
          <p:nvPr/>
        </p:nvSpPr>
        <p:spPr>
          <a:xfrm rot="20721887">
            <a:off x="1153922" y="4564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6" name="任意多边形: 形状 25">
            <a:extLst>
              <a:ext uri="{FF2B5EF4-FFF2-40B4-BE49-F238E27FC236}">
                <a16:creationId xmlns:a16="http://schemas.microsoft.com/office/drawing/2014/main" id="{47E74ABC-6A57-57E6-AD82-900DDBF52102}"/>
              </a:ext>
            </a:extLst>
          </p:cNvPr>
          <p:cNvSpPr/>
          <p:nvPr/>
        </p:nvSpPr>
        <p:spPr>
          <a:xfrm rot="20721887">
            <a:off x="11041131" y="3086365"/>
            <a:ext cx="516966" cy="612112"/>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7" name="任意多边形: 形状 26">
            <a:extLst>
              <a:ext uri="{FF2B5EF4-FFF2-40B4-BE49-F238E27FC236}">
                <a16:creationId xmlns:a16="http://schemas.microsoft.com/office/drawing/2014/main" id="{4CD8BF90-7E48-B713-B8CF-675F409B39B7}"/>
              </a:ext>
            </a:extLst>
          </p:cNvPr>
          <p:cNvSpPr/>
          <p:nvPr/>
        </p:nvSpPr>
        <p:spPr>
          <a:xfrm rot="20721887">
            <a:off x="11208730" y="412726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8" name="任意多边形: 形状 27">
            <a:extLst>
              <a:ext uri="{FF2B5EF4-FFF2-40B4-BE49-F238E27FC236}">
                <a16:creationId xmlns:a16="http://schemas.microsoft.com/office/drawing/2014/main" id="{8134D53B-2C3B-A018-416D-C3D9536828B4}"/>
              </a:ext>
            </a:extLst>
          </p:cNvPr>
          <p:cNvSpPr/>
          <p:nvPr/>
        </p:nvSpPr>
        <p:spPr>
          <a:xfrm rot="20721887">
            <a:off x="10675351" y="36518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3431059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弧形 29">
            <a:extLst>
              <a:ext uri="{FF2B5EF4-FFF2-40B4-BE49-F238E27FC236}">
                <a16:creationId xmlns:a16="http://schemas.microsoft.com/office/drawing/2014/main" id="{95F8C161-3893-2148-1000-C12EE0A36640}"/>
              </a:ext>
            </a:extLst>
          </p:cNvPr>
          <p:cNvSpPr/>
          <p:nvPr/>
        </p:nvSpPr>
        <p:spPr>
          <a:xfrm>
            <a:off x="4532116" y="1859542"/>
            <a:ext cx="3138916" cy="3138916"/>
          </a:xfrm>
          <a:prstGeom prst="arc">
            <a:avLst>
              <a:gd name="adj1" fmla="val 14875629"/>
              <a:gd name="adj2" fmla="val 2117982"/>
            </a:avLst>
          </a:prstGeom>
          <a:noFill/>
          <a:ln w="222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39" name="弧形 38">
            <a:extLst>
              <a:ext uri="{FF2B5EF4-FFF2-40B4-BE49-F238E27FC236}">
                <a16:creationId xmlns:a16="http://schemas.microsoft.com/office/drawing/2014/main" id="{4B6C52F3-E354-DCEB-1DAF-96BFEF3DA2E2}"/>
              </a:ext>
            </a:extLst>
          </p:cNvPr>
          <p:cNvSpPr/>
          <p:nvPr/>
        </p:nvSpPr>
        <p:spPr>
          <a:xfrm>
            <a:off x="4907008" y="2228111"/>
            <a:ext cx="2389132" cy="2389132"/>
          </a:xfrm>
          <a:prstGeom prst="arc">
            <a:avLst>
              <a:gd name="adj1" fmla="val 16200000"/>
              <a:gd name="adj2" fmla="val 12058643"/>
            </a:avLst>
          </a:prstGeom>
          <a:noFill/>
          <a:ln w="6350">
            <a:solidFill>
              <a:schemeClr val="accent2">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1" name="弧形 20">
            <a:extLst>
              <a:ext uri="{FF2B5EF4-FFF2-40B4-BE49-F238E27FC236}">
                <a16:creationId xmlns:a16="http://schemas.microsoft.com/office/drawing/2014/main" id="{04A5F3E3-A111-BBCC-4137-0DB9E483F471}"/>
              </a:ext>
            </a:extLst>
          </p:cNvPr>
          <p:cNvSpPr/>
          <p:nvPr/>
        </p:nvSpPr>
        <p:spPr>
          <a:xfrm rot="9732379">
            <a:off x="4532116" y="1853219"/>
            <a:ext cx="3138916" cy="3138916"/>
          </a:xfrm>
          <a:prstGeom prst="arc">
            <a:avLst>
              <a:gd name="adj1" fmla="val 16200000"/>
              <a:gd name="adj2" fmla="val 2117982"/>
            </a:avLst>
          </a:prstGeom>
          <a:noFill/>
          <a:ln w="222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34" name="矩形: 圆角 33">
            <a:extLst>
              <a:ext uri="{FF2B5EF4-FFF2-40B4-BE49-F238E27FC236}">
                <a16:creationId xmlns:a16="http://schemas.microsoft.com/office/drawing/2014/main" id="{666A3B59-D719-5CA4-EE2B-DC04228A39DD}"/>
              </a:ext>
            </a:extLst>
          </p:cNvPr>
          <p:cNvSpPr/>
          <p:nvPr/>
        </p:nvSpPr>
        <p:spPr>
          <a:xfrm>
            <a:off x="3949251" y="1270354"/>
            <a:ext cx="4304646" cy="4304646"/>
          </a:xfrm>
          <a:prstGeom prst="roundRect">
            <a:avLst>
              <a:gd name="adj" fmla="val 50000"/>
            </a:avLst>
          </a:prstGeom>
          <a:noFill/>
          <a:ln w="22225">
            <a:solidFill>
              <a:schemeClr val="accent2">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4" name="矩形: 圆角 3">
            <a:extLst>
              <a:ext uri="{FF2B5EF4-FFF2-40B4-BE49-F238E27FC236}">
                <a16:creationId xmlns:a16="http://schemas.microsoft.com/office/drawing/2014/main" id="{F72744E8-C9BA-768F-34EF-EC60272E7802}"/>
              </a:ext>
            </a:extLst>
          </p:cNvPr>
          <p:cNvSpPr/>
          <p:nvPr/>
        </p:nvSpPr>
        <p:spPr>
          <a:xfrm>
            <a:off x="5059763" y="2380866"/>
            <a:ext cx="2083623" cy="2083623"/>
          </a:xfrm>
          <a:prstGeom prst="roundRect">
            <a:avLst>
              <a:gd name="adj" fmla="val 50000"/>
            </a:avLst>
          </a:prstGeom>
          <a:solidFill>
            <a:schemeClr val="accent1">
              <a:alpha val="20000"/>
            </a:schemeClr>
          </a:solidFill>
          <a:ln>
            <a:solidFill>
              <a:schemeClr val="accent2">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7" name="椭圆 26">
            <a:extLst>
              <a:ext uri="{FF2B5EF4-FFF2-40B4-BE49-F238E27FC236}">
                <a16:creationId xmlns:a16="http://schemas.microsoft.com/office/drawing/2014/main" id="{E410AA0C-1DAF-6E21-B90F-5EEB3200BBEF}"/>
              </a:ext>
            </a:extLst>
          </p:cNvPr>
          <p:cNvSpPr/>
          <p:nvPr/>
        </p:nvSpPr>
        <p:spPr>
          <a:xfrm>
            <a:off x="4361411" y="1733231"/>
            <a:ext cx="1043014" cy="1043016"/>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文本框 31">
            <a:extLst>
              <a:ext uri="{FF2B5EF4-FFF2-40B4-BE49-F238E27FC236}">
                <a16:creationId xmlns:a16="http://schemas.microsoft.com/office/drawing/2014/main" id="{DD5490C6-1C93-7393-540E-6CC8EE1924DC}"/>
              </a:ext>
            </a:extLst>
          </p:cNvPr>
          <p:cNvSpPr txBox="1"/>
          <p:nvPr/>
        </p:nvSpPr>
        <p:spPr>
          <a:xfrm>
            <a:off x="4510646" y="1900796"/>
            <a:ext cx="744544" cy="707886"/>
          </a:xfrm>
          <a:prstGeom prst="rect">
            <a:avLst/>
          </a:prstGeom>
          <a:noFill/>
        </p:spPr>
        <p:txBody>
          <a:bodyPr wrap="square" anchor="ctr">
            <a:noAutofit/>
          </a:bodyPr>
          <a:lstStyle/>
          <a:p>
            <a:pPr algn="ctr"/>
            <a:r>
              <a:rPr lang="zh-CN" altLang="en-US" sz="2000" dirty="0">
                <a:solidFill>
                  <a:schemeClr val="bg1"/>
                </a:solidFill>
                <a:latin typeface="+mj-ea"/>
                <a:ea typeface="+mj-ea"/>
              </a:rPr>
              <a:t>问卷检测</a:t>
            </a:r>
          </a:p>
        </p:txBody>
      </p:sp>
      <p:sp>
        <p:nvSpPr>
          <p:cNvPr id="29" name="矩形: 圆角 28">
            <a:extLst>
              <a:ext uri="{FF2B5EF4-FFF2-40B4-BE49-F238E27FC236}">
                <a16:creationId xmlns:a16="http://schemas.microsoft.com/office/drawing/2014/main" id="{42937469-8923-BA3A-D94B-5673A00307C4}"/>
              </a:ext>
            </a:extLst>
          </p:cNvPr>
          <p:cNvSpPr/>
          <p:nvPr/>
        </p:nvSpPr>
        <p:spPr>
          <a:xfrm>
            <a:off x="4066569" y="1393995"/>
            <a:ext cx="4070010" cy="4070010"/>
          </a:xfrm>
          <a:prstGeom prst="roundRect">
            <a:avLst>
              <a:gd name="adj" fmla="val 5000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8" name="椭圆 27">
            <a:extLst>
              <a:ext uri="{FF2B5EF4-FFF2-40B4-BE49-F238E27FC236}">
                <a16:creationId xmlns:a16="http://schemas.microsoft.com/office/drawing/2014/main" id="{CC1DAE11-E03B-0810-114F-ECAE253B5CC3}"/>
              </a:ext>
            </a:extLst>
          </p:cNvPr>
          <p:cNvSpPr/>
          <p:nvPr/>
        </p:nvSpPr>
        <p:spPr>
          <a:xfrm>
            <a:off x="7735725" y="2983563"/>
            <a:ext cx="824878" cy="824880"/>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文本框 32">
            <a:extLst>
              <a:ext uri="{FF2B5EF4-FFF2-40B4-BE49-F238E27FC236}">
                <a16:creationId xmlns:a16="http://schemas.microsoft.com/office/drawing/2014/main" id="{59A0033B-6267-EA48-E933-8C103B7DE27C}"/>
              </a:ext>
            </a:extLst>
          </p:cNvPr>
          <p:cNvSpPr txBox="1"/>
          <p:nvPr/>
        </p:nvSpPr>
        <p:spPr>
          <a:xfrm>
            <a:off x="7756131" y="3113942"/>
            <a:ext cx="785023" cy="584775"/>
          </a:xfrm>
          <a:prstGeom prst="rect">
            <a:avLst/>
          </a:prstGeom>
          <a:noFill/>
        </p:spPr>
        <p:txBody>
          <a:bodyPr wrap="square" anchor="ctr">
            <a:noAutofit/>
          </a:bodyPr>
          <a:lstStyle/>
          <a:p>
            <a:pPr algn="ctr"/>
            <a:r>
              <a:rPr lang="zh-CN" altLang="en-US" sz="1600" dirty="0">
                <a:solidFill>
                  <a:schemeClr val="bg1"/>
                </a:solidFill>
                <a:latin typeface="+mj-ea"/>
                <a:ea typeface="+mj-ea"/>
              </a:rPr>
              <a:t>提问讨论</a:t>
            </a:r>
          </a:p>
        </p:txBody>
      </p:sp>
      <p:sp>
        <p:nvSpPr>
          <p:cNvPr id="35" name="椭圆 34">
            <a:extLst>
              <a:ext uri="{FF2B5EF4-FFF2-40B4-BE49-F238E27FC236}">
                <a16:creationId xmlns:a16="http://schemas.microsoft.com/office/drawing/2014/main" id="{4D9F2E43-8A5D-6A85-31F7-2A2D67FCB18E}"/>
              </a:ext>
            </a:extLst>
          </p:cNvPr>
          <p:cNvSpPr/>
          <p:nvPr/>
        </p:nvSpPr>
        <p:spPr>
          <a:xfrm>
            <a:off x="7139696" y="1444816"/>
            <a:ext cx="650291" cy="650294"/>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文本框 35">
            <a:extLst>
              <a:ext uri="{FF2B5EF4-FFF2-40B4-BE49-F238E27FC236}">
                <a16:creationId xmlns:a16="http://schemas.microsoft.com/office/drawing/2014/main" id="{0DB7645B-BD46-CAE6-924F-53BEB3AE50C9}"/>
              </a:ext>
            </a:extLst>
          </p:cNvPr>
          <p:cNvSpPr txBox="1"/>
          <p:nvPr/>
        </p:nvSpPr>
        <p:spPr>
          <a:xfrm>
            <a:off x="7133893" y="1594884"/>
            <a:ext cx="650291" cy="369332"/>
          </a:xfrm>
          <a:prstGeom prst="rect">
            <a:avLst/>
          </a:prstGeom>
          <a:noFill/>
        </p:spPr>
        <p:txBody>
          <a:bodyPr wrap="square">
            <a:noAutofit/>
          </a:bodyPr>
          <a:lstStyle/>
          <a:p>
            <a:pPr algn="ctr"/>
            <a:r>
              <a:rPr lang="zh-CN" altLang="en-US" sz="1800" dirty="0">
                <a:solidFill>
                  <a:schemeClr val="bg1"/>
                </a:solidFill>
                <a:latin typeface="+mn-ea"/>
              </a:rPr>
              <a:t>烦恼</a:t>
            </a:r>
          </a:p>
        </p:txBody>
      </p:sp>
      <p:sp>
        <p:nvSpPr>
          <p:cNvPr id="37" name="椭圆 36">
            <a:extLst>
              <a:ext uri="{FF2B5EF4-FFF2-40B4-BE49-F238E27FC236}">
                <a16:creationId xmlns:a16="http://schemas.microsoft.com/office/drawing/2014/main" id="{56A86E78-4E83-575E-C9E9-54534F847D0C}"/>
              </a:ext>
            </a:extLst>
          </p:cNvPr>
          <p:cNvSpPr/>
          <p:nvPr/>
        </p:nvSpPr>
        <p:spPr>
          <a:xfrm>
            <a:off x="6157281" y="4493052"/>
            <a:ext cx="464703" cy="464705"/>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文本框 37">
            <a:extLst>
              <a:ext uri="{FF2B5EF4-FFF2-40B4-BE49-F238E27FC236}">
                <a16:creationId xmlns:a16="http://schemas.microsoft.com/office/drawing/2014/main" id="{25B67AF1-4562-37FA-2D80-A59AF1901D63}"/>
              </a:ext>
            </a:extLst>
          </p:cNvPr>
          <p:cNvSpPr txBox="1"/>
          <p:nvPr/>
        </p:nvSpPr>
        <p:spPr>
          <a:xfrm>
            <a:off x="6045868" y="4587102"/>
            <a:ext cx="684677" cy="307777"/>
          </a:xfrm>
          <a:prstGeom prst="rect">
            <a:avLst/>
          </a:prstGeom>
          <a:noFill/>
        </p:spPr>
        <p:txBody>
          <a:bodyPr wrap="square">
            <a:noAutofit/>
          </a:bodyPr>
          <a:lstStyle/>
          <a:p>
            <a:pPr algn="ctr"/>
            <a:r>
              <a:rPr lang="zh-CN" altLang="en-US" sz="1400" dirty="0">
                <a:solidFill>
                  <a:schemeClr val="bg1"/>
                </a:solidFill>
                <a:latin typeface="+mn-ea"/>
              </a:rPr>
              <a:t>情绪</a:t>
            </a:r>
          </a:p>
        </p:txBody>
      </p:sp>
      <p:sp>
        <p:nvSpPr>
          <p:cNvPr id="40" name="椭圆 39">
            <a:extLst>
              <a:ext uri="{FF2B5EF4-FFF2-40B4-BE49-F238E27FC236}">
                <a16:creationId xmlns:a16="http://schemas.microsoft.com/office/drawing/2014/main" id="{0801974A-9268-E77E-5EB9-22EB304B8D8F}"/>
              </a:ext>
            </a:extLst>
          </p:cNvPr>
          <p:cNvSpPr/>
          <p:nvPr/>
        </p:nvSpPr>
        <p:spPr>
          <a:xfrm>
            <a:off x="4365080" y="3731784"/>
            <a:ext cx="650291" cy="650294"/>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1" name="文本框 40">
            <a:extLst>
              <a:ext uri="{FF2B5EF4-FFF2-40B4-BE49-F238E27FC236}">
                <a16:creationId xmlns:a16="http://schemas.microsoft.com/office/drawing/2014/main" id="{0E5995DD-57C1-00C4-4C23-4ED57AE59EAC}"/>
              </a:ext>
            </a:extLst>
          </p:cNvPr>
          <p:cNvSpPr txBox="1"/>
          <p:nvPr/>
        </p:nvSpPr>
        <p:spPr>
          <a:xfrm>
            <a:off x="4359237" y="3812729"/>
            <a:ext cx="650291" cy="523220"/>
          </a:xfrm>
          <a:prstGeom prst="rect">
            <a:avLst/>
          </a:prstGeom>
          <a:noFill/>
        </p:spPr>
        <p:txBody>
          <a:bodyPr wrap="square">
            <a:noAutofit/>
          </a:bodyPr>
          <a:lstStyle/>
          <a:p>
            <a:pPr algn="ctr"/>
            <a:r>
              <a:rPr lang="zh-CN" altLang="en-US" sz="1400" dirty="0">
                <a:solidFill>
                  <a:schemeClr val="bg1"/>
                </a:solidFill>
                <a:latin typeface="+mn-ea"/>
              </a:rPr>
              <a:t>学习</a:t>
            </a:r>
          </a:p>
          <a:p>
            <a:pPr algn="ctr"/>
            <a:r>
              <a:rPr lang="zh-CN" altLang="en-US" sz="1400" dirty="0">
                <a:solidFill>
                  <a:schemeClr val="bg1"/>
                </a:solidFill>
                <a:latin typeface="+mn-ea"/>
              </a:rPr>
              <a:t>压力</a:t>
            </a:r>
          </a:p>
        </p:txBody>
      </p:sp>
      <p:pic>
        <p:nvPicPr>
          <p:cNvPr id="25" name="图片 24" descr="卡通人物&#10;&#10;描述已自动生成">
            <a:extLst>
              <a:ext uri="{FF2B5EF4-FFF2-40B4-BE49-F238E27FC236}">
                <a16:creationId xmlns:a16="http://schemas.microsoft.com/office/drawing/2014/main" id="{E7AAAB7E-2700-FDB7-9782-35EDDD9B2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734" y="2322160"/>
            <a:ext cx="2213681" cy="2213681"/>
          </a:xfrm>
          <a:prstGeom prst="rect">
            <a:avLst/>
          </a:prstGeom>
        </p:spPr>
      </p:pic>
      <p:sp>
        <p:nvSpPr>
          <p:cNvPr id="42" name="任意多边形: 形状 41">
            <a:extLst>
              <a:ext uri="{FF2B5EF4-FFF2-40B4-BE49-F238E27FC236}">
                <a16:creationId xmlns:a16="http://schemas.microsoft.com/office/drawing/2014/main" id="{E3A5E51D-A0B5-5F53-AC9B-4FFCAA855F54}"/>
              </a:ext>
            </a:extLst>
          </p:cNvPr>
          <p:cNvSpPr/>
          <p:nvPr/>
        </p:nvSpPr>
        <p:spPr>
          <a:xfrm>
            <a:off x="4898620" y="4959112"/>
            <a:ext cx="392737" cy="47253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dirty="0"/>
          </a:p>
        </p:txBody>
      </p:sp>
      <p:sp>
        <p:nvSpPr>
          <p:cNvPr id="43" name="任意多边形: 形状 42">
            <a:extLst>
              <a:ext uri="{FF2B5EF4-FFF2-40B4-BE49-F238E27FC236}">
                <a16:creationId xmlns:a16="http://schemas.microsoft.com/office/drawing/2014/main" id="{3D08F5C7-839C-428F-2156-3D202C4D8E28}"/>
              </a:ext>
            </a:extLst>
          </p:cNvPr>
          <p:cNvSpPr/>
          <p:nvPr/>
        </p:nvSpPr>
        <p:spPr>
          <a:xfrm rot="20125454">
            <a:off x="8211178" y="4372828"/>
            <a:ext cx="240337" cy="289170"/>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dirty="0"/>
          </a:p>
        </p:txBody>
      </p:sp>
      <p:sp>
        <p:nvSpPr>
          <p:cNvPr id="44" name="任意多边形: 形状 43">
            <a:extLst>
              <a:ext uri="{FF2B5EF4-FFF2-40B4-BE49-F238E27FC236}">
                <a16:creationId xmlns:a16="http://schemas.microsoft.com/office/drawing/2014/main" id="{1E46D0DC-0D48-AB77-319F-159A30F05F6B}"/>
              </a:ext>
            </a:extLst>
          </p:cNvPr>
          <p:cNvSpPr/>
          <p:nvPr/>
        </p:nvSpPr>
        <p:spPr>
          <a:xfrm rot="20125454">
            <a:off x="6132000" y="1811272"/>
            <a:ext cx="175681" cy="211377"/>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dirty="0"/>
          </a:p>
        </p:txBody>
      </p:sp>
      <p:sp>
        <p:nvSpPr>
          <p:cNvPr id="45" name="任意多边形: 形状 44">
            <a:extLst>
              <a:ext uri="{FF2B5EF4-FFF2-40B4-BE49-F238E27FC236}">
                <a16:creationId xmlns:a16="http://schemas.microsoft.com/office/drawing/2014/main" id="{6DD6B4CC-2CC2-D6FC-A6C6-1120F4199560}"/>
              </a:ext>
            </a:extLst>
          </p:cNvPr>
          <p:cNvSpPr/>
          <p:nvPr/>
        </p:nvSpPr>
        <p:spPr>
          <a:xfrm rot="1015074">
            <a:off x="7622376" y="2205666"/>
            <a:ext cx="344179" cy="414111"/>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accent2"/>
            </a:solidFill>
            <a:prstDash val="solid"/>
            <a:miter/>
          </a:ln>
        </p:spPr>
        <p:txBody>
          <a:bodyPr rtlCol="0" anchor="ctr">
            <a:noAutofit/>
          </a:bodyPr>
          <a:lstStyle/>
          <a:p>
            <a:endParaRPr lang="zh-CN" altLang="en-US"/>
          </a:p>
        </p:txBody>
      </p:sp>
      <p:sp>
        <p:nvSpPr>
          <p:cNvPr id="46" name="任意多边形: 形状 45">
            <a:extLst>
              <a:ext uri="{FF2B5EF4-FFF2-40B4-BE49-F238E27FC236}">
                <a16:creationId xmlns:a16="http://schemas.microsoft.com/office/drawing/2014/main" id="{FFC5652D-4168-4C0F-278C-8080BE669796}"/>
              </a:ext>
            </a:extLst>
          </p:cNvPr>
          <p:cNvSpPr/>
          <p:nvPr/>
        </p:nvSpPr>
        <p:spPr>
          <a:xfrm rot="1616027">
            <a:off x="3584506" y="3604872"/>
            <a:ext cx="198985" cy="239416"/>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accent2"/>
            </a:solidFill>
            <a:prstDash val="solid"/>
            <a:miter/>
          </a:ln>
        </p:spPr>
        <p:txBody>
          <a:bodyPr rtlCol="0" anchor="ctr">
            <a:noAutofit/>
          </a:bodyPr>
          <a:lstStyle/>
          <a:p>
            <a:endParaRPr lang="zh-CN" altLang="en-US"/>
          </a:p>
        </p:txBody>
      </p:sp>
      <p:sp>
        <p:nvSpPr>
          <p:cNvPr id="50" name="弧形 49">
            <a:extLst>
              <a:ext uri="{FF2B5EF4-FFF2-40B4-BE49-F238E27FC236}">
                <a16:creationId xmlns:a16="http://schemas.microsoft.com/office/drawing/2014/main" id="{903AC31E-BBA8-2381-434A-6E82552591C3}"/>
              </a:ext>
            </a:extLst>
          </p:cNvPr>
          <p:cNvSpPr/>
          <p:nvPr/>
        </p:nvSpPr>
        <p:spPr>
          <a:xfrm>
            <a:off x="3692357" y="1013460"/>
            <a:ext cx="4818434" cy="4818434"/>
          </a:xfrm>
          <a:prstGeom prst="arc">
            <a:avLst>
              <a:gd name="adj1" fmla="val 12053681"/>
              <a:gd name="adj2" fmla="val 18065522"/>
            </a:avLst>
          </a:prstGeom>
          <a:noFill/>
          <a:ln w="12700">
            <a:solidFill>
              <a:schemeClr val="accent1">
                <a:alpha val="1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55" name="弧形 54">
            <a:extLst>
              <a:ext uri="{FF2B5EF4-FFF2-40B4-BE49-F238E27FC236}">
                <a16:creationId xmlns:a16="http://schemas.microsoft.com/office/drawing/2014/main" id="{DEC18315-5D6F-E256-0DA1-F46C3F550572}"/>
              </a:ext>
            </a:extLst>
          </p:cNvPr>
          <p:cNvSpPr/>
          <p:nvPr/>
        </p:nvSpPr>
        <p:spPr>
          <a:xfrm>
            <a:off x="3692357" y="1019783"/>
            <a:ext cx="4818434" cy="4818434"/>
          </a:xfrm>
          <a:prstGeom prst="arc">
            <a:avLst>
              <a:gd name="adj1" fmla="val 19810233"/>
              <a:gd name="adj2" fmla="val 3876570"/>
            </a:avLst>
          </a:prstGeom>
          <a:noFill/>
          <a:ln w="12700">
            <a:solidFill>
              <a:schemeClr val="accent1">
                <a:alpha val="1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56" name="弧形 55">
            <a:extLst>
              <a:ext uri="{FF2B5EF4-FFF2-40B4-BE49-F238E27FC236}">
                <a16:creationId xmlns:a16="http://schemas.microsoft.com/office/drawing/2014/main" id="{8C87D0AA-35DC-D1A8-24EB-6F593E2E0D3E}"/>
              </a:ext>
            </a:extLst>
          </p:cNvPr>
          <p:cNvSpPr/>
          <p:nvPr/>
        </p:nvSpPr>
        <p:spPr>
          <a:xfrm>
            <a:off x="3686783" y="1028700"/>
            <a:ext cx="4818434" cy="4818434"/>
          </a:xfrm>
          <a:prstGeom prst="arc">
            <a:avLst>
              <a:gd name="adj1" fmla="val 6083348"/>
              <a:gd name="adj2" fmla="val 11375958"/>
            </a:avLst>
          </a:prstGeom>
          <a:noFill/>
          <a:ln w="12700">
            <a:solidFill>
              <a:schemeClr val="accent1">
                <a:alpha val="1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Tree>
    <p:extLst>
      <p:ext uri="{BB962C8B-B14F-4D97-AF65-F5344CB8AC3E}">
        <p14:creationId xmlns:p14="http://schemas.microsoft.com/office/powerpoint/2010/main" val="141143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FBF64A6F-F141-E363-9653-D062A8F1057D}"/>
              </a:ext>
            </a:extLst>
          </p:cNvPr>
          <p:cNvSpPr txBox="1"/>
          <p:nvPr/>
        </p:nvSpPr>
        <p:spPr>
          <a:xfrm>
            <a:off x="3209533" y="2009881"/>
            <a:ext cx="2946391" cy="553998"/>
          </a:xfrm>
          <a:prstGeom prst="rect">
            <a:avLst/>
          </a:prstGeom>
          <a:noFill/>
        </p:spPr>
        <p:txBody>
          <a:bodyPr wrap="square" rtlCol="0">
            <a:noAutofit/>
          </a:bodyPr>
          <a:lstStyle/>
          <a:p>
            <a:pPr algn="ctr"/>
            <a:r>
              <a:rPr lang="en-US" altLang="zh-CN" sz="3000" dirty="0">
                <a:ln>
                  <a:solidFill>
                    <a:schemeClr val="tx1"/>
                  </a:solidFill>
                </a:ln>
                <a:solidFill>
                  <a:schemeClr val="bg1"/>
                </a:solidFill>
                <a:latin typeface="+mj-lt"/>
                <a:ea typeface="思源黑体 CN Normal" panose="020B0400000000000000" pitchFamily="34" charset="-122"/>
                <a:cs typeface="Arial" panose="020B0604020202020204" pitchFamily="34" charset="0"/>
              </a:rPr>
              <a:t>PART ONE</a:t>
            </a:r>
            <a:endParaRPr lang="zh-CN" altLang="en-US" sz="3000" dirty="0">
              <a:ln>
                <a:solidFill>
                  <a:schemeClr val="tx1"/>
                </a:solidFill>
              </a:ln>
              <a:solidFill>
                <a:schemeClr val="bg1"/>
              </a:solidFill>
              <a:latin typeface="+mj-lt"/>
              <a:ea typeface="思源黑体 CN Normal" panose="020B0400000000000000" pitchFamily="34" charset="-122"/>
              <a:cs typeface="Arial" panose="020B0604020202020204" pitchFamily="34" charset="0"/>
            </a:endParaRPr>
          </a:p>
        </p:txBody>
      </p:sp>
      <p:grpSp>
        <p:nvGrpSpPr>
          <p:cNvPr id="19" name="组合 18">
            <a:extLst>
              <a:ext uri="{FF2B5EF4-FFF2-40B4-BE49-F238E27FC236}">
                <a16:creationId xmlns:a16="http://schemas.microsoft.com/office/drawing/2014/main" id="{F5AAC3E0-0BFF-8EAB-FEA9-7BBEB49AEEA3}"/>
              </a:ext>
            </a:extLst>
          </p:cNvPr>
          <p:cNvGrpSpPr/>
          <p:nvPr/>
        </p:nvGrpSpPr>
        <p:grpSpPr>
          <a:xfrm>
            <a:off x="2642837" y="3277451"/>
            <a:ext cx="4574961" cy="812941"/>
            <a:chOff x="2550743" y="2739958"/>
            <a:chExt cx="5758235" cy="812941"/>
          </a:xfrm>
        </p:grpSpPr>
        <p:sp>
          <p:nvSpPr>
            <p:cNvPr id="9" name="文本框 8">
              <a:extLst>
                <a:ext uri="{FF2B5EF4-FFF2-40B4-BE49-F238E27FC236}">
                  <a16:creationId xmlns:a16="http://schemas.microsoft.com/office/drawing/2014/main" id="{20B19EC7-F75C-A455-5746-1C86903B3202}"/>
                </a:ext>
              </a:extLst>
            </p:cNvPr>
            <p:cNvSpPr txBox="1"/>
            <p:nvPr/>
          </p:nvSpPr>
          <p:spPr>
            <a:xfrm>
              <a:off x="2577608" y="2783458"/>
              <a:ext cx="5731370" cy="769441"/>
            </a:xfrm>
            <a:prstGeom prst="rect">
              <a:avLst/>
            </a:prstGeom>
            <a:noFill/>
          </p:spPr>
          <p:txBody>
            <a:bodyPr wrap="square" rtlCol="0">
              <a:noAutofit/>
            </a:bodyPr>
            <a:lstStyle/>
            <a:p>
              <a:r>
                <a:rPr lang="zh-CN" altLang="en-US" sz="4400" dirty="0">
                  <a:latin typeface="+mj-ea"/>
                  <a:ea typeface="+mj-ea"/>
                </a:rPr>
                <a:t>心理健康的定义</a:t>
              </a:r>
            </a:p>
          </p:txBody>
        </p:sp>
        <p:sp>
          <p:nvSpPr>
            <p:cNvPr id="12" name="文本框 11">
              <a:extLst>
                <a:ext uri="{FF2B5EF4-FFF2-40B4-BE49-F238E27FC236}">
                  <a16:creationId xmlns:a16="http://schemas.microsoft.com/office/drawing/2014/main" id="{CE536B4E-9D8F-19B6-F0E1-7095B7572CD9}"/>
                </a:ext>
              </a:extLst>
            </p:cNvPr>
            <p:cNvSpPr txBox="1"/>
            <p:nvPr/>
          </p:nvSpPr>
          <p:spPr>
            <a:xfrm>
              <a:off x="2550743" y="2739958"/>
              <a:ext cx="5731370" cy="769441"/>
            </a:xfrm>
            <a:prstGeom prst="rect">
              <a:avLst/>
            </a:prstGeom>
            <a:noFill/>
          </p:spPr>
          <p:txBody>
            <a:bodyPr wrap="square" rtlCol="0">
              <a:noAutofit/>
            </a:bodyPr>
            <a:lstStyle/>
            <a:p>
              <a:r>
                <a:rPr lang="zh-CN" altLang="en-US" sz="4400" dirty="0">
                  <a:solidFill>
                    <a:schemeClr val="accent1"/>
                  </a:solidFill>
                  <a:latin typeface="+mj-ea"/>
                  <a:ea typeface="+mj-ea"/>
                </a:rPr>
                <a:t>心理健康的定义</a:t>
              </a:r>
            </a:p>
          </p:txBody>
        </p:sp>
      </p:grpSp>
      <p:sp>
        <p:nvSpPr>
          <p:cNvPr id="16" name="文本框 15">
            <a:extLst>
              <a:ext uri="{FF2B5EF4-FFF2-40B4-BE49-F238E27FC236}">
                <a16:creationId xmlns:a16="http://schemas.microsoft.com/office/drawing/2014/main" id="{4064E44E-426B-204F-F81D-51B7DB31EF70}"/>
              </a:ext>
            </a:extLst>
          </p:cNvPr>
          <p:cNvSpPr txBox="1"/>
          <p:nvPr/>
        </p:nvSpPr>
        <p:spPr>
          <a:xfrm>
            <a:off x="2683084" y="4021588"/>
            <a:ext cx="4110891" cy="369332"/>
          </a:xfrm>
          <a:prstGeom prst="rect">
            <a:avLst/>
          </a:prstGeom>
          <a:noFill/>
        </p:spPr>
        <p:txBody>
          <a:bodyPr wrap="square" rtlCol="0">
            <a:noAutofit/>
          </a:bodyPr>
          <a:lstStyle/>
          <a:p>
            <a:pPr algn="dist"/>
            <a:r>
              <a:rPr lang="en-US" altLang="zh-CN" dirty="0">
                <a:solidFill>
                  <a:srgbClr val="000000"/>
                </a:solidFill>
                <a:latin typeface="Arial" panose="020B0604020202020204" pitchFamily="34" charset="0"/>
                <a:ea typeface="思源黑体 CN Normal" panose="020B0400000000000000" pitchFamily="34" charset="-122"/>
                <a:cs typeface="Arial" panose="020B0604020202020204" pitchFamily="34" charset="0"/>
              </a:rPr>
              <a:t>XIN LI JIAN KANG DE DING YI</a:t>
            </a:r>
            <a:endParaRPr lang="zh-CN" altLang="en-US" dirty="0">
              <a:solidFill>
                <a:srgbClr val="000000"/>
              </a:solidFill>
              <a:latin typeface="Arial" panose="020B0604020202020204" pitchFamily="34" charset="0"/>
              <a:ea typeface="思源黑体 CN Normal" panose="020B0400000000000000" pitchFamily="34" charset="-122"/>
              <a:cs typeface="Arial" panose="020B0604020202020204" pitchFamily="34" charset="0"/>
            </a:endParaRPr>
          </a:p>
        </p:txBody>
      </p:sp>
      <p:pic>
        <p:nvPicPr>
          <p:cNvPr id="10" name="图片 9" descr="图标&#10;&#10;描述已自动生成">
            <a:extLst>
              <a:ext uri="{FF2B5EF4-FFF2-40B4-BE49-F238E27FC236}">
                <a16:creationId xmlns:a16="http://schemas.microsoft.com/office/drawing/2014/main" id="{9BCC1F35-AB0A-C408-6769-FD6349E0D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398" y="407379"/>
            <a:ext cx="5541085" cy="5541085"/>
          </a:xfrm>
          <a:prstGeom prst="rect">
            <a:avLst/>
          </a:prstGeom>
        </p:spPr>
      </p:pic>
      <p:sp>
        <p:nvSpPr>
          <p:cNvPr id="14" name="弧形 13">
            <a:extLst>
              <a:ext uri="{FF2B5EF4-FFF2-40B4-BE49-F238E27FC236}">
                <a16:creationId xmlns:a16="http://schemas.microsoft.com/office/drawing/2014/main" id="{51AF1630-5C50-7CEB-6A3F-199A15EC0772}"/>
              </a:ext>
            </a:extLst>
          </p:cNvPr>
          <p:cNvSpPr/>
          <p:nvPr/>
        </p:nvSpPr>
        <p:spPr>
          <a:xfrm>
            <a:off x="6957343" y="2096849"/>
            <a:ext cx="3557115" cy="3472509"/>
          </a:xfrm>
          <a:prstGeom prst="arc">
            <a:avLst>
              <a:gd name="adj1" fmla="val 15107763"/>
              <a:gd name="adj2" fmla="val 8876154"/>
            </a:avLst>
          </a:prstGeom>
          <a:noFill/>
          <a:ln w="22225" cap="rnd">
            <a:solidFill>
              <a:schemeClr val="tx1"/>
            </a:solidFill>
            <a:round/>
          </a:ln>
          <a:scene3d>
            <a:camera prst="isometricRightUp">
              <a:rot lat="1540247" lon="18736749" rev="2112178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菱形 19">
            <a:extLst>
              <a:ext uri="{FF2B5EF4-FFF2-40B4-BE49-F238E27FC236}">
                <a16:creationId xmlns:a16="http://schemas.microsoft.com/office/drawing/2014/main" id="{6CC84612-7AEF-6BAC-EFC0-BC0B5A1BAD1E}"/>
              </a:ext>
            </a:extLst>
          </p:cNvPr>
          <p:cNvSpPr/>
          <p:nvPr/>
        </p:nvSpPr>
        <p:spPr>
          <a:xfrm rot="893331">
            <a:off x="9857384" y="3445019"/>
            <a:ext cx="311150" cy="31115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任意多边形: 形状 20">
            <a:extLst>
              <a:ext uri="{FF2B5EF4-FFF2-40B4-BE49-F238E27FC236}">
                <a16:creationId xmlns:a16="http://schemas.microsoft.com/office/drawing/2014/main" id="{838D031C-E4B2-B505-155A-8207D29D0D70}"/>
              </a:ext>
            </a:extLst>
          </p:cNvPr>
          <p:cNvSpPr/>
          <p:nvPr/>
        </p:nvSpPr>
        <p:spPr>
          <a:xfrm rot="20476854">
            <a:off x="5824672" y="2362723"/>
            <a:ext cx="233188" cy="276111"/>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A2EC31BB-F6FE-D2A7-D499-6BC48C585E3E}"/>
              </a:ext>
            </a:extLst>
          </p:cNvPr>
          <p:cNvSpPr/>
          <p:nvPr/>
        </p:nvSpPr>
        <p:spPr>
          <a:xfrm rot="20476854">
            <a:off x="3365932" y="1854594"/>
            <a:ext cx="233188" cy="276111"/>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28" name="任意多边形: 形状 27">
            <a:extLst>
              <a:ext uri="{FF2B5EF4-FFF2-40B4-BE49-F238E27FC236}">
                <a16:creationId xmlns:a16="http://schemas.microsoft.com/office/drawing/2014/main" id="{2786225F-9B85-87FD-0508-29F5041515A2}"/>
              </a:ext>
            </a:extLst>
          </p:cNvPr>
          <p:cNvSpPr/>
          <p:nvPr/>
        </p:nvSpPr>
        <p:spPr>
          <a:xfrm rot="20476854">
            <a:off x="8140610" y="5142080"/>
            <a:ext cx="443815" cy="525508"/>
          </a:xfrm>
          <a:custGeom>
            <a:avLst/>
            <a:gdLst>
              <a:gd name="connsiteX0" fmla="*/ 146542 w 293084"/>
              <a:gd name="connsiteY0" fmla="*/ 0 h 347033"/>
              <a:gd name="connsiteX1" fmla="*/ 146542 w 293084"/>
              <a:gd name="connsiteY1" fmla="*/ 0 h 347033"/>
              <a:gd name="connsiteX2" fmla="*/ 293084 w 293084"/>
              <a:gd name="connsiteY2" fmla="*/ 173517 h 347033"/>
              <a:gd name="connsiteX3" fmla="*/ 293084 w 293084"/>
              <a:gd name="connsiteY3" fmla="*/ 173517 h 347033"/>
              <a:gd name="connsiteX4" fmla="*/ 146542 w 293084"/>
              <a:gd name="connsiteY4" fmla="*/ 347034 h 347033"/>
              <a:gd name="connsiteX5" fmla="*/ 146542 w 293084"/>
              <a:gd name="connsiteY5" fmla="*/ 347034 h 347033"/>
              <a:gd name="connsiteX6" fmla="*/ 0 w 293084"/>
              <a:gd name="connsiteY6" fmla="*/ 173517 h 347033"/>
              <a:gd name="connsiteX7" fmla="*/ 0 w 293084"/>
              <a:gd name="connsiteY7" fmla="*/ 173517 h 347033"/>
              <a:gd name="connsiteX8" fmla="*/ 146542 w 293084"/>
              <a:gd name="connsiteY8" fmla="*/ 0 h 34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84" h="347033">
                <a:moveTo>
                  <a:pt x="146542" y="0"/>
                </a:moveTo>
                <a:lnTo>
                  <a:pt x="146542" y="0"/>
                </a:lnTo>
                <a:cubicBezTo>
                  <a:pt x="171717" y="80334"/>
                  <a:pt x="225228" y="143704"/>
                  <a:pt x="293084" y="173517"/>
                </a:cubicBezTo>
                <a:lnTo>
                  <a:pt x="293084" y="173517"/>
                </a:lnTo>
                <a:cubicBezTo>
                  <a:pt x="225228" y="203321"/>
                  <a:pt x="171717" y="266681"/>
                  <a:pt x="146542" y="347034"/>
                </a:cubicBezTo>
                <a:lnTo>
                  <a:pt x="146542" y="347034"/>
                </a:lnTo>
                <a:cubicBezTo>
                  <a:pt x="121368" y="266681"/>
                  <a:pt x="67856" y="203321"/>
                  <a:pt x="0" y="173517"/>
                </a:cubicBezTo>
                <a:lnTo>
                  <a:pt x="0" y="173517"/>
                </a:lnTo>
                <a:cubicBezTo>
                  <a:pt x="67856" y="143704"/>
                  <a:pt x="121368" y="80334"/>
                  <a:pt x="146542" y="0"/>
                </a:cubicBezTo>
                <a:close/>
              </a:path>
            </a:pathLst>
          </a:custGeom>
          <a:solidFill>
            <a:srgbClr val="000000"/>
          </a:solidFill>
          <a:ln w="9525" cap="flat">
            <a:no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640214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CAB7AF1-7D7F-5153-B154-45B13938015F}"/>
              </a:ext>
            </a:extLst>
          </p:cNvPr>
          <p:cNvSpPr txBox="1"/>
          <p:nvPr/>
        </p:nvSpPr>
        <p:spPr>
          <a:xfrm>
            <a:off x="1501892" y="2191872"/>
            <a:ext cx="6517436" cy="1862048"/>
          </a:xfrm>
          <a:prstGeom prst="rect">
            <a:avLst/>
          </a:prstGeom>
          <a:noFill/>
        </p:spPr>
        <p:txBody>
          <a:bodyPr wrap="square" rtlCol="0">
            <a:noAutofit/>
          </a:bodyPr>
          <a:lstStyle/>
          <a:p>
            <a:pPr algn="ctr"/>
            <a:r>
              <a:rPr lang="en-US" altLang="zh-CN" sz="11500" dirty="0">
                <a:solidFill>
                  <a:srgbClr val="000000"/>
                </a:solidFill>
                <a:latin typeface="Arial" panose="020B0604020202020204" pitchFamily="34" charset="0"/>
                <a:ea typeface="思源黑体 CN Normal" panose="020B0400000000000000" pitchFamily="34" charset="-122"/>
                <a:cs typeface="Arial" panose="020B0604020202020204" pitchFamily="34" charset="0"/>
              </a:rPr>
              <a:t>THANKS</a:t>
            </a:r>
            <a:endParaRPr lang="zh-CN" altLang="en-US" sz="11500" dirty="0">
              <a:solidFill>
                <a:srgbClr val="000000"/>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11" name="文本框 10">
            <a:extLst>
              <a:ext uri="{FF2B5EF4-FFF2-40B4-BE49-F238E27FC236}">
                <a16:creationId xmlns:a16="http://schemas.microsoft.com/office/drawing/2014/main" id="{DC9A13B8-931A-B08D-081C-E56DBED4C318}"/>
              </a:ext>
            </a:extLst>
          </p:cNvPr>
          <p:cNvSpPr txBox="1"/>
          <p:nvPr/>
        </p:nvSpPr>
        <p:spPr>
          <a:xfrm>
            <a:off x="1457524" y="2157147"/>
            <a:ext cx="6517436" cy="1862048"/>
          </a:xfrm>
          <a:prstGeom prst="rect">
            <a:avLst/>
          </a:prstGeom>
          <a:noFill/>
        </p:spPr>
        <p:txBody>
          <a:bodyPr wrap="square" rtlCol="0">
            <a:noAutofit/>
          </a:bodyPr>
          <a:lstStyle/>
          <a:p>
            <a:pPr algn="ctr"/>
            <a:r>
              <a:rPr lang="en-US" altLang="zh-CN" sz="11500" dirty="0">
                <a:solidFill>
                  <a:srgbClr val="9483FA"/>
                </a:solidFill>
                <a:latin typeface="Arial" panose="020B0604020202020204" pitchFamily="34" charset="0"/>
                <a:ea typeface="思源黑体 CN Normal" panose="020B0400000000000000" pitchFamily="34" charset="-122"/>
                <a:cs typeface="Arial" panose="020B0604020202020204" pitchFamily="34" charset="0"/>
              </a:rPr>
              <a:t>THANKS</a:t>
            </a:r>
            <a:endParaRPr lang="zh-CN" altLang="en-US" sz="11500" dirty="0">
              <a:solidFill>
                <a:srgbClr val="9483FA"/>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13" name="文本框 12">
            <a:extLst>
              <a:ext uri="{FF2B5EF4-FFF2-40B4-BE49-F238E27FC236}">
                <a16:creationId xmlns:a16="http://schemas.microsoft.com/office/drawing/2014/main" id="{A7EA9A8E-F400-08D2-202D-85CB5B1DD67C}"/>
              </a:ext>
            </a:extLst>
          </p:cNvPr>
          <p:cNvSpPr txBox="1"/>
          <p:nvPr/>
        </p:nvSpPr>
        <p:spPr>
          <a:xfrm>
            <a:off x="2571863" y="4053920"/>
            <a:ext cx="4427648" cy="830997"/>
          </a:xfrm>
          <a:prstGeom prst="rect">
            <a:avLst/>
          </a:prstGeom>
          <a:noFill/>
        </p:spPr>
        <p:txBody>
          <a:bodyPr wrap="square" rtlCol="0">
            <a:noAutofit/>
          </a:bodyPr>
          <a:lstStyle/>
          <a:p>
            <a:pPr algn="ctr"/>
            <a:r>
              <a:rPr lang="zh-CN" altLang="en-US" sz="4800" dirty="0">
                <a:latin typeface="锐字真言体免费商用" panose="02010600030101010101" pitchFamily="2" charset="-122"/>
                <a:ea typeface="锐字真言体免费商用" panose="02010600030101010101" pitchFamily="2" charset="-122"/>
              </a:rPr>
              <a:t>感谢聆听</a:t>
            </a:r>
          </a:p>
        </p:txBody>
      </p:sp>
      <p:sp>
        <p:nvSpPr>
          <p:cNvPr id="12" name="文本框 11">
            <a:extLst>
              <a:ext uri="{FF2B5EF4-FFF2-40B4-BE49-F238E27FC236}">
                <a16:creationId xmlns:a16="http://schemas.microsoft.com/office/drawing/2014/main" id="{B05E9E31-B6FE-8BA4-08CE-E6F7C3C39252}"/>
              </a:ext>
            </a:extLst>
          </p:cNvPr>
          <p:cNvSpPr txBox="1"/>
          <p:nvPr/>
        </p:nvSpPr>
        <p:spPr>
          <a:xfrm>
            <a:off x="2546786" y="4019195"/>
            <a:ext cx="4427648" cy="830997"/>
          </a:xfrm>
          <a:prstGeom prst="rect">
            <a:avLst/>
          </a:prstGeom>
          <a:noFill/>
        </p:spPr>
        <p:txBody>
          <a:bodyPr wrap="square" rtlCol="0">
            <a:noAutofit/>
          </a:bodyPr>
          <a:lstStyle/>
          <a:p>
            <a:pPr algn="ctr"/>
            <a:r>
              <a:rPr lang="zh-CN" altLang="en-US" sz="4800" dirty="0">
                <a:solidFill>
                  <a:srgbClr val="9483FA"/>
                </a:solidFill>
                <a:latin typeface="锐字真言体免费商用" panose="02010600030101010101" pitchFamily="2" charset="-122"/>
                <a:ea typeface="锐字真言体免费商用" panose="02010600030101010101" pitchFamily="2" charset="-122"/>
              </a:rPr>
              <a:t>感谢聆听</a:t>
            </a:r>
          </a:p>
        </p:txBody>
      </p:sp>
      <p:sp>
        <p:nvSpPr>
          <p:cNvPr id="6" name="任意多边形: 形状 5">
            <a:extLst>
              <a:ext uri="{FF2B5EF4-FFF2-40B4-BE49-F238E27FC236}">
                <a16:creationId xmlns:a16="http://schemas.microsoft.com/office/drawing/2014/main" id="{B71018D2-2FD4-3A93-1D6D-12C0C24C575E}"/>
              </a:ext>
            </a:extLst>
          </p:cNvPr>
          <p:cNvSpPr/>
          <p:nvPr/>
        </p:nvSpPr>
        <p:spPr>
          <a:xfrm rot="20721887">
            <a:off x="8413453" y="2153715"/>
            <a:ext cx="382379" cy="452754"/>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7" name="任意多边形: 形状 6">
            <a:extLst>
              <a:ext uri="{FF2B5EF4-FFF2-40B4-BE49-F238E27FC236}">
                <a16:creationId xmlns:a16="http://schemas.microsoft.com/office/drawing/2014/main" id="{76D1931A-5FA5-383E-5A44-E7E00518AF29}"/>
              </a:ext>
            </a:extLst>
          </p:cNvPr>
          <p:cNvSpPr/>
          <p:nvPr/>
        </p:nvSpPr>
        <p:spPr>
          <a:xfrm rot="20721887">
            <a:off x="9127629" y="1653610"/>
            <a:ext cx="226170" cy="267795"/>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8" name="任意多边形: 形状 7">
            <a:extLst>
              <a:ext uri="{FF2B5EF4-FFF2-40B4-BE49-F238E27FC236}">
                <a16:creationId xmlns:a16="http://schemas.microsoft.com/office/drawing/2014/main" id="{1251746F-DF65-E7FC-1CEF-152E28A9A07E}"/>
              </a:ext>
            </a:extLst>
          </p:cNvPr>
          <p:cNvSpPr/>
          <p:nvPr/>
        </p:nvSpPr>
        <p:spPr>
          <a:xfrm rot="20721887">
            <a:off x="1266334" y="1134498"/>
            <a:ext cx="382379" cy="452754"/>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9" name="任意多边形: 形状 8">
            <a:extLst>
              <a:ext uri="{FF2B5EF4-FFF2-40B4-BE49-F238E27FC236}">
                <a16:creationId xmlns:a16="http://schemas.microsoft.com/office/drawing/2014/main" id="{23DBA4E1-BAE1-4F5E-8DAE-B30E9AAA5315}"/>
              </a:ext>
            </a:extLst>
          </p:cNvPr>
          <p:cNvSpPr/>
          <p:nvPr/>
        </p:nvSpPr>
        <p:spPr>
          <a:xfrm rot="20721887">
            <a:off x="7999040" y="1389392"/>
            <a:ext cx="226170" cy="267795"/>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2226010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67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标&#10;&#10;描述已自动生成">
            <a:extLst>
              <a:ext uri="{FF2B5EF4-FFF2-40B4-BE49-F238E27FC236}">
                <a16:creationId xmlns:a16="http://schemas.microsoft.com/office/drawing/2014/main" id="{EB8A614E-1AB0-B966-3FAA-4A8E9DB85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6511" y="1373363"/>
            <a:ext cx="4939344" cy="4939344"/>
          </a:xfrm>
          <a:prstGeom prst="rect">
            <a:avLst/>
          </a:prstGeom>
        </p:spPr>
      </p:pic>
      <p:pic>
        <p:nvPicPr>
          <p:cNvPr id="11" name="图片 10" descr="卡通人物&#10;&#10;描述已自动生成">
            <a:extLst>
              <a:ext uri="{FF2B5EF4-FFF2-40B4-BE49-F238E27FC236}">
                <a16:creationId xmlns:a16="http://schemas.microsoft.com/office/drawing/2014/main" id="{1473E678-FDDF-091A-66A7-E9FFF8DE9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404" y="6235700"/>
            <a:ext cx="3454877" cy="3454877"/>
          </a:xfrm>
          <a:prstGeom prst="rect">
            <a:avLst/>
          </a:prstGeom>
        </p:spPr>
      </p:pic>
      <p:pic>
        <p:nvPicPr>
          <p:cNvPr id="13" name="图片 12" descr="卡通人物&#10;&#10;描述已自动生成">
            <a:extLst>
              <a:ext uri="{FF2B5EF4-FFF2-40B4-BE49-F238E27FC236}">
                <a16:creationId xmlns:a16="http://schemas.microsoft.com/office/drawing/2014/main" id="{C1F03A93-C13E-D9DE-FAE7-699D02374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8693" y="7016407"/>
            <a:ext cx="3454877" cy="3454877"/>
          </a:xfrm>
          <a:prstGeom prst="rect">
            <a:avLst/>
          </a:prstGeom>
        </p:spPr>
      </p:pic>
      <p:pic>
        <p:nvPicPr>
          <p:cNvPr id="15" name="图片 14" descr="图标&#10;&#10;描述已自动生成">
            <a:extLst>
              <a:ext uri="{FF2B5EF4-FFF2-40B4-BE49-F238E27FC236}">
                <a16:creationId xmlns:a16="http://schemas.microsoft.com/office/drawing/2014/main" id="{09D72E3F-51D2-60AA-0577-29F8A7353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143" y="6997252"/>
            <a:ext cx="3454877" cy="3454877"/>
          </a:xfrm>
          <a:prstGeom prst="rect">
            <a:avLst/>
          </a:prstGeom>
        </p:spPr>
      </p:pic>
      <p:sp>
        <p:nvSpPr>
          <p:cNvPr id="17" name="矩形 16">
            <a:extLst>
              <a:ext uri="{FF2B5EF4-FFF2-40B4-BE49-F238E27FC236}">
                <a16:creationId xmlns:a16="http://schemas.microsoft.com/office/drawing/2014/main" id="{4F87B183-7CBD-CC7F-F829-CD47C43F87D0}"/>
              </a:ext>
            </a:extLst>
          </p:cNvPr>
          <p:cNvSpPr/>
          <p:nvPr/>
        </p:nvSpPr>
        <p:spPr>
          <a:xfrm>
            <a:off x="3553778" y="1031337"/>
            <a:ext cx="5084445" cy="753501"/>
          </a:xfrm>
          <a:prstGeom prst="rect">
            <a:avLst/>
          </a:prstGeom>
          <a:solidFill>
            <a:srgbClr val="F17F64"/>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0" name="图形 19" descr="插入点左移 纯色填充">
            <a:extLst>
              <a:ext uri="{FF2B5EF4-FFF2-40B4-BE49-F238E27FC236}">
                <a16:creationId xmlns:a16="http://schemas.microsoft.com/office/drawing/2014/main" id="{5EA39479-D234-DC13-366E-C38C4ECB8B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32244" y="950887"/>
            <a:ext cx="914400" cy="914400"/>
          </a:xfrm>
          <a:prstGeom prst="rect">
            <a:avLst/>
          </a:prstGeom>
        </p:spPr>
      </p:pic>
      <p:pic>
        <p:nvPicPr>
          <p:cNvPr id="22" name="图形 21" descr="插入点右移 纯色填充">
            <a:extLst>
              <a:ext uri="{FF2B5EF4-FFF2-40B4-BE49-F238E27FC236}">
                <a16:creationId xmlns:a16="http://schemas.microsoft.com/office/drawing/2014/main" id="{A0A6B46C-ADBC-EC48-F413-85C8DEE305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56438" y="950887"/>
            <a:ext cx="914400" cy="914400"/>
          </a:xfrm>
          <a:prstGeom prst="rect">
            <a:avLst/>
          </a:prstGeom>
        </p:spPr>
      </p:pic>
      <p:sp>
        <p:nvSpPr>
          <p:cNvPr id="18" name="任意多边形: 形状 17">
            <a:extLst>
              <a:ext uri="{FF2B5EF4-FFF2-40B4-BE49-F238E27FC236}">
                <a16:creationId xmlns:a16="http://schemas.microsoft.com/office/drawing/2014/main" id="{580E5202-9193-6B5A-790E-164A8FA2FD97}"/>
              </a:ext>
            </a:extLst>
          </p:cNvPr>
          <p:cNvSpPr/>
          <p:nvPr/>
        </p:nvSpPr>
        <p:spPr>
          <a:xfrm>
            <a:off x="7986258" y="112560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19" name="文本框 18">
            <a:extLst>
              <a:ext uri="{FF2B5EF4-FFF2-40B4-BE49-F238E27FC236}">
                <a16:creationId xmlns:a16="http://schemas.microsoft.com/office/drawing/2014/main" id="{7C870D9F-C81C-ED18-905E-AD082C5FEDA4}"/>
              </a:ext>
            </a:extLst>
          </p:cNvPr>
          <p:cNvSpPr txBox="1"/>
          <p:nvPr/>
        </p:nvSpPr>
        <p:spPr>
          <a:xfrm>
            <a:off x="1926077" y="2831263"/>
            <a:ext cx="5446272" cy="2396746"/>
          </a:xfrm>
          <a:prstGeom prst="rect">
            <a:avLst/>
          </a:prstGeom>
          <a:noFill/>
        </p:spPr>
        <p:txBody>
          <a:bodyPr wrap="square">
            <a:noAutofit/>
          </a:bodyPr>
          <a:lstStyle/>
          <a:p>
            <a:pPr>
              <a:lnSpc>
                <a:spcPct val="120000"/>
              </a:lnSpc>
            </a:pPr>
            <a:r>
              <a:rPr lang="zh-CN" altLang="en-US" spc="120" dirty="0">
                <a:latin typeface="+mn-ea"/>
              </a:rPr>
              <a:t>健康的含义是指</a:t>
            </a:r>
            <a:r>
              <a:rPr lang="zh-CN" altLang="en-US" i="0" spc="120" dirty="0">
                <a:effectLst/>
                <a:latin typeface="+mn-ea"/>
              </a:rPr>
              <a:t>在心理上、身体上和社会交往上保持健全的状态</a:t>
            </a:r>
            <a:endParaRPr lang="en-US" altLang="zh-CN" i="0" spc="120" dirty="0">
              <a:effectLst/>
              <a:latin typeface="+mn-ea"/>
            </a:endParaRPr>
          </a:p>
          <a:p>
            <a:pPr>
              <a:lnSpc>
                <a:spcPct val="120000"/>
              </a:lnSpc>
            </a:pPr>
            <a:endParaRPr lang="en-US" altLang="zh-CN" spc="120" dirty="0">
              <a:latin typeface="+mn-ea"/>
            </a:endParaRPr>
          </a:p>
          <a:p>
            <a:pPr>
              <a:lnSpc>
                <a:spcPct val="120000"/>
              </a:lnSpc>
            </a:pPr>
            <a:r>
              <a:rPr lang="zh-CN" altLang="en-US" sz="1800" i="0" spc="120" dirty="0">
                <a:effectLst/>
                <a:latin typeface="+mn-ea"/>
              </a:rPr>
              <a:t>心理健康是一种良好的、持续的心理状态与过程，表现为个体具有生命的活力，积极的内心体验，良好的社会适应能力，能够有效地发挥个人的身心潜力以及作为社会一员的积极的社会功能</a:t>
            </a:r>
            <a:endParaRPr lang="en-US" altLang="zh-CN" i="0" spc="120" dirty="0">
              <a:effectLst/>
              <a:latin typeface="+mn-ea"/>
            </a:endParaRPr>
          </a:p>
        </p:txBody>
      </p:sp>
      <p:sp>
        <p:nvSpPr>
          <p:cNvPr id="24" name="弧形 23">
            <a:extLst>
              <a:ext uri="{FF2B5EF4-FFF2-40B4-BE49-F238E27FC236}">
                <a16:creationId xmlns:a16="http://schemas.microsoft.com/office/drawing/2014/main" id="{D97479D2-FA5D-498E-BE86-DCA832CB2849}"/>
              </a:ext>
            </a:extLst>
          </p:cNvPr>
          <p:cNvSpPr/>
          <p:nvPr userDrawn="1"/>
        </p:nvSpPr>
        <p:spPr>
          <a:xfrm flipH="1">
            <a:off x="6857682" y="50473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6" name="文本框 35">
            <a:extLst>
              <a:ext uri="{FF2B5EF4-FFF2-40B4-BE49-F238E27FC236}">
                <a16:creationId xmlns:a16="http://schemas.microsoft.com/office/drawing/2014/main" id="{B8205931-C0E7-27D4-92A1-E012BBEA1B4F}"/>
              </a:ext>
            </a:extLst>
          </p:cNvPr>
          <p:cNvSpPr txBox="1"/>
          <p:nvPr/>
        </p:nvSpPr>
        <p:spPr>
          <a:xfrm>
            <a:off x="4523609" y="1115700"/>
            <a:ext cx="3144783"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r>
              <a:rPr lang="zh-CN" altLang="en-US" dirty="0"/>
              <a:t>心理健康的定义</a:t>
            </a:r>
          </a:p>
        </p:txBody>
      </p:sp>
      <p:grpSp>
        <p:nvGrpSpPr>
          <p:cNvPr id="23" name="组合 22">
            <a:extLst>
              <a:ext uri="{FF2B5EF4-FFF2-40B4-BE49-F238E27FC236}">
                <a16:creationId xmlns:a16="http://schemas.microsoft.com/office/drawing/2014/main" id="{49104EAA-1382-1A4B-FB97-477140362535}"/>
              </a:ext>
            </a:extLst>
          </p:cNvPr>
          <p:cNvGrpSpPr/>
          <p:nvPr/>
        </p:nvGrpSpPr>
        <p:grpSpPr>
          <a:xfrm>
            <a:off x="1701301" y="2259055"/>
            <a:ext cx="5502139" cy="397431"/>
            <a:chOff x="-4952017" y="2929417"/>
            <a:chExt cx="3737972" cy="296669"/>
          </a:xfrm>
        </p:grpSpPr>
        <p:sp>
          <p:nvSpPr>
            <p:cNvPr id="25" name="平行四边形 184">
              <a:extLst>
                <a:ext uri="{FF2B5EF4-FFF2-40B4-BE49-F238E27FC236}">
                  <a16:creationId xmlns:a16="http://schemas.microsoft.com/office/drawing/2014/main" id="{CDBE9911-0D54-3C92-854E-A67FCEB0FAD2}"/>
                </a:ext>
              </a:extLst>
            </p:cNvPr>
            <p:cNvSpPr/>
            <p:nvPr/>
          </p:nvSpPr>
          <p:spPr>
            <a:xfrm>
              <a:off x="-4952017" y="2929417"/>
              <a:ext cx="1389664"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389664"/>
                <a:gd name="connsiteY0" fmla="*/ 298574 h 298574"/>
                <a:gd name="connsiteX1" fmla="*/ 1014 w 1389664"/>
                <a:gd name="connsiteY1" fmla="*/ 1905 h 298574"/>
                <a:gd name="connsiteX2" fmla="*/ 1389664 w 1389664"/>
                <a:gd name="connsiteY2" fmla="*/ 0 h 298574"/>
                <a:gd name="connsiteX3" fmla="*/ 1241584 w 1389664"/>
                <a:gd name="connsiteY3" fmla="*/ 298574 h 298574"/>
                <a:gd name="connsiteX4" fmla="*/ 0 w 1389664"/>
                <a:gd name="connsiteY4" fmla="*/ 298574 h 29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64" h="298574">
                  <a:moveTo>
                    <a:pt x="0" y="298574"/>
                  </a:moveTo>
                  <a:lnTo>
                    <a:pt x="1014" y="1905"/>
                  </a:lnTo>
                  <a:lnTo>
                    <a:pt x="1389664" y="0"/>
                  </a:lnTo>
                  <a:lnTo>
                    <a:pt x="1241584" y="298574"/>
                  </a:lnTo>
                  <a:lnTo>
                    <a:pt x="0" y="298574"/>
                  </a:lnTo>
                  <a:close/>
                </a:path>
              </a:pathLst>
            </a:cu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平行四边形 184">
              <a:extLst>
                <a:ext uri="{FF2B5EF4-FFF2-40B4-BE49-F238E27FC236}">
                  <a16:creationId xmlns:a16="http://schemas.microsoft.com/office/drawing/2014/main" id="{B9364C1B-B487-0DC1-58BD-C10D96DB5949}"/>
                </a:ext>
              </a:extLst>
            </p:cNvPr>
            <p:cNvSpPr/>
            <p:nvPr/>
          </p:nvSpPr>
          <p:spPr>
            <a:xfrm flipH="1" flipV="1">
              <a:off x="-3708182" y="2929417"/>
              <a:ext cx="2494137"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401094"/>
                <a:gd name="connsiteY0" fmla="*/ 296669 h 296669"/>
                <a:gd name="connsiteX1" fmla="*/ 1014 w 1401094"/>
                <a:gd name="connsiteY1" fmla="*/ 0 h 296669"/>
                <a:gd name="connsiteX2" fmla="*/ 1401094 w 1401094"/>
                <a:gd name="connsiteY2" fmla="*/ 0 h 296669"/>
                <a:gd name="connsiteX3" fmla="*/ 1316922 w 1401094"/>
                <a:gd name="connsiteY3" fmla="*/ 296669 h 296669"/>
                <a:gd name="connsiteX4" fmla="*/ 0 w 1401094"/>
                <a:gd name="connsiteY4" fmla="*/ 296669 h 29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94" h="296669">
                  <a:moveTo>
                    <a:pt x="0" y="296669"/>
                  </a:moveTo>
                  <a:lnTo>
                    <a:pt x="1014" y="0"/>
                  </a:lnTo>
                  <a:lnTo>
                    <a:pt x="1401094" y="0"/>
                  </a:lnTo>
                  <a:lnTo>
                    <a:pt x="1316922" y="296669"/>
                  </a:lnTo>
                  <a:lnTo>
                    <a:pt x="0" y="296669"/>
                  </a:lnTo>
                  <a:close/>
                </a:path>
              </a:pathLst>
            </a:cu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平行四边形 30">
              <a:extLst>
                <a:ext uri="{FF2B5EF4-FFF2-40B4-BE49-F238E27FC236}">
                  <a16:creationId xmlns:a16="http://schemas.microsoft.com/office/drawing/2014/main" id="{340489FB-8640-C9D8-7E16-C67692E36E12}"/>
                </a:ext>
              </a:extLst>
            </p:cNvPr>
            <p:cNvSpPr/>
            <p:nvPr/>
          </p:nvSpPr>
          <p:spPr>
            <a:xfrm>
              <a:off x="-3660408" y="2929417"/>
              <a:ext cx="214229" cy="296669"/>
            </a:xfrm>
            <a:prstGeom prst="parallelogram">
              <a:avLst>
                <a:gd name="adj" fmla="val 69190"/>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 name="文本框 1">
            <a:extLst>
              <a:ext uri="{FF2B5EF4-FFF2-40B4-BE49-F238E27FC236}">
                <a16:creationId xmlns:a16="http://schemas.microsoft.com/office/drawing/2014/main" id="{D00407FD-99A3-53EA-8B05-BAFECBF85CDE}"/>
              </a:ext>
            </a:extLst>
          </p:cNvPr>
          <p:cNvSpPr txBox="1"/>
          <p:nvPr/>
        </p:nvSpPr>
        <p:spPr>
          <a:xfrm>
            <a:off x="2442020" y="2287154"/>
            <a:ext cx="758196" cy="369332"/>
          </a:xfrm>
          <a:prstGeom prst="rect">
            <a:avLst/>
          </a:prstGeom>
          <a:noFill/>
        </p:spPr>
        <p:txBody>
          <a:bodyPr wrap="square" rtlCol="0">
            <a:noAutofit/>
          </a:bodyPr>
          <a:lstStyle/>
          <a:p>
            <a:r>
              <a:rPr lang="en-US" altLang="zh-CN" dirty="0">
                <a:solidFill>
                  <a:schemeClr val="bg1"/>
                </a:solidFill>
              </a:rPr>
              <a:t>01</a:t>
            </a:r>
            <a:endParaRPr lang="zh-CN" altLang="en-US" dirty="0">
              <a:solidFill>
                <a:schemeClr val="bg1"/>
              </a:solidFill>
            </a:endParaRPr>
          </a:p>
        </p:txBody>
      </p:sp>
      <p:sp>
        <p:nvSpPr>
          <p:cNvPr id="32" name="文本框 31">
            <a:extLst>
              <a:ext uri="{FF2B5EF4-FFF2-40B4-BE49-F238E27FC236}">
                <a16:creationId xmlns:a16="http://schemas.microsoft.com/office/drawing/2014/main" id="{50696506-24BB-5DA7-A2D8-643283FC3B2B}"/>
              </a:ext>
            </a:extLst>
          </p:cNvPr>
          <p:cNvSpPr txBox="1"/>
          <p:nvPr/>
        </p:nvSpPr>
        <p:spPr>
          <a:xfrm>
            <a:off x="4241865" y="1976281"/>
            <a:ext cx="3215286" cy="523220"/>
          </a:xfrm>
          <a:prstGeom prst="rect">
            <a:avLst/>
          </a:prstGeom>
          <a:noFill/>
        </p:spPr>
        <p:txBody>
          <a:bodyPr wrap="square" rtlCol="0">
            <a:noAutofit/>
            <a:scene3d>
              <a:camera prst="orthographicFront"/>
              <a:lightRig rig="threePt" dir="t"/>
            </a:scene3d>
            <a:sp3d contourW="12700"/>
          </a:bodyPr>
          <a:lstStyle>
            <a:defPPr>
              <a:defRPr lang="zh-CN"/>
            </a:defPPr>
            <a:lvl1pPr>
              <a:defRPr sz="3200" b="1">
                <a:ln>
                  <a:solidFill>
                    <a:schemeClr val="accent2"/>
                  </a:solidFill>
                </a:ln>
                <a:solidFill>
                  <a:schemeClr val="bg2"/>
                </a:solidFill>
                <a:latin typeface="+mj-ea"/>
                <a:ea typeface="+mj-ea"/>
                <a:cs typeface="+mn-ea"/>
              </a:defRPr>
            </a:lvl1pPr>
          </a:lstStyle>
          <a:p>
            <a:r>
              <a:rPr lang="zh-CN" altLang="en-US" sz="2800" dirty="0"/>
              <a:t>健康与心理健康</a:t>
            </a:r>
          </a:p>
        </p:txBody>
      </p:sp>
      <p:sp>
        <p:nvSpPr>
          <p:cNvPr id="33" name="任意多边形: 形状 32">
            <a:extLst>
              <a:ext uri="{FF2B5EF4-FFF2-40B4-BE49-F238E27FC236}">
                <a16:creationId xmlns:a16="http://schemas.microsoft.com/office/drawing/2014/main" id="{DDD6520C-D971-AD72-A6E7-C041CD9A5EDA}"/>
              </a:ext>
            </a:extLst>
          </p:cNvPr>
          <p:cNvSpPr/>
          <p:nvPr/>
        </p:nvSpPr>
        <p:spPr>
          <a:xfrm rot="20721887">
            <a:off x="872323" y="1794347"/>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4" name="任意多边形: 形状 33">
            <a:extLst>
              <a:ext uri="{FF2B5EF4-FFF2-40B4-BE49-F238E27FC236}">
                <a16:creationId xmlns:a16="http://schemas.microsoft.com/office/drawing/2014/main" id="{1B208482-73CC-FCA0-5289-DF4370A0A555}"/>
              </a:ext>
            </a:extLst>
          </p:cNvPr>
          <p:cNvSpPr/>
          <p:nvPr/>
        </p:nvSpPr>
        <p:spPr>
          <a:xfrm rot="20721887">
            <a:off x="1324037" y="14352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7C4B7B3A-E457-A9B4-05EB-8FB86F7F5E6A}"/>
              </a:ext>
            </a:extLst>
          </p:cNvPr>
          <p:cNvSpPr/>
          <p:nvPr/>
        </p:nvSpPr>
        <p:spPr>
          <a:xfrm rot="20721887">
            <a:off x="1498961" y="205920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891BE98D-CD65-F852-6AD4-CD06A498FD68}"/>
              </a:ext>
            </a:extLst>
          </p:cNvPr>
          <p:cNvSpPr/>
          <p:nvPr/>
        </p:nvSpPr>
        <p:spPr>
          <a:xfrm rot="20721887">
            <a:off x="10517100" y="2415511"/>
            <a:ext cx="290185" cy="34359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9" name="任意多边形: 形状 38">
            <a:extLst>
              <a:ext uri="{FF2B5EF4-FFF2-40B4-BE49-F238E27FC236}">
                <a16:creationId xmlns:a16="http://schemas.microsoft.com/office/drawing/2014/main" id="{39B0FCFC-B70D-5D5D-4232-807F245B2CDA}"/>
              </a:ext>
            </a:extLst>
          </p:cNvPr>
          <p:cNvSpPr/>
          <p:nvPr/>
        </p:nvSpPr>
        <p:spPr>
          <a:xfrm rot="20721887">
            <a:off x="10405693" y="2981367"/>
            <a:ext cx="193043" cy="22857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27" name="菱形 26">
            <a:extLst>
              <a:ext uri="{FF2B5EF4-FFF2-40B4-BE49-F238E27FC236}">
                <a16:creationId xmlns:a16="http://schemas.microsoft.com/office/drawing/2014/main" id="{6710B182-E03C-AF3F-B995-619A65DE0892}"/>
              </a:ext>
            </a:extLst>
          </p:cNvPr>
          <p:cNvSpPr/>
          <p:nvPr/>
        </p:nvSpPr>
        <p:spPr>
          <a:xfrm>
            <a:off x="1737005" y="2969805"/>
            <a:ext cx="160898" cy="160898"/>
          </a:xfrm>
          <a:prstGeom prst="diamond">
            <a:avLst/>
          </a:prstGeom>
          <a:solidFill>
            <a:schemeClr val="tx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菱形 27">
            <a:extLst>
              <a:ext uri="{FF2B5EF4-FFF2-40B4-BE49-F238E27FC236}">
                <a16:creationId xmlns:a16="http://schemas.microsoft.com/office/drawing/2014/main" id="{82B3C464-54E6-A768-9CE6-247179C9DE49}"/>
              </a:ext>
            </a:extLst>
          </p:cNvPr>
          <p:cNvSpPr/>
          <p:nvPr/>
        </p:nvSpPr>
        <p:spPr>
          <a:xfrm>
            <a:off x="1737005" y="3949187"/>
            <a:ext cx="160898" cy="160898"/>
          </a:xfrm>
          <a:prstGeom prst="diamond">
            <a:avLst/>
          </a:prstGeom>
          <a:solidFill>
            <a:schemeClr val="tx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1588699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descr="图标&#10;&#10;描述已自动生成">
            <a:extLst>
              <a:ext uri="{FF2B5EF4-FFF2-40B4-BE49-F238E27FC236}">
                <a16:creationId xmlns:a16="http://schemas.microsoft.com/office/drawing/2014/main" id="{BDF2AE02-9263-83D5-FFB1-32CB5498A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742" y="2041651"/>
            <a:ext cx="4939344" cy="4939344"/>
          </a:xfrm>
          <a:prstGeom prst="rect">
            <a:avLst/>
          </a:prstGeom>
        </p:spPr>
      </p:pic>
      <p:sp>
        <p:nvSpPr>
          <p:cNvPr id="39" name="矩形 38">
            <a:extLst>
              <a:ext uri="{FF2B5EF4-FFF2-40B4-BE49-F238E27FC236}">
                <a16:creationId xmlns:a16="http://schemas.microsoft.com/office/drawing/2014/main" id="{4AC722A8-CA45-8054-071E-C8E20F6F5153}"/>
              </a:ext>
            </a:extLst>
          </p:cNvPr>
          <p:cNvSpPr/>
          <p:nvPr/>
        </p:nvSpPr>
        <p:spPr>
          <a:xfrm>
            <a:off x="3553778" y="1031337"/>
            <a:ext cx="5084445" cy="753501"/>
          </a:xfrm>
          <a:prstGeom prst="rect">
            <a:avLst/>
          </a:prstGeom>
          <a:solidFill>
            <a:srgbClr val="F17F64"/>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0" name="图形 39" descr="插入点左移 纯色填充">
            <a:extLst>
              <a:ext uri="{FF2B5EF4-FFF2-40B4-BE49-F238E27FC236}">
                <a16:creationId xmlns:a16="http://schemas.microsoft.com/office/drawing/2014/main" id="{50A15ED0-CFE6-6EEB-CF66-AB2D290C57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2244" y="950887"/>
            <a:ext cx="914400" cy="914400"/>
          </a:xfrm>
          <a:prstGeom prst="rect">
            <a:avLst/>
          </a:prstGeom>
        </p:spPr>
      </p:pic>
      <p:pic>
        <p:nvPicPr>
          <p:cNvPr id="41" name="图形 40" descr="插入点右移 纯色填充">
            <a:extLst>
              <a:ext uri="{FF2B5EF4-FFF2-40B4-BE49-F238E27FC236}">
                <a16:creationId xmlns:a16="http://schemas.microsoft.com/office/drawing/2014/main" id="{1FD863D6-DF28-1A72-20DB-69F68AD2F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6438" y="950887"/>
            <a:ext cx="914400" cy="914400"/>
          </a:xfrm>
          <a:prstGeom prst="rect">
            <a:avLst/>
          </a:prstGeom>
        </p:spPr>
      </p:pic>
      <p:sp>
        <p:nvSpPr>
          <p:cNvPr id="42" name="任意多边形: 形状 41">
            <a:extLst>
              <a:ext uri="{FF2B5EF4-FFF2-40B4-BE49-F238E27FC236}">
                <a16:creationId xmlns:a16="http://schemas.microsoft.com/office/drawing/2014/main" id="{D4FDCAB5-A489-D099-C881-6FA7459DFDE1}"/>
              </a:ext>
            </a:extLst>
          </p:cNvPr>
          <p:cNvSpPr/>
          <p:nvPr/>
        </p:nvSpPr>
        <p:spPr>
          <a:xfrm>
            <a:off x="7986258" y="112560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43" name="弧形 42">
            <a:extLst>
              <a:ext uri="{FF2B5EF4-FFF2-40B4-BE49-F238E27FC236}">
                <a16:creationId xmlns:a16="http://schemas.microsoft.com/office/drawing/2014/main" id="{E7777B39-10B3-9CEE-8488-94EA8CDDEFDE}"/>
              </a:ext>
            </a:extLst>
          </p:cNvPr>
          <p:cNvSpPr/>
          <p:nvPr/>
        </p:nvSpPr>
        <p:spPr>
          <a:xfrm flipH="1">
            <a:off x="6857682" y="50473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4" name="文本框 43">
            <a:extLst>
              <a:ext uri="{FF2B5EF4-FFF2-40B4-BE49-F238E27FC236}">
                <a16:creationId xmlns:a16="http://schemas.microsoft.com/office/drawing/2014/main" id="{99E21EDC-C145-D41C-A40D-A9701F2984A5}"/>
              </a:ext>
            </a:extLst>
          </p:cNvPr>
          <p:cNvSpPr txBox="1"/>
          <p:nvPr/>
        </p:nvSpPr>
        <p:spPr>
          <a:xfrm>
            <a:off x="4523609" y="1115700"/>
            <a:ext cx="3144783"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r>
              <a:rPr lang="zh-CN" altLang="en-US" dirty="0"/>
              <a:t>心理健康的定义</a:t>
            </a:r>
          </a:p>
        </p:txBody>
      </p:sp>
      <p:grpSp>
        <p:nvGrpSpPr>
          <p:cNvPr id="24" name="组合 23">
            <a:extLst>
              <a:ext uri="{FF2B5EF4-FFF2-40B4-BE49-F238E27FC236}">
                <a16:creationId xmlns:a16="http://schemas.microsoft.com/office/drawing/2014/main" id="{C94CD64C-E95F-7314-E129-1B84EA5F8E83}"/>
              </a:ext>
            </a:extLst>
          </p:cNvPr>
          <p:cNvGrpSpPr/>
          <p:nvPr/>
        </p:nvGrpSpPr>
        <p:grpSpPr>
          <a:xfrm>
            <a:off x="1836354" y="2391887"/>
            <a:ext cx="3183314" cy="296669"/>
            <a:chOff x="-4397359" y="2929417"/>
            <a:chExt cx="3183314" cy="296669"/>
          </a:xfrm>
        </p:grpSpPr>
        <p:sp>
          <p:nvSpPr>
            <p:cNvPr id="25" name="平行四边形 184">
              <a:extLst>
                <a:ext uri="{FF2B5EF4-FFF2-40B4-BE49-F238E27FC236}">
                  <a16:creationId xmlns:a16="http://schemas.microsoft.com/office/drawing/2014/main" id="{D614EE83-4A3B-89A3-0FC2-1B476423FC70}"/>
                </a:ext>
              </a:extLst>
            </p:cNvPr>
            <p:cNvSpPr/>
            <p:nvPr/>
          </p:nvSpPr>
          <p:spPr>
            <a:xfrm>
              <a:off x="-4397359" y="2929417"/>
              <a:ext cx="831600"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389664"/>
                <a:gd name="connsiteY0" fmla="*/ 298574 h 298574"/>
                <a:gd name="connsiteX1" fmla="*/ 1014 w 1389664"/>
                <a:gd name="connsiteY1" fmla="*/ 1905 h 298574"/>
                <a:gd name="connsiteX2" fmla="*/ 1389664 w 1389664"/>
                <a:gd name="connsiteY2" fmla="*/ 0 h 298574"/>
                <a:gd name="connsiteX3" fmla="*/ 1241584 w 1389664"/>
                <a:gd name="connsiteY3" fmla="*/ 298574 h 298574"/>
                <a:gd name="connsiteX4" fmla="*/ 0 w 1389664"/>
                <a:gd name="connsiteY4" fmla="*/ 298574 h 29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64" h="298574">
                  <a:moveTo>
                    <a:pt x="0" y="298574"/>
                  </a:moveTo>
                  <a:lnTo>
                    <a:pt x="1014" y="1905"/>
                  </a:lnTo>
                  <a:lnTo>
                    <a:pt x="1389664" y="0"/>
                  </a:lnTo>
                  <a:lnTo>
                    <a:pt x="1241584" y="298574"/>
                  </a:lnTo>
                  <a:lnTo>
                    <a:pt x="0" y="298574"/>
                  </a:lnTo>
                  <a:close/>
                </a:path>
              </a:pathLst>
            </a:cu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平行四边形 184">
              <a:extLst>
                <a:ext uri="{FF2B5EF4-FFF2-40B4-BE49-F238E27FC236}">
                  <a16:creationId xmlns:a16="http://schemas.microsoft.com/office/drawing/2014/main" id="{4E847307-0469-5CF0-41DF-DE7BA54F997B}"/>
                </a:ext>
              </a:extLst>
            </p:cNvPr>
            <p:cNvSpPr/>
            <p:nvPr/>
          </p:nvSpPr>
          <p:spPr>
            <a:xfrm flipH="1" flipV="1">
              <a:off x="-3708182" y="2929417"/>
              <a:ext cx="2494137"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401094"/>
                <a:gd name="connsiteY0" fmla="*/ 296669 h 296669"/>
                <a:gd name="connsiteX1" fmla="*/ 1014 w 1401094"/>
                <a:gd name="connsiteY1" fmla="*/ 0 h 296669"/>
                <a:gd name="connsiteX2" fmla="*/ 1401094 w 1401094"/>
                <a:gd name="connsiteY2" fmla="*/ 0 h 296669"/>
                <a:gd name="connsiteX3" fmla="*/ 1316922 w 1401094"/>
                <a:gd name="connsiteY3" fmla="*/ 296669 h 296669"/>
                <a:gd name="connsiteX4" fmla="*/ 0 w 1401094"/>
                <a:gd name="connsiteY4" fmla="*/ 296669 h 29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94" h="296669">
                  <a:moveTo>
                    <a:pt x="0" y="296669"/>
                  </a:moveTo>
                  <a:lnTo>
                    <a:pt x="1014" y="0"/>
                  </a:lnTo>
                  <a:lnTo>
                    <a:pt x="1401094" y="0"/>
                  </a:lnTo>
                  <a:lnTo>
                    <a:pt x="1316922" y="296669"/>
                  </a:lnTo>
                  <a:lnTo>
                    <a:pt x="0" y="296669"/>
                  </a:lnTo>
                  <a:close/>
                </a:path>
              </a:pathLst>
            </a:cu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平行四边形 26">
              <a:extLst>
                <a:ext uri="{FF2B5EF4-FFF2-40B4-BE49-F238E27FC236}">
                  <a16:creationId xmlns:a16="http://schemas.microsoft.com/office/drawing/2014/main" id="{F2DD2E66-2251-FC39-ACA7-73D0285ADD52}"/>
                </a:ext>
              </a:extLst>
            </p:cNvPr>
            <p:cNvSpPr/>
            <p:nvPr/>
          </p:nvSpPr>
          <p:spPr>
            <a:xfrm>
              <a:off x="-3635677" y="2929417"/>
              <a:ext cx="214229" cy="296669"/>
            </a:xfrm>
            <a:prstGeom prst="parallelogram">
              <a:avLst>
                <a:gd name="adj" fmla="val 7136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9" name="文本框 24">
            <a:extLst>
              <a:ext uri="{FF2B5EF4-FFF2-40B4-BE49-F238E27FC236}">
                <a16:creationId xmlns:a16="http://schemas.microsoft.com/office/drawing/2014/main" id="{6E95024C-DEBE-1A8E-079D-738B39AC9E2F}"/>
              </a:ext>
            </a:extLst>
          </p:cNvPr>
          <p:cNvSpPr txBox="1"/>
          <p:nvPr/>
        </p:nvSpPr>
        <p:spPr>
          <a:xfrm>
            <a:off x="3209973" y="2115356"/>
            <a:ext cx="2468530" cy="523220"/>
          </a:xfrm>
          <a:prstGeom prst="rect">
            <a:avLst/>
          </a:prstGeom>
          <a:noFill/>
        </p:spPr>
        <p:txBody>
          <a:bodyPr wrap="square" rtlCol="0">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ln>
                  <a:solidFill>
                    <a:schemeClr val="accent2"/>
                  </a:solidFill>
                </a:ln>
                <a:solidFill>
                  <a:schemeClr val="bg2"/>
                </a:solidFill>
                <a:latin typeface="+mj-ea"/>
                <a:ea typeface="+mj-ea"/>
                <a:cs typeface="+mn-ea"/>
                <a:sym typeface="+mn-lt"/>
              </a:rPr>
              <a:t>心理健康</a:t>
            </a:r>
          </a:p>
        </p:txBody>
      </p:sp>
      <p:sp>
        <p:nvSpPr>
          <p:cNvPr id="30" name="1">
            <a:extLst>
              <a:ext uri="{FF2B5EF4-FFF2-40B4-BE49-F238E27FC236}">
                <a16:creationId xmlns:a16="http://schemas.microsoft.com/office/drawing/2014/main" id="{1092582C-923C-32DB-F960-45F70F1C1FD9}"/>
              </a:ext>
            </a:extLst>
          </p:cNvPr>
          <p:cNvSpPr txBox="1">
            <a:spLocks noChangeArrowheads="1"/>
          </p:cNvSpPr>
          <p:nvPr/>
        </p:nvSpPr>
        <p:spPr bwMode="auto">
          <a:xfrm>
            <a:off x="1836354" y="2856691"/>
            <a:ext cx="3173627" cy="218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zh-CN" altLang="en-US" sz="1200" dirty="0">
                <a:solidFill>
                  <a:schemeClr val="tx1">
                    <a:lumMod val="75000"/>
                    <a:lumOff val="25000"/>
                  </a:schemeClr>
                </a:solidFill>
                <a:latin typeface="+mn-ea"/>
                <a:ea typeface="+mn-ea"/>
                <a:cs typeface="+mn-ea"/>
                <a:sym typeface="+mn-lt"/>
              </a:rPr>
              <a:t>理健康指的是心理的各个方面以及在生活当中活动的过程，处于一个良好或正常的状态</a:t>
            </a:r>
            <a:endParaRPr lang="en-US" altLang="zh-CN" sz="1200" dirty="0">
              <a:solidFill>
                <a:schemeClr val="tx1">
                  <a:lumMod val="75000"/>
                  <a:lumOff val="25000"/>
                </a:schemeClr>
              </a:solidFill>
              <a:latin typeface="+mn-ea"/>
              <a:ea typeface="+mn-ea"/>
              <a:cs typeface="+mn-ea"/>
              <a:sym typeface="+mn-lt"/>
            </a:endParaRPr>
          </a:p>
          <a:p>
            <a:pPr>
              <a:lnSpc>
                <a:spcPct val="150000"/>
              </a:lnSpc>
            </a:pPr>
            <a:endParaRPr lang="en-US" altLang="zh-CN" sz="1200" dirty="0">
              <a:solidFill>
                <a:schemeClr val="tx1">
                  <a:lumMod val="75000"/>
                  <a:lumOff val="25000"/>
                </a:schemeClr>
              </a:solidFill>
              <a:latin typeface="+mn-ea"/>
              <a:ea typeface="+mn-ea"/>
              <a:cs typeface="+mn-ea"/>
              <a:sym typeface="+mn-lt"/>
            </a:endParaRPr>
          </a:p>
          <a:p>
            <a:pPr>
              <a:lnSpc>
                <a:spcPct val="150000"/>
              </a:lnSpc>
            </a:pPr>
            <a:r>
              <a:rPr lang="zh-CN" altLang="en-US" sz="1200" dirty="0">
                <a:solidFill>
                  <a:schemeClr val="tx1">
                    <a:lumMod val="75000"/>
                    <a:lumOff val="25000"/>
                  </a:schemeClr>
                </a:solidFill>
                <a:latin typeface="+mn-ea"/>
                <a:ea typeface="+mn-ea"/>
                <a:cs typeface="+mn-ea"/>
                <a:sym typeface="+mn-lt"/>
              </a:rPr>
              <a:t>可以表现为性格比较随和、智力正常、认知程度比较正确、情感适当、态度积极、行为恰当以及在陌生环境适应良好等状态。目前心理健康升级为身心健康，也就是心不仅要心理健康，而且要身体健康</a:t>
            </a:r>
          </a:p>
        </p:txBody>
      </p:sp>
      <p:grpSp>
        <p:nvGrpSpPr>
          <p:cNvPr id="31" name="组合 30">
            <a:extLst>
              <a:ext uri="{FF2B5EF4-FFF2-40B4-BE49-F238E27FC236}">
                <a16:creationId xmlns:a16="http://schemas.microsoft.com/office/drawing/2014/main" id="{5113785D-923B-0283-7572-AD7AFB2AA683}"/>
              </a:ext>
            </a:extLst>
          </p:cNvPr>
          <p:cNvGrpSpPr/>
          <p:nvPr/>
        </p:nvGrpSpPr>
        <p:grpSpPr>
          <a:xfrm>
            <a:off x="7271962" y="2329757"/>
            <a:ext cx="3178658" cy="296669"/>
            <a:chOff x="-4392703" y="2929417"/>
            <a:chExt cx="3178658" cy="296669"/>
          </a:xfrm>
        </p:grpSpPr>
        <p:sp>
          <p:nvSpPr>
            <p:cNvPr id="32" name="平行四边形 184">
              <a:extLst>
                <a:ext uri="{FF2B5EF4-FFF2-40B4-BE49-F238E27FC236}">
                  <a16:creationId xmlns:a16="http://schemas.microsoft.com/office/drawing/2014/main" id="{DF24BA1C-1B5B-7528-59C3-2C1EFE3DAA6E}"/>
                </a:ext>
              </a:extLst>
            </p:cNvPr>
            <p:cNvSpPr/>
            <p:nvPr/>
          </p:nvSpPr>
          <p:spPr>
            <a:xfrm>
              <a:off x="-4392703" y="2929417"/>
              <a:ext cx="830350"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389664"/>
                <a:gd name="connsiteY0" fmla="*/ 298574 h 298574"/>
                <a:gd name="connsiteX1" fmla="*/ 1014 w 1389664"/>
                <a:gd name="connsiteY1" fmla="*/ 1905 h 298574"/>
                <a:gd name="connsiteX2" fmla="*/ 1389664 w 1389664"/>
                <a:gd name="connsiteY2" fmla="*/ 0 h 298574"/>
                <a:gd name="connsiteX3" fmla="*/ 1241584 w 1389664"/>
                <a:gd name="connsiteY3" fmla="*/ 298574 h 298574"/>
                <a:gd name="connsiteX4" fmla="*/ 0 w 1389664"/>
                <a:gd name="connsiteY4" fmla="*/ 298574 h 29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64" h="298574">
                  <a:moveTo>
                    <a:pt x="0" y="298574"/>
                  </a:moveTo>
                  <a:lnTo>
                    <a:pt x="1014" y="1905"/>
                  </a:lnTo>
                  <a:lnTo>
                    <a:pt x="1389664" y="0"/>
                  </a:lnTo>
                  <a:lnTo>
                    <a:pt x="1241584" y="298574"/>
                  </a:lnTo>
                  <a:lnTo>
                    <a:pt x="0" y="298574"/>
                  </a:lnTo>
                  <a:close/>
                </a:path>
              </a:pathLst>
            </a:cu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3" name="平行四边形 184">
              <a:extLst>
                <a:ext uri="{FF2B5EF4-FFF2-40B4-BE49-F238E27FC236}">
                  <a16:creationId xmlns:a16="http://schemas.microsoft.com/office/drawing/2014/main" id="{5CF6E9C9-0F26-A0F3-DC16-14C7D2CF53E1}"/>
                </a:ext>
              </a:extLst>
            </p:cNvPr>
            <p:cNvSpPr/>
            <p:nvPr/>
          </p:nvSpPr>
          <p:spPr>
            <a:xfrm flipH="1" flipV="1">
              <a:off x="-3708182" y="2929417"/>
              <a:ext cx="2494137" cy="296669"/>
            </a:xfrm>
            <a:custGeom>
              <a:avLst/>
              <a:gdLst>
                <a:gd name="connsiteX0" fmla="*/ 0 w 1401094"/>
                <a:gd name="connsiteY0" fmla="*/ 296669 h 296669"/>
                <a:gd name="connsiteX1" fmla="*/ 159510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11178 w 1412272"/>
                <a:gd name="connsiteY0" fmla="*/ 296669 h 296669"/>
                <a:gd name="connsiteX1" fmla="*/ 0 w 1412272"/>
                <a:gd name="connsiteY1" fmla="*/ 12192 h 296669"/>
                <a:gd name="connsiteX2" fmla="*/ 1412272 w 1412272"/>
                <a:gd name="connsiteY2" fmla="*/ 0 h 296669"/>
                <a:gd name="connsiteX3" fmla="*/ 1252762 w 1412272"/>
                <a:gd name="connsiteY3" fmla="*/ 296669 h 296669"/>
                <a:gd name="connsiteX4" fmla="*/ 11178 w 1412272"/>
                <a:gd name="connsiteY4" fmla="*/ 296669 h 296669"/>
                <a:gd name="connsiteX0" fmla="*/ 0 w 1401094"/>
                <a:gd name="connsiteY0" fmla="*/ 321053 h 321053"/>
                <a:gd name="connsiteX1" fmla="*/ 19302 w 1401094"/>
                <a:gd name="connsiteY1" fmla="*/ 0 h 321053"/>
                <a:gd name="connsiteX2" fmla="*/ 1401094 w 1401094"/>
                <a:gd name="connsiteY2" fmla="*/ 24384 h 321053"/>
                <a:gd name="connsiteX3" fmla="*/ 1241584 w 1401094"/>
                <a:gd name="connsiteY3" fmla="*/ 321053 h 321053"/>
                <a:gd name="connsiteX4" fmla="*/ 0 w 1401094"/>
                <a:gd name="connsiteY4" fmla="*/ 321053 h 321053"/>
                <a:gd name="connsiteX0" fmla="*/ 0 w 1401094"/>
                <a:gd name="connsiteY0" fmla="*/ 296669 h 296669"/>
                <a:gd name="connsiteX1" fmla="*/ 1014 w 1401094"/>
                <a:gd name="connsiteY1" fmla="*/ 0 h 296669"/>
                <a:gd name="connsiteX2" fmla="*/ 1401094 w 1401094"/>
                <a:gd name="connsiteY2" fmla="*/ 0 h 296669"/>
                <a:gd name="connsiteX3" fmla="*/ 1241584 w 1401094"/>
                <a:gd name="connsiteY3" fmla="*/ 296669 h 296669"/>
                <a:gd name="connsiteX4" fmla="*/ 0 w 1401094"/>
                <a:gd name="connsiteY4" fmla="*/ 296669 h 296669"/>
                <a:gd name="connsiteX0" fmla="*/ 0 w 1401094"/>
                <a:gd name="connsiteY0" fmla="*/ 296669 h 296669"/>
                <a:gd name="connsiteX1" fmla="*/ 1014 w 1401094"/>
                <a:gd name="connsiteY1" fmla="*/ 0 h 296669"/>
                <a:gd name="connsiteX2" fmla="*/ 1401094 w 1401094"/>
                <a:gd name="connsiteY2" fmla="*/ 0 h 296669"/>
                <a:gd name="connsiteX3" fmla="*/ 1316922 w 1401094"/>
                <a:gd name="connsiteY3" fmla="*/ 296669 h 296669"/>
                <a:gd name="connsiteX4" fmla="*/ 0 w 1401094"/>
                <a:gd name="connsiteY4" fmla="*/ 296669 h 29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94" h="296669">
                  <a:moveTo>
                    <a:pt x="0" y="296669"/>
                  </a:moveTo>
                  <a:lnTo>
                    <a:pt x="1014" y="0"/>
                  </a:lnTo>
                  <a:lnTo>
                    <a:pt x="1401094" y="0"/>
                  </a:lnTo>
                  <a:lnTo>
                    <a:pt x="1316922" y="296669"/>
                  </a:lnTo>
                  <a:lnTo>
                    <a:pt x="0" y="296669"/>
                  </a:lnTo>
                  <a:close/>
                </a:path>
              </a:pathLst>
            </a:cu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平行四边形 33">
              <a:extLst>
                <a:ext uri="{FF2B5EF4-FFF2-40B4-BE49-F238E27FC236}">
                  <a16:creationId xmlns:a16="http://schemas.microsoft.com/office/drawing/2014/main" id="{0BE3AAED-7BA8-BC03-56F5-4E5C412DB5A0}"/>
                </a:ext>
              </a:extLst>
            </p:cNvPr>
            <p:cNvSpPr/>
            <p:nvPr/>
          </p:nvSpPr>
          <p:spPr>
            <a:xfrm>
              <a:off x="-3635677" y="2929417"/>
              <a:ext cx="214229" cy="296669"/>
            </a:xfrm>
            <a:prstGeom prst="parallelogram">
              <a:avLst>
                <a:gd name="adj" fmla="val 7136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5" name="文本框 24">
            <a:extLst>
              <a:ext uri="{FF2B5EF4-FFF2-40B4-BE49-F238E27FC236}">
                <a16:creationId xmlns:a16="http://schemas.microsoft.com/office/drawing/2014/main" id="{6233B318-BB83-4269-78D0-305611C73679}"/>
              </a:ext>
            </a:extLst>
          </p:cNvPr>
          <p:cNvSpPr txBox="1"/>
          <p:nvPr/>
        </p:nvSpPr>
        <p:spPr>
          <a:xfrm>
            <a:off x="8666611" y="2053226"/>
            <a:ext cx="1856514" cy="523220"/>
          </a:xfrm>
          <a:prstGeom prst="rect">
            <a:avLst/>
          </a:prstGeom>
          <a:noFill/>
        </p:spPr>
        <p:txBody>
          <a:bodyPr wrap="square" rtlCol="0">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ln>
                  <a:solidFill>
                    <a:schemeClr val="accent2"/>
                  </a:solidFill>
                </a:ln>
                <a:solidFill>
                  <a:schemeClr val="bg2"/>
                </a:solidFill>
                <a:latin typeface="+mj-ea"/>
                <a:ea typeface="+mj-ea"/>
                <a:cs typeface="+mn-ea"/>
                <a:sym typeface="+mn-lt"/>
              </a:rPr>
              <a:t>心理障碍</a:t>
            </a:r>
          </a:p>
        </p:txBody>
      </p:sp>
      <p:sp>
        <p:nvSpPr>
          <p:cNvPr id="36" name="1">
            <a:extLst>
              <a:ext uri="{FF2B5EF4-FFF2-40B4-BE49-F238E27FC236}">
                <a16:creationId xmlns:a16="http://schemas.microsoft.com/office/drawing/2014/main" id="{3370E44E-116A-FE4A-5F05-12A2F8262F38}"/>
              </a:ext>
            </a:extLst>
          </p:cNvPr>
          <p:cNvSpPr txBox="1">
            <a:spLocks noChangeArrowheads="1"/>
          </p:cNvSpPr>
          <p:nvPr/>
        </p:nvSpPr>
        <p:spPr bwMode="auto">
          <a:xfrm>
            <a:off x="7276992" y="2856691"/>
            <a:ext cx="3173627"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zh-CN" altLang="en-US" sz="1200" dirty="0">
                <a:solidFill>
                  <a:schemeClr val="tx1">
                    <a:lumMod val="75000"/>
                    <a:lumOff val="25000"/>
                  </a:schemeClr>
                </a:solidFill>
                <a:latin typeface="+mn-ea"/>
                <a:ea typeface="+mn-ea"/>
                <a:cs typeface="+mn-ea"/>
                <a:sym typeface="+mn-lt"/>
              </a:rPr>
              <a:t>心理障碍是指一个人由于生理、心理或社会原因而导致的各种异常心理过程、异常人格特征的异常行为方式，是一个人表现为没有能力按照社会认可的适宜方式行动，以致其行为的后果对本人和社会都是不适应的</a:t>
            </a:r>
          </a:p>
        </p:txBody>
      </p:sp>
      <p:sp>
        <p:nvSpPr>
          <p:cNvPr id="38" name="文本框 37">
            <a:extLst>
              <a:ext uri="{FF2B5EF4-FFF2-40B4-BE49-F238E27FC236}">
                <a16:creationId xmlns:a16="http://schemas.microsoft.com/office/drawing/2014/main" id="{1CB6BBA6-CE6D-99DD-D972-02BD6483D0DF}"/>
              </a:ext>
            </a:extLst>
          </p:cNvPr>
          <p:cNvSpPr txBox="1"/>
          <p:nvPr/>
        </p:nvSpPr>
        <p:spPr>
          <a:xfrm>
            <a:off x="2003080" y="2355555"/>
            <a:ext cx="792204" cy="369332"/>
          </a:xfrm>
          <a:prstGeom prst="rect">
            <a:avLst/>
          </a:prstGeom>
          <a:noFill/>
        </p:spPr>
        <p:txBody>
          <a:bodyPr wrap="square" rtlCol="0">
            <a:noAutofit/>
          </a:bodyPr>
          <a:lstStyle/>
          <a:p>
            <a:r>
              <a:rPr lang="en-US" altLang="zh-CN" dirty="0">
                <a:solidFill>
                  <a:schemeClr val="bg1"/>
                </a:solidFill>
              </a:rPr>
              <a:t>02</a:t>
            </a:r>
            <a:endParaRPr lang="zh-CN" altLang="en-US" dirty="0">
              <a:solidFill>
                <a:schemeClr val="bg1"/>
              </a:solidFill>
            </a:endParaRPr>
          </a:p>
        </p:txBody>
      </p:sp>
      <p:sp>
        <p:nvSpPr>
          <p:cNvPr id="46" name="文本框 45">
            <a:extLst>
              <a:ext uri="{FF2B5EF4-FFF2-40B4-BE49-F238E27FC236}">
                <a16:creationId xmlns:a16="http://schemas.microsoft.com/office/drawing/2014/main" id="{58FE1845-00C3-39F9-31FA-051217360476}"/>
              </a:ext>
            </a:extLst>
          </p:cNvPr>
          <p:cNvSpPr txBox="1"/>
          <p:nvPr/>
        </p:nvSpPr>
        <p:spPr>
          <a:xfrm>
            <a:off x="7409450" y="2300850"/>
            <a:ext cx="792204" cy="369332"/>
          </a:xfrm>
          <a:prstGeom prst="rect">
            <a:avLst/>
          </a:prstGeom>
          <a:noFill/>
        </p:spPr>
        <p:txBody>
          <a:bodyPr wrap="square" rtlCol="0">
            <a:noAutofit/>
          </a:bodyPr>
          <a:lstStyle/>
          <a:p>
            <a:r>
              <a:rPr lang="en-US" altLang="zh-CN" dirty="0">
                <a:solidFill>
                  <a:schemeClr val="bg1"/>
                </a:solidFill>
              </a:rPr>
              <a:t>03</a:t>
            </a:r>
            <a:endParaRPr lang="zh-CN" altLang="en-US" dirty="0">
              <a:solidFill>
                <a:schemeClr val="bg1"/>
              </a:solidFill>
            </a:endParaRPr>
          </a:p>
        </p:txBody>
      </p:sp>
      <p:sp>
        <p:nvSpPr>
          <p:cNvPr id="28" name="任意多边形: 形状 27">
            <a:extLst>
              <a:ext uri="{FF2B5EF4-FFF2-40B4-BE49-F238E27FC236}">
                <a16:creationId xmlns:a16="http://schemas.microsoft.com/office/drawing/2014/main" id="{C5730341-4A7E-63E3-D6C6-872502072BE0}"/>
              </a:ext>
            </a:extLst>
          </p:cNvPr>
          <p:cNvSpPr/>
          <p:nvPr/>
        </p:nvSpPr>
        <p:spPr>
          <a:xfrm rot="20721887">
            <a:off x="11086189" y="3202970"/>
            <a:ext cx="381794" cy="452060"/>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37" name="任意多边形: 形状 36">
            <a:extLst>
              <a:ext uri="{FF2B5EF4-FFF2-40B4-BE49-F238E27FC236}">
                <a16:creationId xmlns:a16="http://schemas.microsoft.com/office/drawing/2014/main" id="{42FCC23E-2913-7D60-2EF7-C959716D3162}"/>
              </a:ext>
            </a:extLst>
          </p:cNvPr>
          <p:cNvSpPr/>
          <p:nvPr/>
        </p:nvSpPr>
        <p:spPr>
          <a:xfrm rot="20721887">
            <a:off x="7243359" y="2243170"/>
            <a:ext cx="236814" cy="28039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7" name="任意多边形: 形状 46">
            <a:extLst>
              <a:ext uri="{FF2B5EF4-FFF2-40B4-BE49-F238E27FC236}">
                <a16:creationId xmlns:a16="http://schemas.microsoft.com/office/drawing/2014/main" id="{CB6184A1-0F55-105C-3E95-16085BFFF25E}"/>
              </a:ext>
            </a:extLst>
          </p:cNvPr>
          <p:cNvSpPr/>
          <p:nvPr/>
        </p:nvSpPr>
        <p:spPr>
          <a:xfrm rot="20721887">
            <a:off x="1785330" y="2301291"/>
            <a:ext cx="236814" cy="28039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8" name="任意多边形: 形状 47">
            <a:extLst>
              <a:ext uri="{FF2B5EF4-FFF2-40B4-BE49-F238E27FC236}">
                <a16:creationId xmlns:a16="http://schemas.microsoft.com/office/drawing/2014/main" id="{EB4E45A4-45B4-2668-C431-DBF3D2E806F9}"/>
              </a:ext>
            </a:extLst>
          </p:cNvPr>
          <p:cNvSpPr/>
          <p:nvPr/>
        </p:nvSpPr>
        <p:spPr>
          <a:xfrm rot="20721887">
            <a:off x="679501" y="4894128"/>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9" name="任意多边形: 形状 48">
            <a:extLst>
              <a:ext uri="{FF2B5EF4-FFF2-40B4-BE49-F238E27FC236}">
                <a16:creationId xmlns:a16="http://schemas.microsoft.com/office/drawing/2014/main" id="{C029716D-E73B-0AF6-FF40-4B6D40E8B92C}"/>
              </a:ext>
            </a:extLst>
          </p:cNvPr>
          <p:cNvSpPr/>
          <p:nvPr/>
        </p:nvSpPr>
        <p:spPr>
          <a:xfrm rot="20721887">
            <a:off x="1131215" y="4535016"/>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0" name="任意多边形: 形状 49">
            <a:extLst>
              <a:ext uri="{FF2B5EF4-FFF2-40B4-BE49-F238E27FC236}">
                <a16:creationId xmlns:a16="http://schemas.microsoft.com/office/drawing/2014/main" id="{1D32CC24-6403-67F5-8532-09C32EE77E23}"/>
              </a:ext>
            </a:extLst>
          </p:cNvPr>
          <p:cNvSpPr/>
          <p:nvPr/>
        </p:nvSpPr>
        <p:spPr>
          <a:xfrm rot="20721887">
            <a:off x="1306139" y="5158989"/>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1" name="任意多边形: 形状 50">
            <a:extLst>
              <a:ext uri="{FF2B5EF4-FFF2-40B4-BE49-F238E27FC236}">
                <a16:creationId xmlns:a16="http://schemas.microsoft.com/office/drawing/2014/main" id="{BDB35B50-16DB-29F1-AFF8-87CDBA561CD2}"/>
              </a:ext>
            </a:extLst>
          </p:cNvPr>
          <p:cNvSpPr/>
          <p:nvPr/>
        </p:nvSpPr>
        <p:spPr>
          <a:xfrm rot="20721887">
            <a:off x="10917841" y="3717412"/>
            <a:ext cx="200532" cy="237439"/>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959974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5">
            <a:extLst>
              <a:ext uri="{FF2B5EF4-FFF2-40B4-BE49-F238E27FC236}">
                <a16:creationId xmlns:a16="http://schemas.microsoft.com/office/drawing/2014/main" id="{ADABBD40-4003-58C6-E64B-1CD02276FC80}"/>
              </a:ext>
            </a:extLst>
          </p:cNvPr>
          <p:cNvSpPr/>
          <p:nvPr/>
        </p:nvSpPr>
        <p:spPr>
          <a:xfrm>
            <a:off x="3478145" y="4478384"/>
            <a:ext cx="1107996" cy="369332"/>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accent2"/>
                </a:solidFill>
                <a:latin typeface="+mj-ea"/>
                <a:ea typeface="+mj-ea"/>
                <a:sym typeface="Segoe UI" panose="020B0502040204020203" pitchFamily="34" charset="0"/>
              </a:rPr>
              <a:t>心理健康</a:t>
            </a:r>
          </a:p>
        </p:txBody>
      </p:sp>
      <p:sp>
        <p:nvSpPr>
          <p:cNvPr id="21" name="Rectangle 95">
            <a:extLst>
              <a:ext uri="{FF2B5EF4-FFF2-40B4-BE49-F238E27FC236}">
                <a16:creationId xmlns:a16="http://schemas.microsoft.com/office/drawing/2014/main" id="{2502D39F-43DA-4E0B-E71D-0CC6CC1DCCCC}"/>
              </a:ext>
            </a:extLst>
          </p:cNvPr>
          <p:cNvSpPr/>
          <p:nvPr/>
        </p:nvSpPr>
        <p:spPr>
          <a:xfrm>
            <a:off x="7881789" y="2541613"/>
            <a:ext cx="2829697" cy="1480918"/>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zh-CN" altLang="en-US" sz="1200" dirty="0">
                <a:solidFill>
                  <a:schemeClr val="bg2">
                    <a:lumMod val="50000"/>
                  </a:schemeClr>
                </a:solidFill>
                <a:latin typeface="+mn-ea"/>
              </a:rPr>
              <a:t>心理障碍是指个体因各种生理、心理或社会因素引发的心理功能失调和行为异常现象</a:t>
            </a:r>
            <a:endParaRPr lang="en-US" altLang="zh-CN" sz="1200" dirty="0">
              <a:solidFill>
                <a:schemeClr val="bg2">
                  <a:lumMod val="50000"/>
                </a:schemeClr>
              </a:solidFill>
              <a:latin typeface="+mn-ea"/>
            </a:endParaRPr>
          </a:p>
          <a:p>
            <a:pPr>
              <a:lnSpc>
                <a:spcPct val="120000"/>
              </a:lnSpc>
              <a:spcBef>
                <a:spcPct val="20000"/>
              </a:spcBef>
            </a:pPr>
            <a:r>
              <a:rPr lang="zh-CN" altLang="en-US" sz="1200" dirty="0">
                <a:solidFill>
                  <a:schemeClr val="bg2">
                    <a:lumMod val="50000"/>
                  </a:schemeClr>
                </a:solidFill>
                <a:latin typeface="+mn-ea"/>
              </a:rPr>
              <a:t>心理障碍种类：焦虑神经症、心境障碍、</a:t>
            </a:r>
            <a:endParaRPr lang="en-US" altLang="zh-CN" sz="1200" dirty="0">
              <a:solidFill>
                <a:schemeClr val="bg2">
                  <a:lumMod val="50000"/>
                </a:schemeClr>
              </a:solidFill>
              <a:latin typeface="+mn-ea"/>
            </a:endParaRPr>
          </a:p>
          <a:p>
            <a:pPr>
              <a:lnSpc>
                <a:spcPct val="120000"/>
              </a:lnSpc>
              <a:spcBef>
                <a:spcPct val="20000"/>
              </a:spcBef>
            </a:pPr>
            <a:r>
              <a:rPr lang="zh-CN" altLang="en-US" sz="1200" dirty="0">
                <a:solidFill>
                  <a:schemeClr val="bg2">
                    <a:lumMod val="50000"/>
                  </a:schemeClr>
                </a:solidFill>
                <a:latin typeface="+mn-ea"/>
              </a:rPr>
              <a:t>应激障碍、心理生理功能障碍、人格障碍、精神病性障碍</a:t>
            </a:r>
          </a:p>
        </p:txBody>
      </p:sp>
      <p:sp>
        <p:nvSpPr>
          <p:cNvPr id="22" name="Rectangle 96">
            <a:extLst>
              <a:ext uri="{FF2B5EF4-FFF2-40B4-BE49-F238E27FC236}">
                <a16:creationId xmlns:a16="http://schemas.microsoft.com/office/drawing/2014/main" id="{85F0A175-3202-2589-7057-BEAB810A6A35}"/>
              </a:ext>
            </a:extLst>
          </p:cNvPr>
          <p:cNvSpPr/>
          <p:nvPr/>
        </p:nvSpPr>
        <p:spPr>
          <a:xfrm>
            <a:off x="7867993" y="2024499"/>
            <a:ext cx="1107996" cy="369332"/>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accent2"/>
                </a:solidFill>
                <a:latin typeface="+mj-ea"/>
                <a:ea typeface="+mj-ea"/>
                <a:sym typeface="Segoe UI" panose="020B0502040204020203" pitchFamily="34" charset="0"/>
              </a:rPr>
              <a:t>心理障碍</a:t>
            </a:r>
          </a:p>
        </p:txBody>
      </p:sp>
      <p:sp>
        <p:nvSpPr>
          <p:cNvPr id="30" name="矩形 29">
            <a:extLst>
              <a:ext uri="{FF2B5EF4-FFF2-40B4-BE49-F238E27FC236}">
                <a16:creationId xmlns:a16="http://schemas.microsoft.com/office/drawing/2014/main" id="{29B0E65F-8F73-808C-5F7F-7D12F61A63D6}"/>
              </a:ext>
            </a:extLst>
          </p:cNvPr>
          <p:cNvSpPr/>
          <p:nvPr/>
        </p:nvSpPr>
        <p:spPr>
          <a:xfrm>
            <a:off x="3553778" y="1042767"/>
            <a:ext cx="5084445" cy="753501"/>
          </a:xfrm>
          <a:prstGeom prst="rect">
            <a:avLst/>
          </a:prstGeom>
          <a:solidFill>
            <a:schemeClr val="accent5"/>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1" name="图形 30" descr="插入点左移 纯色填充">
            <a:extLst>
              <a:ext uri="{FF2B5EF4-FFF2-40B4-BE49-F238E27FC236}">
                <a16:creationId xmlns:a16="http://schemas.microsoft.com/office/drawing/2014/main" id="{C8698FE2-E400-725D-7D50-104950D9B9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55887" y="962317"/>
            <a:ext cx="914400" cy="914400"/>
          </a:xfrm>
          <a:prstGeom prst="rect">
            <a:avLst/>
          </a:prstGeom>
        </p:spPr>
      </p:pic>
      <p:pic>
        <p:nvPicPr>
          <p:cNvPr id="32" name="图形 31" descr="插入点右移 纯色填充">
            <a:extLst>
              <a:ext uri="{FF2B5EF4-FFF2-40B4-BE49-F238E27FC236}">
                <a16:creationId xmlns:a16="http://schemas.microsoft.com/office/drawing/2014/main" id="{41E1977D-33A0-5FC9-EB35-2DD73F9DD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1713" y="962317"/>
            <a:ext cx="914400" cy="914400"/>
          </a:xfrm>
          <a:prstGeom prst="rect">
            <a:avLst/>
          </a:prstGeom>
        </p:spPr>
      </p:pic>
      <p:sp>
        <p:nvSpPr>
          <p:cNvPr id="33" name="弧形 32">
            <a:extLst>
              <a:ext uri="{FF2B5EF4-FFF2-40B4-BE49-F238E27FC236}">
                <a16:creationId xmlns:a16="http://schemas.microsoft.com/office/drawing/2014/main" id="{B9F419EE-9318-385B-128B-A3101E31DBCA}"/>
              </a:ext>
            </a:extLst>
          </p:cNvPr>
          <p:cNvSpPr/>
          <p:nvPr/>
        </p:nvSpPr>
        <p:spPr>
          <a:xfrm flipH="1">
            <a:off x="6857682" y="516167"/>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任意多边形: 形状 33">
            <a:extLst>
              <a:ext uri="{FF2B5EF4-FFF2-40B4-BE49-F238E27FC236}">
                <a16:creationId xmlns:a16="http://schemas.microsoft.com/office/drawing/2014/main" id="{EC1393B2-8413-AE1E-D65E-116B80C0584F}"/>
              </a:ext>
            </a:extLst>
          </p:cNvPr>
          <p:cNvSpPr/>
          <p:nvPr/>
        </p:nvSpPr>
        <p:spPr>
          <a:xfrm>
            <a:off x="7951533" y="1137037"/>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35" name="文本框 34">
            <a:extLst>
              <a:ext uri="{FF2B5EF4-FFF2-40B4-BE49-F238E27FC236}">
                <a16:creationId xmlns:a16="http://schemas.microsoft.com/office/drawing/2014/main" id="{7FA9EE71-AF41-290F-20E8-2ACD04507FC1}"/>
              </a:ext>
            </a:extLst>
          </p:cNvPr>
          <p:cNvSpPr txBox="1"/>
          <p:nvPr/>
        </p:nvSpPr>
        <p:spPr>
          <a:xfrm>
            <a:off x="3982289" y="1127130"/>
            <a:ext cx="4227423" cy="584775"/>
          </a:xfrm>
          <a:prstGeom prst="rect">
            <a:avLst/>
          </a:prstGeom>
          <a:noFill/>
        </p:spPr>
        <p:txBody>
          <a:bodyPr wrap="square" rtlCol="0">
            <a:noAutofit/>
          </a:bodyPr>
          <a:lstStyle/>
          <a:p>
            <a:pPr algn="ctr"/>
            <a:r>
              <a:rPr lang="zh-CN" altLang="en-US" sz="3200" spc="130" dirty="0">
                <a:ln>
                  <a:solidFill>
                    <a:srgbClr val="093F68"/>
                  </a:solidFill>
                </a:ln>
                <a:solidFill>
                  <a:schemeClr val="bg1"/>
                </a:solidFill>
                <a:latin typeface="+mj-ea"/>
                <a:ea typeface="+mj-ea"/>
              </a:rPr>
              <a:t>心理健康的定义</a:t>
            </a:r>
          </a:p>
        </p:txBody>
      </p:sp>
      <p:grpSp>
        <p:nvGrpSpPr>
          <p:cNvPr id="28" name="组合 27">
            <a:extLst>
              <a:ext uri="{FF2B5EF4-FFF2-40B4-BE49-F238E27FC236}">
                <a16:creationId xmlns:a16="http://schemas.microsoft.com/office/drawing/2014/main" id="{416A41B3-9E19-8A1B-50D8-D904807EAEB1}"/>
              </a:ext>
            </a:extLst>
          </p:cNvPr>
          <p:cNvGrpSpPr/>
          <p:nvPr/>
        </p:nvGrpSpPr>
        <p:grpSpPr>
          <a:xfrm>
            <a:off x="4668969" y="2321684"/>
            <a:ext cx="3149757" cy="2850147"/>
            <a:chOff x="5008932" y="2872215"/>
            <a:chExt cx="2543131" cy="2301225"/>
          </a:xfrm>
        </p:grpSpPr>
        <p:sp>
          <p:nvSpPr>
            <p:cNvPr id="36" name="Arc 1">
              <a:extLst>
                <a:ext uri="{FF2B5EF4-FFF2-40B4-BE49-F238E27FC236}">
                  <a16:creationId xmlns:a16="http://schemas.microsoft.com/office/drawing/2014/main" id="{E9006236-FB9F-F765-C89B-A865B1CBB6C8}"/>
                </a:ext>
              </a:extLst>
            </p:cNvPr>
            <p:cNvSpPr/>
            <p:nvPr/>
          </p:nvSpPr>
          <p:spPr>
            <a:xfrm>
              <a:off x="5037868" y="2926928"/>
              <a:ext cx="2246512" cy="2246512"/>
            </a:xfrm>
            <a:prstGeom prst="arc">
              <a:avLst>
                <a:gd name="adj1" fmla="val 4337036"/>
                <a:gd name="adj2" fmla="val 1504730"/>
              </a:avLst>
            </a:prstGeom>
            <a:ln w="152400">
              <a:gradFill>
                <a:gsLst>
                  <a:gs pos="0">
                    <a:schemeClr val="accent1">
                      <a:lumMod val="50000"/>
                    </a:schemeClr>
                  </a:gs>
                  <a:gs pos="40000">
                    <a:schemeClr val="accent1">
                      <a:lumMod val="60000"/>
                      <a:lumOff val="40000"/>
                    </a:schemeClr>
                  </a:gs>
                  <a:gs pos="100000">
                    <a:schemeClr val="accent1">
                      <a:lumMod val="20000"/>
                      <a:lumOff val="80000"/>
                    </a:schemeClr>
                  </a:gs>
                </a:gsLst>
                <a:lin ang="10200000" scaled="0"/>
              </a:gradFill>
              <a:tailEnd type="triangle"/>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思源黑体 CN Regular" panose="020B0500000000000000" pitchFamily="34" charset="-122"/>
                <a:ea typeface="阿里巴巴普惠体 B" panose="00020600040101010101" pitchFamily="18" charset="-122"/>
                <a:sym typeface="Segoe UI" panose="020B0502040204020203" pitchFamily="34" charset="0"/>
              </a:endParaRPr>
            </a:p>
          </p:txBody>
        </p:sp>
        <p:sp>
          <p:nvSpPr>
            <p:cNvPr id="2" name="椭圆 1">
              <a:extLst>
                <a:ext uri="{FF2B5EF4-FFF2-40B4-BE49-F238E27FC236}">
                  <a16:creationId xmlns:a16="http://schemas.microsoft.com/office/drawing/2014/main" id="{F2666716-94E3-07F1-115F-06CB3B4561E0}"/>
                </a:ext>
              </a:extLst>
            </p:cNvPr>
            <p:cNvSpPr/>
            <p:nvPr/>
          </p:nvSpPr>
          <p:spPr>
            <a:xfrm>
              <a:off x="5380152" y="3269212"/>
              <a:ext cx="1561944" cy="1561944"/>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7" name="组合 26">
              <a:extLst>
                <a:ext uri="{FF2B5EF4-FFF2-40B4-BE49-F238E27FC236}">
                  <a16:creationId xmlns:a16="http://schemas.microsoft.com/office/drawing/2014/main" id="{3F0E084B-2F49-D7F5-1974-96DCE73C23F6}"/>
                </a:ext>
              </a:extLst>
            </p:cNvPr>
            <p:cNvGrpSpPr/>
            <p:nvPr/>
          </p:nvGrpSpPr>
          <p:grpSpPr>
            <a:xfrm>
              <a:off x="6561283" y="2872215"/>
              <a:ext cx="990780" cy="1280939"/>
              <a:chOff x="6576779" y="2347154"/>
              <a:chExt cx="990780" cy="1280939"/>
            </a:xfrm>
          </p:grpSpPr>
          <p:sp>
            <p:nvSpPr>
              <p:cNvPr id="5" name="Oval 87">
                <a:extLst>
                  <a:ext uri="{FF2B5EF4-FFF2-40B4-BE49-F238E27FC236}">
                    <a16:creationId xmlns:a16="http://schemas.microsoft.com/office/drawing/2014/main" id="{90CA7E7C-CFFE-E474-220E-9317DC9E2F73}"/>
                  </a:ext>
                </a:extLst>
              </p:cNvPr>
              <p:cNvSpPr/>
              <p:nvPr/>
            </p:nvSpPr>
            <p:spPr>
              <a:xfrm>
                <a:off x="6576779" y="2347154"/>
                <a:ext cx="482474" cy="482475"/>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Regular" panose="020B0500000000000000" pitchFamily="34" charset="-122"/>
                  <a:ea typeface="阿里巴巴普惠体 B" panose="00020600040101010101" pitchFamily="18" charset="-122"/>
                  <a:cs typeface="+mn-ea"/>
                  <a:sym typeface="Segoe UI" panose="020B0502040204020203" pitchFamily="34" charset="0"/>
                </a:endParaRPr>
              </a:p>
            </p:txBody>
          </p:sp>
          <p:sp>
            <p:nvSpPr>
              <p:cNvPr id="6" name="TextBox 88">
                <a:extLst>
                  <a:ext uri="{FF2B5EF4-FFF2-40B4-BE49-F238E27FC236}">
                    <a16:creationId xmlns:a16="http://schemas.microsoft.com/office/drawing/2014/main" id="{E000A3B8-FF18-A2B9-27D8-0B3E983DC6F3}"/>
                  </a:ext>
                </a:extLst>
              </p:cNvPr>
              <p:cNvSpPr txBox="1"/>
              <p:nvPr/>
            </p:nvSpPr>
            <p:spPr>
              <a:xfrm>
                <a:off x="6637529" y="2426865"/>
                <a:ext cx="360975" cy="323051"/>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mj-lt"/>
                    <a:ea typeface="阿里巴巴普惠体 B" panose="00020600040101010101" pitchFamily="18" charset="-122"/>
                    <a:sym typeface="Segoe UI" panose="020B0502040204020203" pitchFamily="34" charset="0"/>
                  </a:rPr>
                  <a:t>3</a:t>
                </a:r>
              </a:p>
            </p:txBody>
          </p:sp>
          <p:sp>
            <p:nvSpPr>
              <p:cNvPr id="42" name="Oval 87">
                <a:extLst>
                  <a:ext uri="{FF2B5EF4-FFF2-40B4-BE49-F238E27FC236}">
                    <a16:creationId xmlns:a16="http://schemas.microsoft.com/office/drawing/2014/main" id="{69031488-9B5F-DD9E-D328-727F83CA648A}"/>
                  </a:ext>
                </a:extLst>
              </p:cNvPr>
              <p:cNvSpPr/>
              <p:nvPr/>
            </p:nvSpPr>
            <p:spPr>
              <a:xfrm>
                <a:off x="7085085" y="3145618"/>
                <a:ext cx="482474" cy="482475"/>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Regular" panose="020B0500000000000000" pitchFamily="34" charset="-122"/>
                  <a:ea typeface="阿里巴巴普惠体 B" panose="00020600040101010101" pitchFamily="18" charset="-122"/>
                  <a:cs typeface="+mn-ea"/>
                  <a:sym typeface="Segoe UI" panose="020B0502040204020203" pitchFamily="34" charset="0"/>
                </a:endParaRPr>
              </a:p>
            </p:txBody>
          </p:sp>
          <p:sp>
            <p:nvSpPr>
              <p:cNvPr id="43" name="TextBox 88">
                <a:extLst>
                  <a:ext uri="{FF2B5EF4-FFF2-40B4-BE49-F238E27FC236}">
                    <a16:creationId xmlns:a16="http://schemas.microsoft.com/office/drawing/2014/main" id="{6D479E5F-6DD4-7F09-41CD-65864CD368C9}"/>
                  </a:ext>
                </a:extLst>
              </p:cNvPr>
              <p:cNvSpPr txBox="1"/>
              <p:nvPr/>
            </p:nvSpPr>
            <p:spPr>
              <a:xfrm>
                <a:off x="7145834" y="3225328"/>
                <a:ext cx="360975" cy="323051"/>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mj-lt"/>
                    <a:ea typeface="阿里巴巴普惠体 B" panose="00020600040101010101" pitchFamily="18" charset="-122"/>
                    <a:sym typeface="Segoe UI" panose="020B0502040204020203" pitchFamily="34" charset="0"/>
                  </a:rPr>
                  <a:t>4</a:t>
                </a:r>
              </a:p>
            </p:txBody>
          </p:sp>
        </p:grpSp>
        <p:grpSp>
          <p:nvGrpSpPr>
            <p:cNvPr id="26" name="组合 25">
              <a:extLst>
                <a:ext uri="{FF2B5EF4-FFF2-40B4-BE49-F238E27FC236}">
                  <a16:creationId xmlns:a16="http://schemas.microsoft.com/office/drawing/2014/main" id="{53A73AC1-CFEE-5A4E-AB9A-4AB593F289CE}"/>
                </a:ext>
              </a:extLst>
            </p:cNvPr>
            <p:cNvGrpSpPr/>
            <p:nvPr/>
          </p:nvGrpSpPr>
          <p:grpSpPr>
            <a:xfrm>
              <a:off x="5010172" y="4523031"/>
              <a:ext cx="482474" cy="482475"/>
              <a:chOff x="5025668" y="3997970"/>
              <a:chExt cx="482474" cy="482475"/>
            </a:xfrm>
          </p:grpSpPr>
          <p:sp>
            <p:nvSpPr>
              <p:cNvPr id="11" name="Oval 87">
                <a:extLst>
                  <a:ext uri="{FF2B5EF4-FFF2-40B4-BE49-F238E27FC236}">
                    <a16:creationId xmlns:a16="http://schemas.microsoft.com/office/drawing/2014/main" id="{B80DF631-34C8-C542-17A6-F2266BB0E198}"/>
                  </a:ext>
                </a:extLst>
              </p:cNvPr>
              <p:cNvSpPr/>
              <p:nvPr/>
            </p:nvSpPr>
            <p:spPr>
              <a:xfrm>
                <a:off x="5025668" y="3997970"/>
                <a:ext cx="482474" cy="482475"/>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Regular" panose="020B0500000000000000" pitchFamily="34" charset="-122"/>
                  <a:ea typeface="阿里巴巴普惠体 B" panose="00020600040101010101" pitchFamily="18" charset="-122"/>
                  <a:cs typeface="+mn-ea"/>
                  <a:sym typeface="Segoe UI" panose="020B0502040204020203" pitchFamily="34" charset="0"/>
                </a:endParaRPr>
              </a:p>
            </p:txBody>
          </p:sp>
          <p:sp>
            <p:nvSpPr>
              <p:cNvPr id="12" name="TextBox 88">
                <a:extLst>
                  <a:ext uri="{FF2B5EF4-FFF2-40B4-BE49-F238E27FC236}">
                    <a16:creationId xmlns:a16="http://schemas.microsoft.com/office/drawing/2014/main" id="{91FFCA2C-3344-71C0-12B3-5CCA47A323BF}"/>
                  </a:ext>
                </a:extLst>
              </p:cNvPr>
              <p:cNvSpPr txBox="1"/>
              <p:nvPr/>
            </p:nvSpPr>
            <p:spPr>
              <a:xfrm>
                <a:off x="5026909" y="4077681"/>
                <a:ext cx="479994" cy="323051"/>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mj-lt"/>
                    <a:ea typeface="阿里巴巴普惠体 B" panose="00020600040101010101" pitchFamily="18" charset="-122"/>
                    <a:sym typeface="Segoe UI" panose="020B0502040204020203" pitchFamily="34" charset="0"/>
                  </a:rPr>
                  <a:t>1</a:t>
                </a:r>
              </a:p>
            </p:txBody>
          </p:sp>
        </p:grpSp>
        <p:sp>
          <p:nvSpPr>
            <p:cNvPr id="3" name="文本框 2">
              <a:extLst>
                <a:ext uri="{FF2B5EF4-FFF2-40B4-BE49-F238E27FC236}">
                  <a16:creationId xmlns:a16="http://schemas.microsoft.com/office/drawing/2014/main" id="{EB88E723-87CA-1C96-0B9F-3279F02D1E9E}"/>
                </a:ext>
              </a:extLst>
            </p:cNvPr>
            <p:cNvSpPr txBox="1"/>
            <p:nvPr/>
          </p:nvSpPr>
          <p:spPr>
            <a:xfrm>
              <a:off x="5519728" y="3714709"/>
              <a:ext cx="1203588" cy="670952"/>
            </a:xfrm>
            <a:prstGeom prst="rect">
              <a:avLst/>
            </a:prstGeom>
            <a:noFill/>
          </p:spPr>
          <p:txBody>
            <a:bodyPr wrap="square" rtlCol="0">
              <a:noAutofit/>
            </a:bodyPr>
            <a:lstStyle/>
            <a:p>
              <a:pPr algn="ctr"/>
              <a:r>
                <a:rPr lang="zh-CN" altLang="en-US" sz="2400" dirty="0">
                  <a:solidFill>
                    <a:schemeClr val="bg1"/>
                  </a:solidFill>
                  <a:latin typeface="+mj-ea"/>
                  <a:ea typeface="+mj-ea"/>
                </a:rPr>
                <a:t>心理健康程度</a:t>
              </a:r>
            </a:p>
          </p:txBody>
        </p:sp>
        <p:grpSp>
          <p:nvGrpSpPr>
            <p:cNvPr id="25" name="组合 24">
              <a:extLst>
                <a:ext uri="{FF2B5EF4-FFF2-40B4-BE49-F238E27FC236}">
                  <a16:creationId xmlns:a16="http://schemas.microsoft.com/office/drawing/2014/main" id="{8F7D8422-0DF3-D4C2-D75C-50CA68142D34}"/>
                </a:ext>
              </a:extLst>
            </p:cNvPr>
            <p:cNvGrpSpPr/>
            <p:nvPr/>
          </p:nvGrpSpPr>
          <p:grpSpPr>
            <a:xfrm>
              <a:off x="5008932" y="3042101"/>
              <a:ext cx="482474" cy="482475"/>
              <a:chOff x="4852774" y="2685787"/>
              <a:chExt cx="482474" cy="482475"/>
            </a:xfrm>
          </p:grpSpPr>
          <p:sp>
            <p:nvSpPr>
              <p:cNvPr id="19" name="Oval 87">
                <a:extLst>
                  <a:ext uri="{FF2B5EF4-FFF2-40B4-BE49-F238E27FC236}">
                    <a16:creationId xmlns:a16="http://schemas.microsoft.com/office/drawing/2014/main" id="{37BDC1E5-B80A-CD14-1AD9-3119563D953B}"/>
                  </a:ext>
                </a:extLst>
              </p:cNvPr>
              <p:cNvSpPr/>
              <p:nvPr/>
            </p:nvSpPr>
            <p:spPr>
              <a:xfrm>
                <a:off x="4852774" y="2685787"/>
                <a:ext cx="482474" cy="482475"/>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Regular" panose="020B0500000000000000" pitchFamily="34" charset="-122"/>
                  <a:ea typeface="阿里巴巴普惠体 B" panose="00020600040101010101" pitchFamily="18" charset="-122"/>
                  <a:cs typeface="+mn-ea"/>
                  <a:sym typeface="Segoe UI" panose="020B0502040204020203" pitchFamily="34" charset="0"/>
                </a:endParaRPr>
              </a:p>
            </p:txBody>
          </p:sp>
          <p:sp>
            <p:nvSpPr>
              <p:cNvPr id="16" name="TextBox 88">
                <a:extLst>
                  <a:ext uri="{FF2B5EF4-FFF2-40B4-BE49-F238E27FC236}">
                    <a16:creationId xmlns:a16="http://schemas.microsoft.com/office/drawing/2014/main" id="{A8073718-822E-A21B-20AA-B62F593FF307}"/>
                  </a:ext>
                </a:extLst>
              </p:cNvPr>
              <p:cNvSpPr txBox="1"/>
              <p:nvPr/>
            </p:nvSpPr>
            <p:spPr>
              <a:xfrm>
                <a:off x="4913842" y="2765498"/>
                <a:ext cx="360340" cy="323051"/>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mj-lt"/>
                    <a:ea typeface="阿里巴巴普惠体 B" panose="00020600040101010101" pitchFamily="18" charset="-122"/>
                    <a:sym typeface="Segoe UI" panose="020B0502040204020203" pitchFamily="34" charset="0"/>
                  </a:rPr>
                  <a:t>2</a:t>
                </a:r>
              </a:p>
            </p:txBody>
          </p:sp>
        </p:grpSp>
      </p:grpSp>
      <p:sp>
        <p:nvSpPr>
          <p:cNvPr id="38" name="Rectangle 105">
            <a:extLst>
              <a:ext uri="{FF2B5EF4-FFF2-40B4-BE49-F238E27FC236}">
                <a16:creationId xmlns:a16="http://schemas.microsoft.com/office/drawing/2014/main" id="{BE1B9DCF-4260-EF09-9E06-1AB47CB89ECE}"/>
              </a:ext>
            </a:extLst>
          </p:cNvPr>
          <p:cNvSpPr/>
          <p:nvPr/>
        </p:nvSpPr>
        <p:spPr>
          <a:xfrm>
            <a:off x="3028258" y="2027374"/>
            <a:ext cx="1569660" cy="369332"/>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accent2"/>
                </a:solidFill>
                <a:latin typeface="+mj-ea"/>
                <a:ea typeface="+mj-ea"/>
                <a:sym typeface="Segoe UI" panose="020B0502040204020203" pitchFamily="34" charset="0"/>
              </a:rPr>
              <a:t>一般心理问题</a:t>
            </a:r>
          </a:p>
        </p:txBody>
      </p:sp>
      <p:sp>
        <p:nvSpPr>
          <p:cNvPr id="39" name="Rectangle 95">
            <a:extLst>
              <a:ext uri="{FF2B5EF4-FFF2-40B4-BE49-F238E27FC236}">
                <a16:creationId xmlns:a16="http://schemas.microsoft.com/office/drawing/2014/main" id="{535AF814-4272-B07D-EF35-BB77E852198D}"/>
              </a:ext>
            </a:extLst>
          </p:cNvPr>
          <p:cNvSpPr/>
          <p:nvPr/>
        </p:nvSpPr>
        <p:spPr>
          <a:xfrm>
            <a:off x="1802327" y="2577754"/>
            <a:ext cx="2829697" cy="1185453"/>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zh-CN" altLang="en-US" sz="1200" dirty="0">
                <a:solidFill>
                  <a:schemeClr val="bg2">
                    <a:lumMod val="50000"/>
                  </a:schemeClr>
                </a:solidFill>
                <a:latin typeface="+mn-ea"/>
              </a:rPr>
              <a:t>由一般现实生活中遭遇到的日常生活刺激引发的情绪失衡状态，持续的时间较短，个体情绪烦恼但能够在理智控制下，基本维持日常生活、工作、学习、交往等正常状态，但效率有所下降</a:t>
            </a:r>
          </a:p>
        </p:txBody>
      </p:sp>
      <p:sp>
        <p:nvSpPr>
          <p:cNvPr id="40" name="Rectangle 95">
            <a:extLst>
              <a:ext uri="{FF2B5EF4-FFF2-40B4-BE49-F238E27FC236}">
                <a16:creationId xmlns:a16="http://schemas.microsoft.com/office/drawing/2014/main" id="{26205867-84FA-05AB-3516-48FA422030B5}"/>
              </a:ext>
            </a:extLst>
          </p:cNvPr>
          <p:cNvSpPr/>
          <p:nvPr/>
        </p:nvSpPr>
        <p:spPr>
          <a:xfrm>
            <a:off x="7885707" y="4986052"/>
            <a:ext cx="2829697" cy="4616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zh-CN" altLang="en-US" sz="1200" dirty="0">
                <a:solidFill>
                  <a:schemeClr val="bg2">
                    <a:lumMod val="50000"/>
                  </a:schemeClr>
                </a:solidFill>
                <a:latin typeface="+mn-ea"/>
              </a:rPr>
              <a:t>在表现最为严重，常见的有精神分裂症和心境障碍等</a:t>
            </a:r>
          </a:p>
        </p:txBody>
      </p:sp>
      <p:sp>
        <p:nvSpPr>
          <p:cNvPr id="41" name="Rectangle 96">
            <a:extLst>
              <a:ext uri="{FF2B5EF4-FFF2-40B4-BE49-F238E27FC236}">
                <a16:creationId xmlns:a16="http://schemas.microsoft.com/office/drawing/2014/main" id="{2F083980-5DD3-3B5A-C4F4-28E2960DE3DA}"/>
              </a:ext>
            </a:extLst>
          </p:cNvPr>
          <p:cNvSpPr/>
          <p:nvPr/>
        </p:nvSpPr>
        <p:spPr>
          <a:xfrm>
            <a:off x="7875074" y="4481588"/>
            <a:ext cx="1107996" cy="369332"/>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accent2"/>
                </a:solidFill>
                <a:latin typeface="+mj-ea"/>
                <a:ea typeface="+mj-ea"/>
                <a:sym typeface="Segoe UI" panose="020B0502040204020203" pitchFamily="34" charset="0"/>
              </a:rPr>
              <a:t>心理疾病</a:t>
            </a:r>
          </a:p>
        </p:txBody>
      </p:sp>
      <p:grpSp>
        <p:nvGrpSpPr>
          <p:cNvPr id="7" name="组合 6">
            <a:extLst>
              <a:ext uri="{FF2B5EF4-FFF2-40B4-BE49-F238E27FC236}">
                <a16:creationId xmlns:a16="http://schemas.microsoft.com/office/drawing/2014/main" id="{2243240C-C6DB-755F-6D06-2E4E1774BC38}"/>
              </a:ext>
            </a:extLst>
          </p:cNvPr>
          <p:cNvGrpSpPr/>
          <p:nvPr/>
        </p:nvGrpSpPr>
        <p:grpSpPr>
          <a:xfrm>
            <a:off x="9565974" y="401020"/>
            <a:ext cx="1708360" cy="289207"/>
            <a:chOff x="1086214" y="393404"/>
            <a:chExt cx="1708360" cy="289207"/>
          </a:xfrm>
        </p:grpSpPr>
        <p:sp>
          <p:nvSpPr>
            <p:cNvPr id="4" name="等腰三角形 3">
              <a:extLst>
                <a:ext uri="{FF2B5EF4-FFF2-40B4-BE49-F238E27FC236}">
                  <a16:creationId xmlns:a16="http://schemas.microsoft.com/office/drawing/2014/main" id="{85FCC1E3-031F-395C-D1BD-CC7F49985E75}"/>
                </a:ext>
              </a:extLst>
            </p:cNvPr>
            <p:cNvSpPr/>
            <p:nvPr/>
          </p:nvSpPr>
          <p:spPr>
            <a:xfrm rot="5400000">
              <a:off x="1066268"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等腰三角形 36">
              <a:extLst>
                <a:ext uri="{FF2B5EF4-FFF2-40B4-BE49-F238E27FC236}">
                  <a16:creationId xmlns:a16="http://schemas.microsoft.com/office/drawing/2014/main" id="{0E8EF6ED-A7DC-2411-1BE8-4BB1D7E8DA54}"/>
                </a:ext>
              </a:extLst>
            </p:cNvPr>
            <p:cNvSpPr/>
            <p:nvPr/>
          </p:nvSpPr>
          <p:spPr>
            <a:xfrm rot="5400000">
              <a:off x="1431029"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等腰三角形 43">
              <a:extLst>
                <a:ext uri="{FF2B5EF4-FFF2-40B4-BE49-F238E27FC236}">
                  <a16:creationId xmlns:a16="http://schemas.microsoft.com/office/drawing/2014/main" id="{4F51E3FF-D534-1A21-DC89-3C24DE5A0AB9}"/>
                </a:ext>
              </a:extLst>
            </p:cNvPr>
            <p:cNvSpPr/>
            <p:nvPr/>
          </p:nvSpPr>
          <p:spPr>
            <a:xfrm rot="5400000">
              <a:off x="1795790"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等腰三角形 44">
              <a:extLst>
                <a:ext uri="{FF2B5EF4-FFF2-40B4-BE49-F238E27FC236}">
                  <a16:creationId xmlns:a16="http://schemas.microsoft.com/office/drawing/2014/main" id="{C489E5B5-BA63-B698-7390-B5DC41D324DC}"/>
                </a:ext>
              </a:extLst>
            </p:cNvPr>
            <p:cNvSpPr/>
            <p:nvPr/>
          </p:nvSpPr>
          <p:spPr>
            <a:xfrm rot="5400000">
              <a:off x="2160551"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等腰三角形 45">
              <a:extLst>
                <a:ext uri="{FF2B5EF4-FFF2-40B4-BE49-F238E27FC236}">
                  <a16:creationId xmlns:a16="http://schemas.microsoft.com/office/drawing/2014/main" id="{3EEB58EF-4833-0461-F841-3FBC41728C54}"/>
                </a:ext>
              </a:extLst>
            </p:cNvPr>
            <p:cNvSpPr/>
            <p:nvPr/>
          </p:nvSpPr>
          <p:spPr>
            <a:xfrm rot="5400000">
              <a:off x="2525312"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2" name="组合 51">
            <a:extLst>
              <a:ext uri="{FF2B5EF4-FFF2-40B4-BE49-F238E27FC236}">
                <a16:creationId xmlns:a16="http://schemas.microsoft.com/office/drawing/2014/main" id="{5838C35B-066A-E64D-9C0B-C470109FAA7F}"/>
              </a:ext>
            </a:extLst>
          </p:cNvPr>
          <p:cNvGrpSpPr/>
          <p:nvPr/>
        </p:nvGrpSpPr>
        <p:grpSpPr>
          <a:xfrm>
            <a:off x="1028203" y="6233301"/>
            <a:ext cx="1708360" cy="289207"/>
            <a:chOff x="1086214" y="393404"/>
            <a:chExt cx="1708360" cy="289207"/>
          </a:xfrm>
        </p:grpSpPr>
        <p:sp>
          <p:nvSpPr>
            <p:cNvPr id="53" name="等腰三角形 52">
              <a:extLst>
                <a:ext uri="{FF2B5EF4-FFF2-40B4-BE49-F238E27FC236}">
                  <a16:creationId xmlns:a16="http://schemas.microsoft.com/office/drawing/2014/main" id="{408766C6-808C-6515-3838-3EAC2E177A94}"/>
                </a:ext>
              </a:extLst>
            </p:cNvPr>
            <p:cNvSpPr/>
            <p:nvPr/>
          </p:nvSpPr>
          <p:spPr>
            <a:xfrm rot="5400000">
              <a:off x="1066268"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等腰三角形 53">
              <a:extLst>
                <a:ext uri="{FF2B5EF4-FFF2-40B4-BE49-F238E27FC236}">
                  <a16:creationId xmlns:a16="http://schemas.microsoft.com/office/drawing/2014/main" id="{9DC529F1-9BFE-A0A5-BD72-7E064FDE0B8D}"/>
                </a:ext>
              </a:extLst>
            </p:cNvPr>
            <p:cNvSpPr/>
            <p:nvPr/>
          </p:nvSpPr>
          <p:spPr>
            <a:xfrm rot="5400000">
              <a:off x="1431029"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等腰三角形 54">
              <a:extLst>
                <a:ext uri="{FF2B5EF4-FFF2-40B4-BE49-F238E27FC236}">
                  <a16:creationId xmlns:a16="http://schemas.microsoft.com/office/drawing/2014/main" id="{DC00857B-397E-8EDA-506D-C32BDB39528D}"/>
                </a:ext>
              </a:extLst>
            </p:cNvPr>
            <p:cNvSpPr/>
            <p:nvPr/>
          </p:nvSpPr>
          <p:spPr>
            <a:xfrm rot="5400000">
              <a:off x="1795790"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等腰三角形 55">
              <a:extLst>
                <a:ext uri="{FF2B5EF4-FFF2-40B4-BE49-F238E27FC236}">
                  <a16:creationId xmlns:a16="http://schemas.microsoft.com/office/drawing/2014/main" id="{3E42A3FB-03A6-332C-EF4A-4852545F222D}"/>
                </a:ext>
              </a:extLst>
            </p:cNvPr>
            <p:cNvSpPr/>
            <p:nvPr/>
          </p:nvSpPr>
          <p:spPr>
            <a:xfrm rot="5400000">
              <a:off x="2160551"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等腰三角形 56">
              <a:extLst>
                <a:ext uri="{FF2B5EF4-FFF2-40B4-BE49-F238E27FC236}">
                  <a16:creationId xmlns:a16="http://schemas.microsoft.com/office/drawing/2014/main" id="{37E163A6-0E3B-B392-5305-7BC645FE3603}"/>
                </a:ext>
              </a:extLst>
            </p:cNvPr>
            <p:cNvSpPr/>
            <p:nvPr/>
          </p:nvSpPr>
          <p:spPr>
            <a:xfrm rot="5400000">
              <a:off x="2525312" y="413350"/>
              <a:ext cx="289207" cy="2493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8" name="任意多边形: 形状 57">
            <a:extLst>
              <a:ext uri="{FF2B5EF4-FFF2-40B4-BE49-F238E27FC236}">
                <a16:creationId xmlns:a16="http://schemas.microsoft.com/office/drawing/2014/main" id="{0FF2F8AD-5E15-5F54-1471-5ECA79DA4A38}"/>
              </a:ext>
            </a:extLst>
          </p:cNvPr>
          <p:cNvSpPr/>
          <p:nvPr/>
        </p:nvSpPr>
        <p:spPr>
          <a:xfrm rot="20721887">
            <a:off x="872323" y="1794347"/>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59" name="任意多边形: 形状 58">
            <a:extLst>
              <a:ext uri="{FF2B5EF4-FFF2-40B4-BE49-F238E27FC236}">
                <a16:creationId xmlns:a16="http://schemas.microsoft.com/office/drawing/2014/main" id="{F2A94171-D5CC-D568-E586-6FF9E5B13D40}"/>
              </a:ext>
            </a:extLst>
          </p:cNvPr>
          <p:cNvSpPr/>
          <p:nvPr/>
        </p:nvSpPr>
        <p:spPr>
          <a:xfrm rot="20721887">
            <a:off x="1324037" y="1435235"/>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0" name="任意多边形: 形状 59">
            <a:extLst>
              <a:ext uri="{FF2B5EF4-FFF2-40B4-BE49-F238E27FC236}">
                <a16:creationId xmlns:a16="http://schemas.microsoft.com/office/drawing/2014/main" id="{5C2837E0-CF38-8A8F-250D-2286FE62B6A6}"/>
              </a:ext>
            </a:extLst>
          </p:cNvPr>
          <p:cNvSpPr/>
          <p:nvPr/>
        </p:nvSpPr>
        <p:spPr>
          <a:xfrm rot="20721887">
            <a:off x="1498961" y="2059208"/>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1" name="任意多边形: 形状 60">
            <a:extLst>
              <a:ext uri="{FF2B5EF4-FFF2-40B4-BE49-F238E27FC236}">
                <a16:creationId xmlns:a16="http://schemas.microsoft.com/office/drawing/2014/main" id="{0250FEEF-87DF-4BAA-7971-7D6E5437917D}"/>
              </a:ext>
            </a:extLst>
          </p:cNvPr>
          <p:cNvSpPr/>
          <p:nvPr/>
        </p:nvSpPr>
        <p:spPr>
          <a:xfrm rot="20721887">
            <a:off x="11123445" y="3736376"/>
            <a:ext cx="290185" cy="34359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2" name="任意多边形: 形状 61">
            <a:extLst>
              <a:ext uri="{FF2B5EF4-FFF2-40B4-BE49-F238E27FC236}">
                <a16:creationId xmlns:a16="http://schemas.microsoft.com/office/drawing/2014/main" id="{3EC4D790-71AA-86CA-F22D-5037F2B732C9}"/>
              </a:ext>
            </a:extLst>
          </p:cNvPr>
          <p:cNvSpPr/>
          <p:nvPr/>
        </p:nvSpPr>
        <p:spPr>
          <a:xfrm rot="20721887">
            <a:off x="11012038" y="4360107"/>
            <a:ext cx="193043" cy="22857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63" name="矩形 62">
            <a:extLst>
              <a:ext uri="{FF2B5EF4-FFF2-40B4-BE49-F238E27FC236}">
                <a16:creationId xmlns:a16="http://schemas.microsoft.com/office/drawing/2014/main" id="{0BFFF4FA-9866-71E7-A5A5-4E50071C1631}"/>
              </a:ext>
            </a:extLst>
          </p:cNvPr>
          <p:cNvSpPr/>
          <p:nvPr/>
        </p:nvSpPr>
        <p:spPr>
          <a:xfrm>
            <a:off x="7996802" y="2410366"/>
            <a:ext cx="934198"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矩形 63">
            <a:extLst>
              <a:ext uri="{FF2B5EF4-FFF2-40B4-BE49-F238E27FC236}">
                <a16:creationId xmlns:a16="http://schemas.microsoft.com/office/drawing/2014/main" id="{53A7D8AF-9BEF-0D9D-2377-48D085B7D164}"/>
              </a:ext>
            </a:extLst>
          </p:cNvPr>
          <p:cNvSpPr/>
          <p:nvPr/>
        </p:nvSpPr>
        <p:spPr>
          <a:xfrm>
            <a:off x="7977215" y="2387643"/>
            <a:ext cx="93419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矩形 64">
            <a:extLst>
              <a:ext uri="{FF2B5EF4-FFF2-40B4-BE49-F238E27FC236}">
                <a16:creationId xmlns:a16="http://schemas.microsoft.com/office/drawing/2014/main" id="{EB1CDB9B-BB49-CE58-B49E-C8E408897C6F}"/>
              </a:ext>
            </a:extLst>
          </p:cNvPr>
          <p:cNvSpPr/>
          <p:nvPr/>
        </p:nvSpPr>
        <p:spPr>
          <a:xfrm>
            <a:off x="8007499" y="4865112"/>
            <a:ext cx="934198"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矩形 65">
            <a:extLst>
              <a:ext uri="{FF2B5EF4-FFF2-40B4-BE49-F238E27FC236}">
                <a16:creationId xmlns:a16="http://schemas.microsoft.com/office/drawing/2014/main" id="{85699367-C5FE-5787-C8E6-4BB06CB72E2A}"/>
              </a:ext>
            </a:extLst>
          </p:cNvPr>
          <p:cNvSpPr/>
          <p:nvPr/>
        </p:nvSpPr>
        <p:spPr>
          <a:xfrm>
            <a:off x="7987912" y="4842389"/>
            <a:ext cx="93419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矩形 66">
            <a:extLst>
              <a:ext uri="{FF2B5EF4-FFF2-40B4-BE49-F238E27FC236}">
                <a16:creationId xmlns:a16="http://schemas.microsoft.com/office/drawing/2014/main" id="{7B64A54A-D03D-949C-E8A1-29201CE75F6A}"/>
              </a:ext>
            </a:extLst>
          </p:cNvPr>
          <p:cNvSpPr/>
          <p:nvPr/>
        </p:nvSpPr>
        <p:spPr>
          <a:xfrm>
            <a:off x="3559233" y="4858218"/>
            <a:ext cx="934198"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矩形 67">
            <a:extLst>
              <a:ext uri="{FF2B5EF4-FFF2-40B4-BE49-F238E27FC236}">
                <a16:creationId xmlns:a16="http://schemas.microsoft.com/office/drawing/2014/main" id="{C61B0CFD-169D-A616-497C-59B2879C3CFE}"/>
              </a:ext>
            </a:extLst>
          </p:cNvPr>
          <p:cNvSpPr/>
          <p:nvPr/>
        </p:nvSpPr>
        <p:spPr>
          <a:xfrm>
            <a:off x="3535836" y="4835495"/>
            <a:ext cx="93419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矩形 68">
            <a:extLst>
              <a:ext uri="{FF2B5EF4-FFF2-40B4-BE49-F238E27FC236}">
                <a16:creationId xmlns:a16="http://schemas.microsoft.com/office/drawing/2014/main" id="{7607E2A0-201D-0B6F-4FF0-0E21D1E6DBD3}"/>
              </a:ext>
            </a:extLst>
          </p:cNvPr>
          <p:cNvSpPr/>
          <p:nvPr/>
        </p:nvSpPr>
        <p:spPr>
          <a:xfrm>
            <a:off x="3153167" y="2421825"/>
            <a:ext cx="1340335" cy="65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矩形 69">
            <a:extLst>
              <a:ext uri="{FF2B5EF4-FFF2-40B4-BE49-F238E27FC236}">
                <a16:creationId xmlns:a16="http://schemas.microsoft.com/office/drawing/2014/main" id="{5BFF04A5-0800-1D85-3566-900EFC292CA0}"/>
              </a:ext>
            </a:extLst>
          </p:cNvPr>
          <p:cNvSpPr/>
          <p:nvPr/>
        </p:nvSpPr>
        <p:spPr>
          <a:xfrm>
            <a:off x="3129770" y="2399102"/>
            <a:ext cx="1340335" cy="65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209391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剪去单角 22">
            <a:extLst>
              <a:ext uri="{FF2B5EF4-FFF2-40B4-BE49-F238E27FC236}">
                <a16:creationId xmlns:a16="http://schemas.microsoft.com/office/drawing/2014/main" id="{FC58E3F4-4A8E-6585-17B9-45A86BA5FAF5}"/>
              </a:ext>
            </a:extLst>
          </p:cNvPr>
          <p:cNvSpPr/>
          <p:nvPr/>
        </p:nvSpPr>
        <p:spPr>
          <a:xfrm>
            <a:off x="7990668" y="1865599"/>
            <a:ext cx="3216482" cy="3670221"/>
          </a:xfrm>
          <a:prstGeom prst="snip1Rect">
            <a:avLst>
              <a:gd name="adj" fmla="val 29383"/>
            </a:avLst>
          </a:prstGeom>
          <a:solidFill>
            <a:schemeClr val="accent2"/>
          </a:solidFill>
          <a:ln w="3175" cap="flat" cmpd="sng" algn="ctr">
            <a:noFill/>
            <a:prstDash val="solid"/>
            <a:miter lim="800000"/>
          </a:ln>
          <a:effectLst/>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矩形: 剪去单角 21">
            <a:extLst>
              <a:ext uri="{FF2B5EF4-FFF2-40B4-BE49-F238E27FC236}">
                <a16:creationId xmlns:a16="http://schemas.microsoft.com/office/drawing/2014/main" id="{BF666E54-D867-F068-527F-1B1DC97C87FA}"/>
              </a:ext>
            </a:extLst>
          </p:cNvPr>
          <p:cNvSpPr/>
          <p:nvPr/>
        </p:nvSpPr>
        <p:spPr>
          <a:xfrm>
            <a:off x="4406478" y="1865599"/>
            <a:ext cx="3216482" cy="3670221"/>
          </a:xfrm>
          <a:prstGeom prst="snip1Rect">
            <a:avLst>
              <a:gd name="adj" fmla="val 29383"/>
            </a:avLst>
          </a:prstGeom>
          <a:solidFill>
            <a:schemeClr val="accent2"/>
          </a:solidFill>
          <a:ln w="3175" cap="flat" cmpd="sng" algn="ctr">
            <a:noFill/>
            <a:prstDash val="solid"/>
            <a:miter lim="800000"/>
          </a:ln>
          <a:effectLst/>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1" name="矩形: 剪去单角 20">
            <a:extLst>
              <a:ext uri="{FF2B5EF4-FFF2-40B4-BE49-F238E27FC236}">
                <a16:creationId xmlns:a16="http://schemas.microsoft.com/office/drawing/2014/main" id="{633C92D5-BD56-2C2C-4676-3DE63260642D}"/>
              </a:ext>
            </a:extLst>
          </p:cNvPr>
          <p:cNvSpPr/>
          <p:nvPr/>
        </p:nvSpPr>
        <p:spPr>
          <a:xfrm>
            <a:off x="826872" y="1865599"/>
            <a:ext cx="3216482" cy="3670221"/>
          </a:xfrm>
          <a:prstGeom prst="snip1Rect">
            <a:avLst>
              <a:gd name="adj" fmla="val 29383"/>
            </a:avLst>
          </a:prstGeom>
          <a:solidFill>
            <a:schemeClr val="accent2"/>
          </a:solidFill>
          <a:ln w="3175" cap="flat" cmpd="sng" algn="ctr">
            <a:noFill/>
            <a:prstDash val="solid"/>
            <a:miter lim="800000"/>
          </a:ln>
          <a:effectLst/>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矩形: 剪去单角 2">
            <a:extLst>
              <a:ext uri="{FF2B5EF4-FFF2-40B4-BE49-F238E27FC236}">
                <a16:creationId xmlns:a16="http://schemas.microsoft.com/office/drawing/2014/main" id="{D1CA83C3-8510-3D27-B2B4-BFD23341587F}"/>
              </a:ext>
            </a:extLst>
          </p:cNvPr>
          <p:cNvSpPr/>
          <p:nvPr/>
        </p:nvSpPr>
        <p:spPr>
          <a:xfrm>
            <a:off x="908152" y="1763999"/>
            <a:ext cx="3216482" cy="3670221"/>
          </a:xfrm>
          <a:prstGeom prst="snip1Rect">
            <a:avLst>
              <a:gd name="adj" fmla="val 29383"/>
            </a:avLst>
          </a:prstGeom>
          <a:solidFill>
            <a:schemeClr val="bg1"/>
          </a:solidFill>
          <a:ln w="22225" cap="flat" cmpd="sng" algn="ctr">
            <a:solidFill>
              <a:schemeClr val="tx1"/>
            </a:solidFill>
            <a:prstDash val="solid"/>
            <a:miter lim="800000"/>
          </a:ln>
          <a:effectLst/>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任意多边形: 形状 4">
            <a:extLst>
              <a:ext uri="{FF2B5EF4-FFF2-40B4-BE49-F238E27FC236}">
                <a16:creationId xmlns:a16="http://schemas.microsoft.com/office/drawing/2014/main" id="{066767CA-623F-E8B2-A2E5-7AFA646F441E}"/>
              </a:ext>
            </a:extLst>
          </p:cNvPr>
          <p:cNvSpPr/>
          <p:nvPr/>
        </p:nvSpPr>
        <p:spPr bwMode="auto">
          <a:xfrm>
            <a:off x="3309320" y="1763999"/>
            <a:ext cx="811504" cy="835696"/>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eaLnBrk="1" fontAlgn="auto" latinLnBrk="0" hangingPunct="1">
              <a:lnSpc>
                <a:spcPct val="100000"/>
              </a:lnSpc>
              <a:spcBef>
                <a:spcPts val="0"/>
              </a:spcBef>
              <a:spcAft>
                <a:spcPts val="0"/>
              </a:spcAft>
              <a:buClrTx/>
              <a:buSzTx/>
              <a:buFontTx/>
              <a:buNone/>
              <a:defRPr/>
            </a:pPr>
            <a:r>
              <a:rPr kumimoji="0" lang="en-US" altLang="ko-KR" sz="2800" b="1" i="0" u="none" strike="noStrike" kern="0" cap="none" spc="0" normalizeH="0" baseline="0" noProof="0" dirty="0">
                <a:ln>
                  <a:noFill/>
                </a:ln>
                <a:solidFill>
                  <a:prstClr val="white"/>
                </a:solidFill>
                <a:effectLst/>
                <a:uLnTx/>
                <a:uFillTx/>
                <a:latin typeface="+mj-lt"/>
              </a:rPr>
              <a:t>1</a:t>
            </a:r>
          </a:p>
        </p:txBody>
      </p:sp>
      <p:sp>
        <p:nvSpPr>
          <p:cNvPr id="6" name="矩形 5">
            <a:extLst>
              <a:ext uri="{FF2B5EF4-FFF2-40B4-BE49-F238E27FC236}">
                <a16:creationId xmlns:a16="http://schemas.microsoft.com/office/drawing/2014/main" id="{A7008719-8AE4-9C30-8775-426FB8048B47}"/>
              </a:ext>
            </a:extLst>
          </p:cNvPr>
          <p:cNvSpPr/>
          <p:nvPr/>
        </p:nvSpPr>
        <p:spPr>
          <a:xfrm>
            <a:off x="1163656" y="2034495"/>
            <a:ext cx="2384146" cy="514051"/>
          </a:xfrm>
          <a:prstGeom prst="rect">
            <a:avLst/>
          </a:prstGeom>
        </p:spPr>
        <p:txBody>
          <a:bodyPr wrap="square">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ct val="120000"/>
              </a:lnSpc>
            </a:pPr>
            <a:r>
              <a:rPr lang="zh-CN" altLang="en-US" sz="2400" dirty="0">
                <a:solidFill>
                  <a:schemeClr val="accent1"/>
                </a:solidFill>
                <a:latin typeface="+mj-ea"/>
                <a:ea typeface="+mj-ea"/>
              </a:rPr>
              <a:t>学习方面</a:t>
            </a:r>
          </a:p>
        </p:txBody>
      </p:sp>
      <p:sp>
        <p:nvSpPr>
          <p:cNvPr id="7" name="文本1">
            <a:extLst>
              <a:ext uri="{FF2B5EF4-FFF2-40B4-BE49-F238E27FC236}">
                <a16:creationId xmlns:a16="http://schemas.microsoft.com/office/drawing/2014/main" id="{60E5AD6A-AC71-FAE3-B970-98FB30980483}"/>
              </a:ext>
            </a:extLst>
          </p:cNvPr>
          <p:cNvSpPr txBox="1"/>
          <p:nvPr/>
        </p:nvSpPr>
        <p:spPr>
          <a:xfrm>
            <a:off x="1082376" y="2696226"/>
            <a:ext cx="2850658" cy="2143215"/>
          </a:xfrm>
          <a:prstGeom prst="rect">
            <a:avLst/>
          </a:prstGeom>
          <a:noFill/>
        </p:spPr>
        <p:txBody>
          <a:bodyPr wrap="square" lIns="48240" tIns="45720" rIns="91440" bIns="45720">
            <a:noAutofit/>
          </a:bodyPr>
          <a:lstStyle>
            <a:defPPr>
              <a:defRPr lang="zh-CN"/>
            </a:defPPr>
            <a:lvl1pPr marL="285750" indent="-285750">
              <a:lnSpc>
                <a:spcPct val="120000"/>
              </a:lnSpc>
              <a:buFont typeface="Wingdings" panose="05000000000000000000" pitchFamily="2" charset="2"/>
              <a:buChar char="u"/>
              <a:defRPr spc="120">
                <a:latin typeface="+mn-ea"/>
              </a:defRPr>
            </a:lvl1pPr>
          </a:lstStyle>
          <a:p>
            <a:pPr marL="342900" indent="-342900">
              <a:buFont typeface="+mj-lt"/>
              <a:buAutoNum type="arabicPeriod"/>
            </a:pPr>
            <a:r>
              <a:rPr lang="zh-CN" altLang="en-US" sz="1400" dirty="0">
                <a:solidFill>
                  <a:schemeClr val="bg2">
                    <a:lumMod val="25000"/>
                  </a:schemeClr>
                </a:solidFill>
              </a:rPr>
              <a:t>体现为学习的主体</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从学习中获得满足感</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从学习中增进体脑发展</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从学习中保持与现实环境的接触</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从学习中排除不必要的恐惧</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从学习中形成良好的学习习惯</a:t>
            </a:r>
          </a:p>
        </p:txBody>
      </p:sp>
      <p:sp>
        <p:nvSpPr>
          <p:cNvPr id="8" name="矩形: 剪去单角 7">
            <a:extLst>
              <a:ext uri="{FF2B5EF4-FFF2-40B4-BE49-F238E27FC236}">
                <a16:creationId xmlns:a16="http://schemas.microsoft.com/office/drawing/2014/main" id="{8BD95F44-F161-F1DA-1406-EFBD3212BF6E}"/>
              </a:ext>
            </a:extLst>
          </p:cNvPr>
          <p:cNvSpPr/>
          <p:nvPr/>
        </p:nvSpPr>
        <p:spPr>
          <a:xfrm>
            <a:off x="8067464" y="1763999"/>
            <a:ext cx="3216481" cy="3670221"/>
          </a:xfrm>
          <a:prstGeom prst="snip1Rect">
            <a:avLst>
              <a:gd name="adj" fmla="val 29383"/>
            </a:avLst>
          </a:prstGeom>
          <a:solidFill>
            <a:schemeClr val="bg1"/>
          </a:solidFill>
          <a:ln w="22225" cap="flat" cmpd="sng" algn="ctr">
            <a:solidFill>
              <a:schemeClr val="tx1"/>
            </a:solidFill>
            <a:prstDash val="solid"/>
            <a:miter lim="800000"/>
          </a:ln>
          <a:effectLst/>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任意多边形: 形状 9">
            <a:extLst>
              <a:ext uri="{FF2B5EF4-FFF2-40B4-BE49-F238E27FC236}">
                <a16:creationId xmlns:a16="http://schemas.microsoft.com/office/drawing/2014/main" id="{84A3191C-58CA-0A01-CD0A-E1F5082BD5C4}"/>
              </a:ext>
            </a:extLst>
          </p:cNvPr>
          <p:cNvSpPr/>
          <p:nvPr/>
        </p:nvSpPr>
        <p:spPr bwMode="auto">
          <a:xfrm>
            <a:off x="10472443" y="1763999"/>
            <a:ext cx="811505" cy="835697"/>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eaLnBrk="1" fontAlgn="auto" latinLnBrk="0" hangingPunct="1">
              <a:lnSpc>
                <a:spcPct val="100000"/>
              </a:lnSpc>
              <a:spcBef>
                <a:spcPts val="0"/>
              </a:spcBef>
              <a:spcAft>
                <a:spcPts val="0"/>
              </a:spcAft>
              <a:buClrTx/>
              <a:buSzTx/>
              <a:buFontTx/>
              <a:buNone/>
              <a:defRPr/>
            </a:pPr>
            <a:r>
              <a:rPr kumimoji="0" lang="en-US" altLang="ko-KR" sz="2800" b="1" i="0" u="none" strike="noStrike" kern="0" cap="none" spc="0" normalizeH="0" baseline="0" noProof="0" dirty="0">
                <a:ln>
                  <a:noFill/>
                </a:ln>
                <a:solidFill>
                  <a:prstClr val="white"/>
                </a:solidFill>
                <a:effectLst/>
                <a:uLnTx/>
                <a:uFillTx/>
                <a:latin typeface="+mj-lt"/>
              </a:rPr>
              <a:t>3</a:t>
            </a:r>
          </a:p>
        </p:txBody>
      </p:sp>
      <p:sp>
        <p:nvSpPr>
          <p:cNvPr id="11" name="矩形 10">
            <a:extLst>
              <a:ext uri="{FF2B5EF4-FFF2-40B4-BE49-F238E27FC236}">
                <a16:creationId xmlns:a16="http://schemas.microsoft.com/office/drawing/2014/main" id="{A9ED9FC8-A5F2-AA15-6BBA-3B16996A44A8}"/>
              </a:ext>
            </a:extLst>
          </p:cNvPr>
          <p:cNvSpPr/>
          <p:nvPr/>
        </p:nvSpPr>
        <p:spPr>
          <a:xfrm>
            <a:off x="8333056" y="2034495"/>
            <a:ext cx="2384146" cy="514051"/>
          </a:xfrm>
          <a:prstGeom prst="rect">
            <a:avLst/>
          </a:prstGeom>
        </p:spPr>
        <p:txBody>
          <a:bodyPr wrap="square">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ct val="120000"/>
              </a:lnSpc>
            </a:pPr>
            <a:r>
              <a:rPr lang="zh-CN" altLang="en-US" sz="2400" dirty="0">
                <a:solidFill>
                  <a:schemeClr val="accent1"/>
                </a:solidFill>
                <a:latin typeface="+mj-ea"/>
                <a:ea typeface="+mj-ea"/>
              </a:rPr>
              <a:t>自我方面</a:t>
            </a:r>
          </a:p>
        </p:txBody>
      </p:sp>
      <p:sp>
        <p:nvSpPr>
          <p:cNvPr id="13" name="矩形: 剪去单角 12">
            <a:extLst>
              <a:ext uri="{FF2B5EF4-FFF2-40B4-BE49-F238E27FC236}">
                <a16:creationId xmlns:a16="http://schemas.microsoft.com/office/drawing/2014/main" id="{FA38F4F9-FD7F-9D5F-15E5-DC70B4EB2C04}"/>
              </a:ext>
            </a:extLst>
          </p:cNvPr>
          <p:cNvSpPr/>
          <p:nvPr/>
        </p:nvSpPr>
        <p:spPr>
          <a:xfrm>
            <a:off x="4487758" y="1763999"/>
            <a:ext cx="3216482" cy="3670221"/>
          </a:xfrm>
          <a:prstGeom prst="snip1Rect">
            <a:avLst>
              <a:gd name="adj" fmla="val 29383"/>
            </a:avLst>
          </a:prstGeom>
          <a:solidFill>
            <a:schemeClr val="bg1"/>
          </a:solidFill>
          <a:ln w="22225" cap="flat" cmpd="sng" algn="ctr">
            <a:solidFill>
              <a:schemeClr val="tx1"/>
            </a:solidFill>
            <a:prstDash val="solid"/>
            <a:miter lim="800000"/>
          </a:ln>
          <a:effectLst/>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任意多边形: 形状 14">
            <a:extLst>
              <a:ext uri="{FF2B5EF4-FFF2-40B4-BE49-F238E27FC236}">
                <a16:creationId xmlns:a16="http://schemas.microsoft.com/office/drawing/2014/main" id="{3A0F2904-09DF-4929-5FFD-CB706DF58C84}"/>
              </a:ext>
            </a:extLst>
          </p:cNvPr>
          <p:cNvSpPr/>
          <p:nvPr/>
        </p:nvSpPr>
        <p:spPr bwMode="auto">
          <a:xfrm>
            <a:off x="6892737" y="1763999"/>
            <a:ext cx="811505" cy="835697"/>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prstClr val="white"/>
                </a:solidFill>
                <a:effectLst/>
                <a:uLnTx/>
                <a:uFillTx/>
                <a:latin typeface="+mj-lt"/>
              </a:rPr>
              <a:t>2</a:t>
            </a:r>
          </a:p>
        </p:txBody>
      </p:sp>
      <p:sp>
        <p:nvSpPr>
          <p:cNvPr id="16" name="矩形 15">
            <a:extLst>
              <a:ext uri="{FF2B5EF4-FFF2-40B4-BE49-F238E27FC236}">
                <a16:creationId xmlns:a16="http://schemas.microsoft.com/office/drawing/2014/main" id="{996875F2-ECB4-A9EA-0A66-5098BCED9735}"/>
              </a:ext>
            </a:extLst>
          </p:cNvPr>
          <p:cNvSpPr/>
          <p:nvPr/>
        </p:nvSpPr>
        <p:spPr>
          <a:xfrm>
            <a:off x="4732476" y="2034495"/>
            <a:ext cx="2384146" cy="514051"/>
          </a:xfrm>
          <a:prstGeom prst="rect">
            <a:avLst/>
          </a:prstGeom>
          <a:ln>
            <a:noFill/>
          </a:ln>
        </p:spPr>
        <p:txBody>
          <a:bodyPr wrap="square">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ct val="120000"/>
              </a:lnSpc>
            </a:pPr>
            <a:r>
              <a:rPr lang="zh-CN" altLang="en-US" sz="2400" dirty="0">
                <a:solidFill>
                  <a:schemeClr val="accent1"/>
                </a:solidFill>
                <a:latin typeface="+mj-ea"/>
                <a:ea typeface="+mj-ea"/>
              </a:rPr>
              <a:t>人际关系方面</a:t>
            </a:r>
          </a:p>
        </p:txBody>
      </p:sp>
      <p:grpSp>
        <p:nvGrpSpPr>
          <p:cNvPr id="30" name="组合 29">
            <a:extLst>
              <a:ext uri="{FF2B5EF4-FFF2-40B4-BE49-F238E27FC236}">
                <a16:creationId xmlns:a16="http://schemas.microsoft.com/office/drawing/2014/main" id="{4F8B0209-C231-E603-EB95-366BA1530151}"/>
              </a:ext>
            </a:extLst>
          </p:cNvPr>
          <p:cNvGrpSpPr/>
          <p:nvPr/>
        </p:nvGrpSpPr>
        <p:grpSpPr>
          <a:xfrm>
            <a:off x="7361775" y="2765873"/>
            <a:ext cx="4733769" cy="3511591"/>
            <a:chOff x="2354317" y="1239300"/>
            <a:chExt cx="2205735" cy="1610674"/>
          </a:xfrm>
        </p:grpSpPr>
        <p:sp>
          <p:nvSpPr>
            <p:cNvPr id="25" name="弧形 24">
              <a:extLst>
                <a:ext uri="{FF2B5EF4-FFF2-40B4-BE49-F238E27FC236}">
                  <a16:creationId xmlns:a16="http://schemas.microsoft.com/office/drawing/2014/main" id="{EE5C4838-FD16-51B7-3719-D0991185EFFA}"/>
                </a:ext>
              </a:extLst>
            </p:cNvPr>
            <p:cNvSpPr/>
            <p:nvPr/>
          </p:nvSpPr>
          <p:spPr>
            <a:xfrm flipH="1">
              <a:off x="2354317" y="1239300"/>
              <a:ext cx="2205735" cy="1610674"/>
            </a:xfrm>
            <a:prstGeom prst="arc">
              <a:avLst>
                <a:gd name="adj1" fmla="val 12002480"/>
                <a:gd name="adj2" fmla="val 4425405"/>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4" name="任意多边形: 形状 23">
              <a:extLst>
                <a:ext uri="{FF2B5EF4-FFF2-40B4-BE49-F238E27FC236}">
                  <a16:creationId xmlns:a16="http://schemas.microsoft.com/office/drawing/2014/main" id="{EB897062-E057-9000-6B0B-E9D146ACA8DE}"/>
                </a:ext>
              </a:extLst>
            </p:cNvPr>
            <p:cNvSpPr/>
            <p:nvPr/>
          </p:nvSpPr>
          <p:spPr>
            <a:xfrm>
              <a:off x="3480235" y="2283965"/>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26" name="菱形 25">
              <a:extLst>
                <a:ext uri="{FF2B5EF4-FFF2-40B4-BE49-F238E27FC236}">
                  <a16:creationId xmlns:a16="http://schemas.microsoft.com/office/drawing/2014/main" id="{291BC072-D3A8-D88B-BE6B-F552F68A1C0B}"/>
                </a:ext>
              </a:extLst>
            </p:cNvPr>
            <p:cNvSpPr/>
            <p:nvPr/>
          </p:nvSpPr>
          <p:spPr>
            <a:xfrm rot="18004068">
              <a:off x="3066531" y="2200811"/>
              <a:ext cx="128292" cy="13240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40" name="椭圆 39">
            <a:extLst>
              <a:ext uri="{FF2B5EF4-FFF2-40B4-BE49-F238E27FC236}">
                <a16:creationId xmlns:a16="http://schemas.microsoft.com/office/drawing/2014/main" id="{67CA1045-5612-B59B-D70B-8924BEA67AC0}"/>
              </a:ext>
            </a:extLst>
          </p:cNvPr>
          <p:cNvSpPr/>
          <p:nvPr userDrawn="1"/>
        </p:nvSpPr>
        <p:spPr>
          <a:xfrm flipH="1">
            <a:off x="1082376" y="1865599"/>
            <a:ext cx="211859" cy="211859"/>
          </a:xfrm>
          <a:prstGeom prst="ellipse">
            <a:avLst/>
          </a:prstGeom>
          <a:solidFill>
            <a:srgbClr val="9483FA"/>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1" name="椭圆 40">
            <a:extLst>
              <a:ext uri="{FF2B5EF4-FFF2-40B4-BE49-F238E27FC236}">
                <a16:creationId xmlns:a16="http://schemas.microsoft.com/office/drawing/2014/main" id="{B22F4937-C56C-C859-3BB6-726C701F70E5}"/>
              </a:ext>
            </a:extLst>
          </p:cNvPr>
          <p:cNvSpPr/>
          <p:nvPr userDrawn="1"/>
        </p:nvSpPr>
        <p:spPr>
          <a:xfrm flipH="1">
            <a:off x="4623486" y="1865599"/>
            <a:ext cx="211859" cy="211859"/>
          </a:xfrm>
          <a:prstGeom prst="ellipse">
            <a:avLst/>
          </a:prstGeom>
          <a:solidFill>
            <a:srgbClr val="FCD10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2" name="椭圆 41">
            <a:extLst>
              <a:ext uri="{FF2B5EF4-FFF2-40B4-BE49-F238E27FC236}">
                <a16:creationId xmlns:a16="http://schemas.microsoft.com/office/drawing/2014/main" id="{571B9CB0-329C-85D7-DD63-1E16B6A5A258}"/>
              </a:ext>
            </a:extLst>
          </p:cNvPr>
          <p:cNvSpPr/>
          <p:nvPr userDrawn="1"/>
        </p:nvSpPr>
        <p:spPr>
          <a:xfrm flipH="1">
            <a:off x="8192939" y="1865599"/>
            <a:ext cx="211859" cy="211859"/>
          </a:xfrm>
          <a:prstGeom prst="ellipse">
            <a:avLst/>
          </a:prstGeom>
          <a:solidFill>
            <a:srgbClr val="F17F64"/>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9" name="文本2">
            <a:extLst>
              <a:ext uri="{FF2B5EF4-FFF2-40B4-BE49-F238E27FC236}">
                <a16:creationId xmlns:a16="http://schemas.microsoft.com/office/drawing/2014/main" id="{DFCAFA77-66AD-288D-CEEB-F426C295F203}"/>
              </a:ext>
            </a:extLst>
          </p:cNvPr>
          <p:cNvSpPr txBox="1"/>
          <p:nvPr/>
        </p:nvSpPr>
        <p:spPr>
          <a:xfrm>
            <a:off x="4661688" y="2696226"/>
            <a:ext cx="2918084" cy="1626151"/>
          </a:xfrm>
          <a:prstGeom prst="rect">
            <a:avLst/>
          </a:prstGeom>
          <a:noFill/>
        </p:spPr>
        <p:txBody>
          <a:bodyPr wrap="square" lIns="48240" tIns="45720" rIns="91440" bIns="45720">
            <a:noAutofit/>
          </a:bodyPr>
          <a:lstStyle>
            <a:defPPr>
              <a:defRPr lang="zh-CN"/>
            </a:defPPr>
            <a:lvl1pPr marL="285750" indent="-285750">
              <a:lnSpc>
                <a:spcPct val="120000"/>
              </a:lnSpc>
              <a:buFont typeface="Wingdings" panose="05000000000000000000" pitchFamily="2" charset="2"/>
              <a:buChar char="u"/>
              <a:defRPr spc="120">
                <a:latin typeface="+mn-ea"/>
              </a:defRPr>
            </a:lvl1pPr>
          </a:lstStyle>
          <a:p>
            <a:pPr marL="342900" indent="-342900">
              <a:buFont typeface="+mj-lt"/>
              <a:buAutoNum type="arabicPeriod"/>
            </a:pPr>
            <a:r>
              <a:rPr lang="zh-CN" altLang="en-US" sz="1400" dirty="0">
                <a:solidFill>
                  <a:schemeClr val="bg2">
                    <a:lumMod val="25000"/>
                  </a:schemeClr>
                </a:solidFill>
              </a:rPr>
              <a:t>能了解彼此的权利和义务</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能客观地了解他人</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关心他人的需要</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诚心地赞美和善意地批评</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积极地沟通</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保持自身人格的完整性</a:t>
            </a:r>
            <a:endParaRPr lang="en-US" altLang="zh-CN" sz="1400" dirty="0">
              <a:solidFill>
                <a:schemeClr val="bg2">
                  <a:lumMod val="25000"/>
                </a:schemeClr>
              </a:solidFill>
            </a:endParaRPr>
          </a:p>
        </p:txBody>
      </p:sp>
      <p:sp>
        <p:nvSpPr>
          <p:cNvPr id="43" name="文本3">
            <a:extLst>
              <a:ext uri="{FF2B5EF4-FFF2-40B4-BE49-F238E27FC236}">
                <a16:creationId xmlns:a16="http://schemas.microsoft.com/office/drawing/2014/main" id="{DBE1AF87-3619-6A2E-182A-48E1374BE9B1}"/>
              </a:ext>
            </a:extLst>
          </p:cNvPr>
          <p:cNvSpPr txBox="1"/>
          <p:nvPr/>
        </p:nvSpPr>
        <p:spPr>
          <a:xfrm>
            <a:off x="8189732" y="2696226"/>
            <a:ext cx="2918084" cy="1884683"/>
          </a:xfrm>
          <a:prstGeom prst="rect">
            <a:avLst/>
          </a:prstGeom>
          <a:noFill/>
        </p:spPr>
        <p:txBody>
          <a:bodyPr wrap="square" lIns="48240" tIns="45720" rIns="91440" bIns="45720">
            <a:noAutofit/>
          </a:bodyPr>
          <a:lstStyle>
            <a:defPPr>
              <a:defRPr lang="zh-CN"/>
            </a:defPPr>
            <a:lvl1pPr marL="285750" indent="-285750">
              <a:lnSpc>
                <a:spcPct val="120000"/>
              </a:lnSpc>
              <a:buFont typeface="Wingdings" panose="05000000000000000000" pitchFamily="2" charset="2"/>
              <a:buChar char="u"/>
              <a:defRPr spc="120">
                <a:latin typeface="+mn-ea"/>
              </a:defRPr>
            </a:lvl1pPr>
          </a:lstStyle>
          <a:p>
            <a:pPr marL="342900" indent="-342900">
              <a:buFont typeface="+mj-lt"/>
              <a:buAutoNum type="arabicPeriod"/>
            </a:pPr>
            <a:r>
              <a:rPr lang="zh-CN" altLang="en-US" sz="1400" dirty="0">
                <a:solidFill>
                  <a:schemeClr val="bg2">
                    <a:lumMod val="25000"/>
                  </a:schemeClr>
                </a:solidFill>
              </a:rPr>
              <a:t>善于正确地评价自我</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通过别人来认识自己</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及时正确地归因</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扩展自己的生活经验</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根据自身实际情况确立抱负水平</a:t>
            </a:r>
            <a:endParaRPr lang="en-US" altLang="zh-CN" sz="1400" dirty="0">
              <a:solidFill>
                <a:schemeClr val="bg2">
                  <a:lumMod val="25000"/>
                </a:schemeClr>
              </a:solidFill>
            </a:endParaRPr>
          </a:p>
          <a:p>
            <a:pPr marL="342900" indent="-342900">
              <a:buFont typeface="+mj-lt"/>
              <a:buAutoNum type="arabicPeriod"/>
            </a:pPr>
            <a:r>
              <a:rPr lang="zh-CN" altLang="en-US" sz="1400" dirty="0">
                <a:solidFill>
                  <a:schemeClr val="bg2">
                    <a:lumMod val="25000"/>
                  </a:schemeClr>
                </a:solidFill>
              </a:rPr>
              <a:t>具有自制力</a:t>
            </a:r>
          </a:p>
        </p:txBody>
      </p:sp>
      <p:sp>
        <p:nvSpPr>
          <p:cNvPr id="44" name="矩形 43">
            <a:extLst>
              <a:ext uri="{FF2B5EF4-FFF2-40B4-BE49-F238E27FC236}">
                <a16:creationId xmlns:a16="http://schemas.microsoft.com/office/drawing/2014/main" id="{A9D8AB26-4E19-1F75-376E-3C1CDF75A4F7}"/>
              </a:ext>
            </a:extLst>
          </p:cNvPr>
          <p:cNvSpPr/>
          <p:nvPr/>
        </p:nvSpPr>
        <p:spPr>
          <a:xfrm>
            <a:off x="3553778" y="569867"/>
            <a:ext cx="5084445" cy="753501"/>
          </a:xfrm>
          <a:prstGeom prst="rect">
            <a:avLst/>
          </a:prstGeom>
          <a:solidFill>
            <a:srgbClr val="F17F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6" name="图形 45" descr="插入点左移 纯色填充">
            <a:extLst>
              <a:ext uri="{FF2B5EF4-FFF2-40B4-BE49-F238E27FC236}">
                <a16:creationId xmlns:a16="http://schemas.microsoft.com/office/drawing/2014/main" id="{8F42F7AC-772E-716A-3B03-A4E9583EF5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9812" y="476321"/>
            <a:ext cx="914400" cy="914400"/>
          </a:xfrm>
          <a:prstGeom prst="rect">
            <a:avLst/>
          </a:prstGeom>
        </p:spPr>
      </p:pic>
      <p:pic>
        <p:nvPicPr>
          <p:cNvPr id="47" name="图形 46" descr="插入点右移 纯色填充">
            <a:extLst>
              <a:ext uri="{FF2B5EF4-FFF2-40B4-BE49-F238E27FC236}">
                <a16:creationId xmlns:a16="http://schemas.microsoft.com/office/drawing/2014/main" id="{CC79F073-AF9F-8C99-F12A-C2A1FF1529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56438" y="476321"/>
            <a:ext cx="914400" cy="914400"/>
          </a:xfrm>
          <a:prstGeom prst="rect">
            <a:avLst/>
          </a:prstGeom>
        </p:spPr>
      </p:pic>
      <p:sp>
        <p:nvSpPr>
          <p:cNvPr id="48" name="任意多边形: 形状 47">
            <a:extLst>
              <a:ext uri="{FF2B5EF4-FFF2-40B4-BE49-F238E27FC236}">
                <a16:creationId xmlns:a16="http://schemas.microsoft.com/office/drawing/2014/main" id="{7C457155-F0CB-14D8-35FF-84396612B141}"/>
              </a:ext>
            </a:extLst>
          </p:cNvPr>
          <p:cNvSpPr/>
          <p:nvPr/>
        </p:nvSpPr>
        <p:spPr>
          <a:xfrm>
            <a:off x="7986258" y="651041"/>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49" name="弧形 48">
            <a:extLst>
              <a:ext uri="{FF2B5EF4-FFF2-40B4-BE49-F238E27FC236}">
                <a16:creationId xmlns:a16="http://schemas.microsoft.com/office/drawing/2014/main" id="{F9EB6652-28F2-C78F-A6B7-9DBD257A23CA}"/>
              </a:ext>
            </a:extLst>
          </p:cNvPr>
          <p:cNvSpPr/>
          <p:nvPr/>
        </p:nvSpPr>
        <p:spPr>
          <a:xfrm flipH="1">
            <a:off x="6857682" y="30171"/>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5" name="文本框 44">
            <a:extLst>
              <a:ext uri="{FF2B5EF4-FFF2-40B4-BE49-F238E27FC236}">
                <a16:creationId xmlns:a16="http://schemas.microsoft.com/office/drawing/2014/main" id="{B94B9F36-49FE-B54B-F759-0D9614D9DFD7}"/>
              </a:ext>
            </a:extLst>
          </p:cNvPr>
          <p:cNvSpPr txBox="1"/>
          <p:nvPr/>
        </p:nvSpPr>
        <p:spPr>
          <a:xfrm>
            <a:off x="3758960" y="654230"/>
            <a:ext cx="4674081"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r>
              <a:rPr lang="zh-CN" altLang="en-US" dirty="0"/>
              <a:t>心理健康的具体标准</a:t>
            </a:r>
          </a:p>
        </p:txBody>
      </p:sp>
      <p:grpSp>
        <p:nvGrpSpPr>
          <p:cNvPr id="59" name="组合 58">
            <a:extLst>
              <a:ext uri="{FF2B5EF4-FFF2-40B4-BE49-F238E27FC236}">
                <a16:creationId xmlns:a16="http://schemas.microsoft.com/office/drawing/2014/main" id="{FFF3B48D-570A-3E3A-CBF1-4A5C65079B34}"/>
              </a:ext>
            </a:extLst>
          </p:cNvPr>
          <p:cNvGrpSpPr/>
          <p:nvPr/>
        </p:nvGrpSpPr>
        <p:grpSpPr>
          <a:xfrm>
            <a:off x="3768675" y="2765873"/>
            <a:ext cx="4733769" cy="3511591"/>
            <a:chOff x="2354317" y="1239300"/>
            <a:chExt cx="2205735" cy="1610674"/>
          </a:xfrm>
        </p:grpSpPr>
        <p:sp>
          <p:nvSpPr>
            <p:cNvPr id="60" name="弧形 59">
              <a:extLst>
                <a:ext uri="{FF2B5EF4-FFF2-40B4-BE49-F238E27FC236}">
                  <a16:creationId xmlns:a16="http://schemas.microsoft.com/office/drawing/2014/main" id="{C469A38D-1AA9-9CE3-9EAC-AA8AB4A34F01}"/>
                </a:ext>
              </a:extLst>
            </p:cNvPr>
            <p:cNvSpPr/>
            <p:nvPr/>
          </p:nvSpPr>
          <p:spPr>
            <a:xfrm flipH="1">
              <a:off x="2354317" y="1239300"/>
              <a:ext cx="2205735" cy="1610674"/>
            </a:xfrm>
            <a:prstGeom prst="arc">
              <a:avLst>
                <a:gd name="adj1" fmla="val 12002480"/>
                <a:gd name="adj2" fmla="val 436647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1" name="任意多边形: 形状 60">
              <a:extLst>
                <a:ext uri="{FF2B5EF4-FFF2-40B4-BE49-F238E27FC236}">
                  <a16:creationId xmlns:a16="http://schemas.microsoft.com/office/drawing/2014/main" id="{B61B34ED-BD5B-B3F1-3E0C-166493C45D06}"/>
                </a:ext>
              </a:extLst>
            </p:cNvPr>
            <p:cNvSpPr/>
            <p:nvPr/>
          </p:nvSpPr>
          <p:spPr>
            <a:xfrm>
              <a:off x="3480235" y="2283965"/>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62" name="菱形 61">
              <a:extLst>
                <a:ext uri="{FF2B5EF4-FFF2-40B4-BE49-F238E27FC236}">
                  <a16:creationId xmlns:a16="http://schemas.microsoft.com/office/drawing/2014/main" id="{FB14EAA6-54E5-B163-A1D4-5655D5B977D7}"/>
                </a:ext>
              </a:extLst>
            </p:cNvPr>
            <p:cNvSpPr/>
            <p:nvPr/>
          </p:nvSpPr>
          <p:spPr>
            <a:xfrm rot="18004068">
              <a:off x="3066531" y="2200811"/>
              <a:ext cx="128292" cy="13240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63" name="组合 62">
            <a:extLst>
              <a:ext uri="{FF2B5EF4-FFF2-40B4-BE49-F238E27FC236}">
                <a16:creationId xmlns:a16="http://schemas.microsoft.com/office/drawing/2014/main" id="{A7016B3F-0B7F-2A72-234B-66E28B01288C}"/>
              </a:ext>
            </a:extLst>
          </p:cNvPr>
          <p:cNvGrpSpPr/>
          <p:nvPr/>
        </p:nvGrpSpPr>
        <p:grpSpPr>
          <a:xfrm>
            <a:off x="196202" y="2765873"/>
            <a:ext cx="4733769" cy="3511591"/>
            <a:chOff x="2354317" y="1239300"/>
            <a:chExt cx="2205735" cy="1610674"/>
          </a:xfrm>
        </p:grpSpPr>
        <p:sp>
          <p:nvSpPr>
            <p:cNvPr id="64" name="弧形 63">
              <a:extLst>
                <a:ext uri="{FF2B5EF4-FFF2-40B4-BE49-F238E27FC236}">
                  <a16:creationId xmlns:a16="http://schemas.microsoft.com/office/drawing/2014/main" id="{840C8548-5CE6-9C6E-C32D-9EA6E6DB62C8}"/>
                </a:ext>
              </a:extLst>
            </p:cNvPr>
            <p:cNvSpPr/>
            <p:nvPr/>
          </p:nvSpPr>
          <p:spPr>
            <a:xfrm flipH="1">
              <a:off x="2354317" y="1239300"/>
              <a:ext cx="2205735" cy="1610674"/>
            </a:xfrm>
            <a:prstGeom prst="arc">
              <a:avLst>
                <a:gd name="adj1" fmla="val 12002480"/>
                <a:gd name="adj2" fmla="val 4425405"/>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5" name="任意多边形: 形状 64">
              <a:extLst>
                <a:ext uri="{FF2B5EF4-FFF2-40B4-BE49-F238E27FC236}">
                  <a16:creationId xmlns:a16="http://schemas.microsoft.com/office/drawing/2014/main" id="{236E20E8-7B90-A679-CB5E-EAA5430B94F6}"/>
                </a:ext>
              </a:extLst>
            </p:cNvPr>
            <p:cNvSpPr/>
            <p:nvPr/>
          </p:nvSpPr>
          <p:spPr>
            <a:xfrm>
              <a:off x="3480235" y="2283965"/>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66" name="菱形 65">
              <a:extLst>
                <a:ext uri="{FF2B5EF4-FFF2-40B4-BE49-F238E27FC236}">
                  <a16:creationId xmlns:a16="http://schemas.microsoft.com/office/drawing/2014/main" id="{336F0DE7-FAB9-57CA-CBD1-D71CBD2E54B0}"/>
                </a:ext>
              </a:extLst>
            </p:cNvPr>
            <p:cNvSpPr/>
            <p:nvPr/>
          </p:nvSpPr>
          <p:spPr>
            <a:xfrm rot="18004068">
              <a:off x="3066531" y="2200811"/>
              <a:ext cx="128292" cy="13240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Tree>
    <p:extLst>
      <p:ext uri="{BB962C8B-B14F-4D97-AF65-F5344CB8AC3E}">
        <p14:creationId xmlns:p14="http://schemas.microsoft.com/office/powerpoint/2010/main" val="1031264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图形">
            <a:extLst>
              <a:ext uri="{FF2B5EF4-FFF2-40B4-BE49-F238E27FC236}">
                <a16:creationId xmlns:a16="http://schemas.microsoft.com/office/drawing/2014/main" id="{FC1E50EC-2069-23BF-F156-D10E0E4D22AB}"/>
              </a:ext>
            </a:extLst>
          </p:cNvPr>
          <p:cNvSpPr/>
          <p:nvPr/>
        </p:nvSpPr>
        <p:spPr>
          <a:xfrm>
            <a:off x="8164660" y="4045444"/>
            <a:ext cx="2514575" cy="1663481"/>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sp>
        <p:nvSpPr>
          <p:cNvPr id="164" name="图形">
            <a:extLst>
              <a:ext uri="{FF2B5EF4-FFF2-40B4-BE49-F238E27FC236}">
                <a16:creationId xmlns:a16="http://schemas.microsoft.com/office/drawing/2014/main" id="{A4F89329-DE59-B3C4-6313-2079573EB9C0}"/>
              </a:ext>
            </a:extLst>
          </p:cNvPr>
          <p:cNvSpPr/>
          <p:nvPr/>
        </p:nvSpPr>
        <p:spPr>
          <a:xfrm>
            <a:off x="4919494" y="4045444"/>
            <a:ext cx="2514575" cy="1663481"/>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sp>
        <p:nvSpPr>
          <p:cNvPr id="163" name="图形">
            <a:extLst>
              <a:ext uri="{FF2B5EF4-FFF2-40B4-BE49-F238E27FC236}">
                <a16:creationId xmlns:a16="http://schemas.microsoft.com/office/drawing/2014/main" id="{06F405B0-4840-2AC7-AD19-69FCB9170502}"/>
              </a:ext>
            </a:extLst>
          </p:cNvPr>
          <p:cNvSpPr/>
          <p:nvPr/>
        </p:nvSpPr>
        <p:spPr>
          <a:xfrm>
            <a:off x="1652343" y="4083053"/>
            <a:ext cx="2514575" cy="1663481"/>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cxnSp>
        <p:nvCxnSpPr>
          <p:cNvPr id="61" name="图形">
            <a:extLst>
              <a:ext uri="{FF2B5EF4-FFF2-40B4-BE49-F238E27FC236}">
                <a16:creationId xmlns:a16="http://schemas.microsoft.com/office/drawing/2014/main" id="{B5E7FEF8-6F9B-9697-1B8D-CE78EEC0D4CD}"/>
              </a:ext>
            </a:extLst>
          </p:cNvPr>
          <p:cNvCxnSpPr>
            <a:cxnSpLocks/>
          </p:cNvCxnSpPr>
          <p:nvPr/>
        </p:nvCxnSpPr>
        <p:spPr>
          <a:xfrm>
            <a:off x="6103303" y="2575560"/>
            <a:ext cx="0" cy="12344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图形">
            <a:extLst>
              <a:ext uri="{FF2B5EF4-FFF2-40B4-BE49-F238E27FC236}">
                <a16:creationId xmlns:a16="http://schemas.microsoft.com/office/drawing/2014/main" id="{E3B47502-A412-7DEF-B40C-545CC5C68990}"/>
              </a:ext>
            </a:extLst>
          </p:cNvPr>
          <p:cNvCxnSpPr/>
          <p:nvPr/>
        </p:nvCxnSpPr>
        <p:spPr>
          <a:xfrm rot="16200000">
            <a:off x="6068396" y="327584"/>
            <a:ext cx="69215" cy="6534303"/>
          </a:xfrm>
          <a:prstGeom prst="bentConnector3">
            <a:avLst>
              <a:gd name="adj1" fmla="val 1527981"/>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图形">
            <a:extLst>
              <a:ext uri="{FF2B5EF4-FFF2-40B4-BE49-F238E27FC236}">
                <a16:creationId xmlns:a16="http://schemas.microsoft.com/office/drawing/2014/main" id="{50502F59-1D1B-740F-1DC1-6957F19C6842}"/>
              </a:ext>
            </a:extLst>
          </p:cNvPr>
          <p:cNvSpPr/>
          <p:nvPr/>
        </p:nvSpPr>
        <p:spPr>
          <a:xfrm>
            <a:off x="1578864" y="3971925"/>
            <a:ext cx="2514575" cy="1663481"/>
          </a:xfrm>
          <a:prstGeom prst="rect">
            <a:avLst/>
          </a:prstGeom>
          <a:solidFill>
            <a:schemeClr val="bg1"/>
          </a:solidFill>
          <a:ln w="3175">
            <a:gradFill>
              <a:gsLst>
                <a:gs pos="0">
                  <a:schemeClr val="tx1"/>
                </a:gs>
                <a:gs pos="100000">
                  <a:schemeClr val="tx1">
                    <a:lumMod val="65000"/>
                    <a:lumOff val="3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sp>
        <p:nvSpPr>
          <p:cNvPr id="65" name="图形">
            <a:extLst>
              <a:ext uri="{FF2B5EF4-FFF2-40B4-BE49-F238E27FC236}">
                <a16:creationId xmlns:a16="http://schemas.microsoft.com/office/drawing/2014/main" id="{BA7CD506-681B-ABD7-BCD1-C7470BC5EC25}"/>
              </a:ext>
            </a:extLst>
          </p:cNvPr>
          <p:cNvSpPr/>
          <p:nvPr/>
        </p:nvSpPr>
        <p:spPr>
          <a:xfrm>
            <a:off x="4846015" y="3971925"/>
            <a:ext cx="2514575" cy="1663481"/>
          </a:xfrm>
          <a:prstGeom prst="rect">
            <a:avLst/>
          </a:prstGeom>
          <a:solidFill>
            <a:schemeClr val="bg1"/>
          </a:solidFill>
          <a:ln w="3175">
            <a:gradFill>
              <a:gsLst>
                <a:gs pos="0">
                  <a:schemeClr val="tx1"/>
                </a:gs>
                <a:gs pos="100000">
                  <a:schemeClr val="tx1">
                    <a:lumMod val="65000"/>
                    <a:lumOff val="3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6" name="图形">
            <a:extLst>
              <a:ext uri="{FF2B5EF4-FFF2-40B4-BE49-F238E27FC236}">
                <a16:creationId xmlns:a16="http://schemas.microsoft.com/office/drawing/2014/main" id="{09BC62A0-5716-5CE3-0D7B-BAE52119E5D4}"/>
              </a:ext>
            </a:extLst>
          </p:cNvPr>
          <p:cNvSpPr/>
          <p:nvPr/>
        </p:nvSpPr>
        <p:spPr>
          <a:xfrm>
            <a:off x="8113167" y="3971925"/>
            <a:ext cx="2514575" cy="1663481"/>
          </a:xfrm>
          <a:prstGeom prst="rect">
            <a:avLst/>
          </a:prstGeom>
          <a:solidFill>
            <a:schemeClr val="bg1"/>
          </a:solidFill>
          <a:ln w="3175">
            <a:gradFill>
              <a:gsLst>
                <a:gs pos="0">
                  <a:schemeClr val="tx1"/>
                </a:gs>
                <a:gs pos="100000">
                  <a:schemeClr val="tx1">
                    <a:lumMod val="65000"/>
                    <a:lumOff val="3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7" name="图形">
            <a:extLst>
              <a:ext uri="{FF2B5EF4-FFF2-40B4-BE49-F238E27FC236}">
                <a16:creationId xmlns:a16="http://schemas.microsoft.com/office/drawing/2014/main" id="{B743036A-931B-A9F5-DB60-0553D3FFC658}"/>
              </a:ext>
            </a:extLst>
          </p:cNvPr>
          <p:cNvSpPr/>
          <p:nvPr/>
        </p:nvSpPr>
        <p:spPr>
          <a:xfrm>
            <a:off x="2514046" y="3624580"/>
            <a:ext cx="644210" cy="683260"/>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sp>
        <p:nvSpPr>
          <p:cNvPr id="68" name="图形">
            <a:extLst>
              <a:ext uri="{FF2B5EF4-FFF2-40B4-BE49-F238E27FC236}">
                <a16:creationId xmlns:a16="http://schemas.microsoft.com/office/drawing/2014/main" id="{C7933B18-67ED-B791-9C4F-267B03AEFFDC}"/>
              </a:ext>
            </a:extLst>
          </p:cNvPr>
          <p:cNvSpPr/>
          <p:nvPr/>
        </p:nvSpPr>
        <p:spPr>
          <a:xfrm>
            <a:off x="5781198" y="3624580"/>
            <a:ext cx="644210" cy="683260"/>
          </a:xfrm>
          <a:prstGeom prst="ellipse">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9" name="图形">
            <a:extLst>
              <a:ext uri="{FF2B5EF4-FFF2-40B4-BE49-F238E27FC236}">
                <a16:creationId xmlns:a16="http://schemas.microsoft.com/office/drawing/2014/main" id="{D9D8A6F7-4AA2-C811-C1E9-0904D85FD6B0}"/>
              </a:ext>
            </a:extLst>
          </p:cNvPr>
          <p:cNvSpPr/>
          <p:nvPr/>
        </p:nvSpPr>
        <p:spPr>
          <a:xfrm>
            <a:off x="9048349" y="3555365"/>
            <a:ext cx="644210" cy="683260"/>
          </a:xfrm>
          <a:prstGeom prst="ellipse">
            <a:avLst/>
          </a:prstGeom>
          <a:solidFill>
            <a:schemeClr val="accent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cxnSp>
        <p:nvCxnSpPr>
          <p:cNvPr id="70" name="图形">
            <a:extLst>
              <a:ext uri="{FF2B5EF4-FFF2-40B4-BE49-F238E27FC236}">
                <a16:creationId xmlns:a16="http://schemas.microsoft.com/office/drawing/2014/main" id="{49010AD1-A9EA-12AB-B7E3-45196B866E8B}"/>
              </a:ext>
            </a:extLst>
          </p:cNvPr>
          <p:cNvCxnSpPr/>
          <p:nvPr/>
        </p:nvCxnSpPr>
        <p:spPr>
          <a:xfrm>
            <a:off x="4269459" y="4907280"/>
            <a:ext cx="401135" cy="0"/>
          </a:xfrm>
          <a:prstGeom prst="straightConnector1">
            <a:avLst/>
          </a:prstGeom>
          <a:ln>
            <a:gradFill>
              <a:gsLst>
                <a:gs pos="0">
                  <a:schemeClr val="tx1"/>
                </a:gs>
                <a:gs pos="100000">
                  <a:schemeClr val="tx1">
                    <a:lumMod val="65000"/>
                    <a:lumOff val="35000"/>
                  </a:schemeClr>
                </a:gs>
              </a:gsLst>
              <a:lin ang="5400000" scaled="1"/>
            </a:gra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1" name="图形">
            <a:extLst>
              <a:ext uri="{FF2B5EF4-FFF2-40B4-BE49-F238E27FC236}">
                <a16:creationId xmlns:a16="http://schemas.microsoft.com/office/drawing/2014/main" id="{232C31AE-C8AD-0FE5-22E0-B8F6FB2916CE}"/>
              </a:ext>
            </a:extLst>
          </p:cNvPr>
          <p:cNvCxnSpPr/>
          <p:nvPr/>
        </p:nvCxnSpPr>
        <p:spPr>
          <a:xfrm>
            <a:off x="7536611" y="4907280"/>
            <a:ext cx="401135" cy="0"/>
          </a:xfrm>
          <a:prstGeom prst="straightConnector1">
            <a:avLst/>
          </a:prstGeom>
          <a:ln>
            <a:gradFill>
              <a:gsLst>
                <a:gs pos="0">
                  <a:schemeClr val="tx1"/>
                </a:gs>
                <a:gs pos="100000">
                  <a:schemeClr val="tx1">
                    <a:lumMod val="65000"/>
                    <a:lumOff val="35000"/>
                  </a:schemeClr>
                </a:gs>
              </a:gsLst>
              <a:lin ang="5400000" scaled="1"/>
            </a:gradFill>
            <a:headEnd type="arrow"/>
            <a:tailEnd type="arrow"/>
          </a:ln>
        </p:spPr>
        <p:style>
          <a:lnRef idx="1">
            <a:schemeClr val="accent1"/>
          </a:lnRef>
          <a:fillRef idx="0">
            <a:schemeClr val="accent1"/>
          </a:fillRef>
          <a:effectRef idx="0">
            <a:schemeClr val="accent1"/>
          </a:effectRef>
          <a:fontRef idx="minor">
            <a:schemeClr val="tx1"/>
          </a:fontRef>
        </p:style>
      </p:cxnSp>
      <p:sp>
        <p:nvSpPr>
          <p:cNvPr id="73" name="文本1">
            <a:extLst>
              <a:ext uri="{FF2B5EF4-FFF2-40B4-BE49-F238E27FC236}">
                <a16:creationId xmlns:a16="http://schemas.microsoft.com/office/drawing/2014/main" id="{9DD32414-57DF-3C57-5795-3D19936E44C8}"/>
              </a:ext>
            </a:extLst>
          </p:cNvPr>
          <p:cNvSpPr txBox="1"/>
          <p:nvPr/>
        </p:nvSpPr>
        <p:spPr>
          <a:xfrm>
            <a:off x="1813558" y="4485640"/>
            <a:ext cx="2045188" cy="66261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20000"/>
              </a:lnSpc>
              <a:spcBef>
                <a:spcPts val="0"/>
              </a:spcBef>
              <a:spcAft>
                <a:spcPts val="0"/>
              </a:spcAft>
            </a:pPr>
            <a:r>
              <a:rPr lang="zh-CN" altLang="en-US" sz="1600" dirty="0">
                <a:solidFill>
                  <a:schemeClr val="tx1">
                    <a:lumMod val="75000"/>
                    <a:lumOff val="25000"/>
                  </a:schemeClr>
                </a:solidFill>
                <a:latin typeface="+mj-ea"/>
                <a:ea typeface="+mj-ea"/>
                <a:cs typeface="字魂58号-创中黑" panose="00000500000000000000" charset="-122"/>
                <a:sym typeface="+mn-ea"/>
              </a:rPr>
              <a:t>可以快速帮助青少年建立正确的人生观</a:t>
            </a:r>
          </a:p>
        </p:txBody>
      </p:sp>
      <p:sp>
        <p:nvSpPr>
          <p:cNvPr id="75" name="文本2">
            <a:extLst>
              <a:ext uri="{FF2B5EF4-FFF2-40B4-BE49-F238E27FC236}">
                <a16:creationId xmlns:a16="http://schemas.microsoft.com/office/drawing/2014/main" id="{8BBEFFC8-734F-4C13-A67B-EEB0A9009851}"/>
              </a:ext>
            </a:extLst>
          </p:cNvPr>
          <p:cNvSpPr txBox="1"/>
          <p:nvPr/>
        </p:nvSpPr>
        <p:spPr>
          <a:xfrm>
            <a:off x="5080709" y="4485640"/>
            <a:ext cx="2045188" cy="66261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20000"/>
              </a:lnSpc>
              <a:spcBef>
                <a:spcPts val="0"/>
              </a:spcBef>
              <a:spcAft>
                <a:spcPts val="0"/>
              </a:spcAft>
            </a:pPr>
            <a:r>
              <a:rPr lang="zh-CN" altLang="en-US" sz="1600" dirty="0">
                <a:solidFill>
                  <a:schemeClr val="tx1">
                    <a:lumMod val="75000"/>
                    <a:lumOff val="25000"/>
                  </a:schemeClr>
                </a:solidFill>
                <a:latin typeface="+mj-ea"/>
                <a:ea typeface="+mj-ea"/>
                <a:cs typeface="字魂58号-创中黑" panose="00000500000000000000" charset="-122"/>
                <a:sym typeface="+mn-ea"/>
              </a:rPr>
              <a:t>减少青少年违法犯罪的行为</a:t>
            </a:r>
          </a:p>
        </p:txBody>
      </p:sp>
      <p:sp>
        <p:nvSpPr>
          <p:cNvPr id="77" name="文本3">
            <a:extLst>
              <a:ext uri="{FF2B5EF4-FFF2-40B4-BE49-F238E27FC236}">
                <a16:creationId xmlns:a16="http://schemas.microsoft.com/office/drawing/2014/main" id="{A2EC8292-C6EB-1AA1-337B-517B0B21A562}"/>
              </a:ext>
            </a:extLst>
          </p:cNvPr>
          <p:cNvSpPr txBox="1"/>
          <p:nvPr/>
        </p:nvSpPr>
        <p:spPr>
          <a:xfrm>
            <a:off x="8347861" y="4399280"/>
            <a:ext cx="2045188" cy="66261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20000"/>
              </a:lnSpc>
              <a:spcBef>
                <a:spcPts val="0"/>
              </a:spcBef>
              <a:spcAft>
                <a:spcPts val="0"/>
              </a:spcAft>
            </a:pPr>
            <a:r>
              <a:rPr lang="zh-CN" altLang="en-US" sz="1600" dirty="0">
                <a:solidFill>
                  <a:schemeClr val="tx1">
                    <a:lumMod val="75000"/>
                    <a:lumOff val="25000"/>
                  </a:schemeClr>
                </a:solidFill>
                <a:latin typeface="+mj-ea"/>
                <a:ea typeface="+mj-ea"/>
                <a:cs typeface="字魂58号-创中黑" panose="00000500000000000000" charset="-122"/>
                <a:sym typeface="+mn-ea"/>
              </a:rPr>
              <a:t> 帮助青少年学生养成良好的行为习惯</a:t>
            </a:r>
          </a:p>
        </p:txBody>
      </p:sp>
      <p:sp>
        <p:nvSpPr>
          <p:cNvPr id="89" name="图形">
            <a:extLst>
              <a:ext uri="{FF2B5EF4-FFF2-40B4-BE49-F238E27FC236}">
                <a16:creationId xmlns:a16="http://schemas.microsoft.com/office/drawing/2014/main" id="{09CE085D-3BF1-BCC1-9414-EE20507E237D}"/>
              </a:ext>
            </a:extLst>
          </p:cNvPr>
          <p:cNvSpPr/>
          <p:nvPr/>
        </p:nvSpPr>
        <p:spPr>
          <a:xfrm>
            <a:off x="5500405" y="1972668"/>
            <a:ext cx="1205196" cy="1205784"/>
          </a:xfrm>
          <a:prstGeom prst="ellipse">
            <a:avLst/>
          </a:prstGeom>
          <a:solidFill>
            <a:schemeClr val="accent1">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字魂58号-创中黑" panose="00000500000000000000" charset="-122"/>
            </a:endParaRPr>
          </a:p>
        </p:txBody>
      </p:sp>
      <p:sp>
        <p:nvSpPr>
          <p:cNvPr id="96" name="矩形 95">
            <a:extLst>
              <a:ext uri="{FF2B5EF4-FFF2-40B4-BE49-F238E27FC236}">
                <a16:creationId xmlns:a16="http://schemas.microsoft.com/office/drawing/2014/main" id="{CF719A40-3028-2550-6C0F-CCFE71F454B4}"/>
              </a:ext>
            </a:extLst>
          </p:cNvPr>
          <p:cNvSpPr/>
          <p:nvPr/>
        </p:nvSpPr>
        <p:spPr>
          <a:xfrm>
            <a:off x="3553778" y="564079"/>
            <a:ext cx="5084445" cy="753501"/>
          </a:xfrm>
          <a:prstGeom prst="rect">
            <a:avLst/>
          </a:prstGeom>
          <a:solidFill>
            <a:srgbClr val="F17F64"/>
          </a:solidFill>
          <a:ln>
            <a:solidFill>
              <a:srgbClr val="09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98" name="图形 97" descr="插入点右移 纯色填充">
            <a:extLst>
              <a:ext uri="{FF2B5EF4-FFF2-40B4-BE49-F238E27FC236}">
                <a16:creationId xmlns:a16="http://schemas.microsoft.com/office/drawing/2014/main" id="{9EEA96A8-24D3-EC2E-EEA3-CB63382E7F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6438" y="479975"/>
            <a:ext cx="914400" cy="914400"/>
          </a:xfrm>
          <a:prstGeom prst="rect">
            <a:avLst/>
          </a:prstGeom>
        </p:spPr>
      </p:pic>
      <p:sp>
        <p:nvSpPr>
          <p:cNvPr id="99" name="任意多边形: 形状 98">
            <a:extLst>
              <a:ext uri="{FF2B5EF4-FFF2-40B4-BE49-F238E27FC236}">
                <a16:creationId xmlns:a16="http://schemas.microsoft.com/office/drawing/2014/main" id="{682CCFB4-86FC-B490-E7A1-6D94D1329F8A}"/>
              </a:ext>
            </a:extLst>
          </p:cNvPr>
          <p:cNvSpPr/>
          <p:nvPr/>
        </p:nvSpPr>
        <p:spPr>
          <a:xfrm>
            <a:off x="7986258" y="658349"/>
            <a:ext cx="244985" cy="290155"/>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3"/>
          </a:solidFill>
          <a:ln w="9525" cap="flat">
            <a:solidFill>
              <a:schemeClr val="tx1"/>
            </a:solidFill>
            <a:prstDash val="solid"/>
            <a:miter/>
          </a:ln>
        </p:spPr>
        <p:txBody>
          <a:bodyPr rtlCol="0" anchor="ctr">
            <a:noAutofit/>
          </a:bodyPr>
          <a:lstStyle/>
          <a:p>
            <a:endParaRPr lang="zh-CN" altLang="en-US"/>
          </a:p>
        </p:txBody>
      </p:sp>
      <p:sp>
        <p:nvSpPr>
          <p:cNvPr id="100" name="弧形 99">
            <a:extLst>
              <a:ext uri="{FF2B5EF4-FFF2-40B4-BE49-F238E27FC236}">
                <a16:creationId xmlns:a16="http://schemas.microsoft.com/office/drawing/2014/main" id="{095A0E5C-5520-581D-2AB1-2ECED0A81A33}"/>
              </a:ext>
            </a:extLst>
          </p:cNvPr>
          <p:cNvSpPr/>
          <p:nvPr/>
        </p:nvSpPr>
        <p:spPr>
          <a:xfrm flipH="1">
            <a:off x="6857682" y="37479"/>
            <a:ext cx="2205735" cy="1610674"/>
          </a:xfrm>
          <a:prstGeom prst="arc">
            <a:avLst>
              <a:gd name="adj1" fmla="val 8877086"/>
              <a:gd name="adj2" fmla="val 6536946"/>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01" name="文本框 100">
            <a:extLst>
              <a:ext uri="{FF2B5EF4-FFF2-40B4-BE49-F238E27FC236}">
                <a16:creationId xmlns:a16="http://schemas.microsoft.com/office/drawing/2014/main" id="{60084A40-2B74-B7A9-0851-DD11338CE847}"/>
              </a:ext>
            </a:extLst>
          </p:cNvPr>
          <p:cNvSpPr txBox="1"/>
          <p:nvPr/>
        </p:nvSpPr>
        <p:spPr>
          <a:xfrm>
            <a:off x="4032245" y="648442"/>
            <a:ext cx="4127511" cy="584775"/>
          </a:xfrm>
          <a:prstGeom prst="rect">
            <a:avLst/>
          </a:prstGeom>
          <a:noFill/>
        </p:spPr>
        <p:txBody>
          <a:bodyPr wrap="square" rtlCol="0">
            <a:noAutofit/>
          </a:bodyPr>
          <a:lstStyle>
            <a:defPPr>
              <a:defRPr lang="zh-CN"/>
            </a:defPPr>
            <a:lvl1pPr algn="ctr">
              <a:defRPr sz="3200" spc="130">
                <a:ln>
                  <a:solidFill>
                    <a:srgbClr val="093F68"/>
                  </a:solidFill>
                </a:ln>
                <a:solidFill>
                  <a:schemeClr val="bg1"/>
                </a:solidFill>
                <a:latin typeface="+mj-ea"/>
                <a:ea typeface="+mj-ea"/>
              </a:defRPr>
            </a:lvl1pPr>
          </a:lstStyle>
          <a:p>
            <a:r>
              <a:rPr lang="zh-CN" altLang="en-US" dirty="0"/>
              <a:t>心理健康教育的意义</a:t>
            </a:r>
          </a:p>
        </p:txBody>
      </p:sp>
      <p:sp>
        <p:nvSpPr>
          <p:cNvPr id="112" name="弧形 111">
            <a:extLst>
              <a:ext uri="{FF2B5EF4-FFF2-40B4-BE49-F238E27FC236}">
                <a16:creationId xmlns:a16="http://schemas.microsoft.com/office/drawing/2014/main" id="{747AF7F2-7A87-FFE2-5093-7B29F14F21B7}"/>
              </a:ext>
            </a:extLst>
          </p:cNvPr>
          <p:cNvSpPr/>
          <p:nvPr/>
        </p:nvSpPr>
        <p:spPr>
          <a:xfrm flipH="1">
            <a:off x="4846015" y="1879156"/>
            <a:ext cx="2283010" cy="1667102"/>
          </a:xfrm>
          <a:prstGeom prst="arc">
            <a:avLst>
              <a:gd name="adj1" fmla="val 10652684"/>
              <a:gd name="adj2" fmla="val 5792601"/>
            </a:avLst>
          </a:prstGeom>
          <a:noFill/>
          <a:ln w="22225" cap="rnd">
            <a:solidFill>
              <a:schemeClr val="tx1"/>
            </a:solidFill>
            <a:round/>
          </a:ln>
          <a:scene3d>
            <a:camera prst="orthographicFront">
              <a:rot lat="19934549" lon="4086874" rev="52884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任意多边形: 形状 112">
            <a:extLst>
              <a:ext uri="{FF2B5EF4-FFF2-40B4-BE49-F238E27FC236}">
                <a16:creationId xmlns:a16="http://schemas.microsoft.com/office/drawing/2014/main" id="{1FA08B8E-93EA-C118-0CE4-DBFCCFD79CF5}"/>
              </a:ext>
            </a:extLst>
          </p:cNvPr>
          <p:cNvSpPr/>
          <p:nvPr/>
        </p:nvSpPr>
        <p:spPr>
          <a:xfrm>
            <a:off x="6666168" y="2974967"/>
            <a:ext cx="223330" cy="268708"/>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tx1"/>
            </a:solidFill>
            <a:prstDash val="solid"/>
            <a:miter/>
          </a:ln>
        </p:spPr>
        <p:txBody>
          <a:bodyPr rtlCol="0" anchor="ctr">
            <a:noAutofit/>
          </a:bodyPr>
          <a:lstStyle/>
          <a:p>
            <a:endParaRPr lang="zh-CN" altLang="en-US"/>
          </a:p>
        </p:txBody>
      </p:sp>
      <p:sp>
        <p:nvSpPr>
          <p:cNvPr id="114" name="菱形 113">
            <a:extLst>
              <a:ext uri="{FF2B5EF4-FFF2-40B4-BE49-F238E27FC236}">
                <a16:creationId xmlns:a16="http://schemas.microsoft.com/office/drawing/2014/main" id="{333EDD23-3B2B-B2D6-44E3-6F0754D958BB}"/>
              </a:ext>
            </a:extLst>
          </p:cNvPr>
          <p:cNvSpPr/>
          <p:nvPr/>
        </p:nvSpPr>
        <p:spPr>
          <a:xfrm rot="19881016">
            <a:off x="6224541" y="3075754"/>
            <a:ext cx="118810" cy="120698"/>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20" name="图形 119">
            <a:extLst>
              <a:ext uri="{FF2B5EF4-FFF2-40B4-BE49-F238E27FC236}">
                <a16:creationId xmlns:a16="http://schemas.microsoft.com/office/drawing/2014/main" id="{39BBD5BD-D8DC-3327-A6EA-39EFC365E3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0685" y="3777236"/>
            <a:ext cx="352804" cy="352804"/>
          </a:xfrm>
          <a:prstGeom prst="rect">
            <a:avLst/>
          </a:prstGeom>
        </p:spPr>
      </p:pic>
      <p:grpSp>
        <p:nvGrpSpPr>
          <p:cNvPr id="141" name="组合 140">
            <a:extLst>
              <a:ext uri="{FF2B5EF4-FFF2-40B4-BE49-F238E27FC236}">
                <a16:creationId xmlns:a16="http://schemas.microsoft.com/office/drawing/2014/main" id="{1C392FCF-36D8-14A2-4365-0F3E76F5450B}"/>
              </a:ext>
            </a:extLst>
          </p:cNvPr>
          <p:cNvGrpSpPr/>
          <p:nvPr/>
        </p:nvGrpSpPr>
        <p:grpSpPr>
          <a:xfrm>
            <a:off x="5908052" y="3754144"/>
            <a:ext cx="375896" cy="375896"/>
            <a:chOff x="6761115" y="6279882"/>
            <a:chExt cx="331620" cy="331620"/>
          </a:xfrm>
        </p:grpSpPr>
        <p:sp>
          <p:nvSpPr>
            <p:cNvPr id="135" name="任意多边形: 形状 134">
              <a:extLst>
                <a:ext uri="{FF2B5EF4-FFF2-40B4-BE49-F238E27FC236}">
                  <a16:creationId xmlns:a16="http://schemas.microsoft.com/office/drawing/2014/main" id="{7E426F6C-22D8-112C-6295-A8B48FC944D9}"/>
                </a:ext>
              </a:extLst>
            </p:cNvPr>
            <p:cNvSpPr/>
            <p:nvPr/>
          </p:nvSpPr>
          <p:spPr>
            <a:xfrm>
              <a:off x="6802567" y="6445692"/>
              <a:ext cx="82905" cy="82905"/>
            </a:xfrm>
            <a:custGeom>
              <a:avLst/>
              <a:gdLst>
                <a:gd name="connsiteX0" fmla="*/ 82905 w 82905"/>
                <a:gd name="connsiteY0" fmla="*/ 41453 h 82905"/>
                <a:gd name="connsiteX1" fmla="*/ 41453 w 82905"/>
                <a:gd name="connsiteY1" fmla="*/ 82905 h 82905"/>
                <a:gd name="connsiteX2" fmla="*/ 0 w 82905"/>
                <a:gd name="connsiteY2" fmla="*/ 41453 h 82905"/>
                <a:gd name="connsiteX3" fmla="*/ 41453 w 82905"/>
                <a:gd name="connsiteY3" fmla="*/ 0 h 82905"/>
                <a:gd name="connsiteX4" fmla="*/ 82905 w 82905"/>
                <a:gd name="connsiteY4" fmla="*/ 41453 h 8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5" h="82905">
                  <a:moveTo>
                    <a:pt x="82905" y="41453"/>
                  </a:moveTo>
                  <a:cubicBezTo>
                    <a:pt x="82905" y="64346"/>
                    <a:pt x="64346" y="82905"/>
                    <a:pt x="41453" y="82905"/>
                  </a:cubicBezTo>
                  <a:cubicBezTo>
                    <a:pt x="18559" y="82905"/>
                    <a:pt x="0" y="64346"/>
                    <a:pt x="0" y="41453"/>
                  </a:cubicBezTo>
                  <a:cubicBezTo>
                    <a:pt x="0" y="18559"/>
                    <a:pt x="18559" y="0"/>
                    <a:pt x="41453" y="0"/>
                  </a:cubicBezTo>
                  <a:cubicBezTo>
                    <a:pt x="64346" y="0"/>
                    <a:pt x="82905" y="18559"/>
                    <a:pt x="82905" y="41453"/>
                  </a:cubicBezTo>
                  <a:close/>
                </a:path>
              </a:pathLst>
            </a:custGeom>
            <a:noFill/>
            <a:ln w="22225" cap="rnd">
              <a:solidFill>
                <a:schemeClr val="bg1"/>
              </a:solidFill>
              <a:prstDash val="solid"/>
              <a:round/>
            </a:ln>
          </p:spPr>
          <p:txBody>
            <a:bodyPr rtlCol="0" anchor="ctr">
              <a:noAutofit/>
            </a:bodyPr>
            <a:lstStyle/>
            <a:p>
              <a:endParaRPr lang="zh-CN" altLang="en-US"/>
            </a:p>
          </p:txBody>
        </p:sp>
        <p:sp>
          <p:nvSpPr>
            <p:cNvPr id="136" name="任意多边形: 形状 135">
              <a:extLst>
                <a:ext uri="{FF2B5EF4-FFF2-40B4-BE49-F238E27FC236}">
                  <a16:creationId xmlns:a16="http://schemas.microsoft.com/office/drawing/2014/main" id="{80B9568E-7D88-A6EF-45DD-5EDB66786D6C}"/>
                </a:ext>
              </a:extLst>
            </p:cNvPr>
            <p:cNvSpPr/>
            <p:nvPr/>
          </p:nvSpPr>
          <p:spPr>
            <a:xfrm>
              <a:off x="6968377" y="6445692"/>
              <a:ext cx="82905" cy="82905"/>
            </a:xfrm>
            <a:custGeom>
              <a:avLst/>
              <a:gdLst>
                <a:gd name="connsiteX0" fmla="*/ 82905 w 82905"/>
                <a:gd name="connsiteY0" fmla="*/ 41453 h 82905"/>
                <a:gd name="connsiteX1" fmla="*/ 41453 w 82905"/>
                <a:gd name="connsiteY1" fmla="*/ 82905 h 82905"/>
                <a:gd name="connsiteX2" fmla="*/ 0 w 82905"/>
                <a:gd name="connsiteY2" fmla="*/ 41453 h 82905"/>
                <a:gd name="connsiteX3" fmla="*/ 41453 w 82905"/>
                <a:gd name="connsiteY3" fmla="*/ 0 h 82905"/>
                <a:gd name="connsiteX4" fmla="*/ 82905 w 82905"/>
                <a:gd name="connsiteY4" fmla="*/ 41453 h 8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5" h="82905">
                  <a:moveTo>
                    <a:pt x="82905" y="41453"/>
                  </a:moveTo>
                  <a:cubicBezTo>
                    <a:pt x="82905" y="64346"/>
                    <a:pt x="64346" y="82905"/>
                    <a:pt x="41453" y="82905"/>
                  </a:cubicBezTo>
                  <a:cubicBezTo>
                    <a:pt x="18559" y="82905"/>
                    <a:pt x="0" y="64346"/>
                    <a:pt x="0" y="41453"/>
                  </a:cubicBezTo>
                  <a:cubicBezTo>
                    <a:pt x="0" y="18559"/>
                    <a:pt x="18559" y="0"/>
                    <a:pt x="41453" y="0"/>
                  </a:cubicBezTo>
                  <a:cubicBezTo>
                    <a:pt x="64346" y="0"/>
                    <a:pt x="82905" y="18559"/>
                    <a:pt x="82905" y="41453"/>
                  </a:cubicBezTo>
                  <a:close/>
                </a:path>
              </a:pathLst>
            </a:custGeom>
            <a:noFill/>
            <a:ln w="22225" cap="rnd">
              <a:solidFill>
                <a:schemeClr val="bg1"/>
              </a:solidFill>
              <a:prstDash val="solid"/>
              <a:round/>
            </a:ln>
          </p:spPr>
          <p:txBody>
            <a:bodyPr rtlCol="0" anchor="ctr">
              <a:noAutofit/>
            </a:bodyPr>
            <a:lstStyle/>
            <a:p>
              <a:endParaRPr lang="zh-CN" altLang="en-US"/>
            </a:p>
          </p:txBody>
        </p:sp>
        <p:sp>
          <p:nvSpPr>
            <p:cNvPr id="137" name="任意多边形: 形状 136">
              <a:extLst>
                <a:ext uri="{FF2B5EF4-FFF2-40B4-BE49-F238E27FC236}">
                  <a16:creationId xmlns:a16="http://schemas.microsoft.com/office/drawing/2014/main" id="{0F4C2835-07D8-4576-C42E-0F524BBC0012}"/>
                </a:ext>
              </a:extLst>
            </p:cNvPr>
            <p:cNvSpPr/>
            <p:nvPr/>
          </p:nvSpPr>
          <p:spPr>
            <a:xfrm>
              <a:off x="6885472" y="6279882"/>
              <a:ext cx="82905" cy="82905"/>
            </a:xfrm>
            <a:custGeom>
              <a:avLst/>
              <a:gdLst>
                <a:gd name="connsiteX0" fmla="*/ 82905 w 82905"/>
                <a:gd name="connsiteY0" fmla="*/ 41453 h 82905"/>
                <a:gd name="connsiteX1" fmla="*/ 41453 w 82905"/>
                <a:gd name="connsiteY1" fmla="*/ 82905 h 82905"/>
                <a:gd name="connsiteX2" fmla="*/ 0 w 82905"/>
                <a:gd name="connsiteY2" fmla="*/ 41453 h 82905"/>
                <a:gd name="connsiteX3" fmla="*/ 41453 w 82905"/>
                <a:gd name="connsiteY3" fmla="*/ 0 h 82905"/>
                <a:gd name="connsiteX4" fmla="*/ 82905 w 82905"/>
                <a:gd name="connsiteY4" fmla="*/ 41453 h 8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5" h="82905">
                  <a:moveTo>
                    <a:pt x="82905" y="41453"/>
                  </a:moveTo>
                  <a:cubicBezTo>
                    <a:pt x="82905" y="64346"/>
                    <a:pt x="64346" y="82905"/>
                    <a:pt x="41453" y="82905"/>
                  </a:cubicBezTo>
                  <a:cubicBezTo>
                    <a:pt x="18559" y="82905"/>
                    <a:pt x="0" y="64346"/>
                    <a:pt x="0" y="41453"/>
                  </a:cubicBezTo>
                  <a:cubicBezTo>
                    <a:pt x="0" y="18559"/>
                    <a:pt x="18559" y="0"/>
                    <a:pt x="41453" y="0"/>
                  </a:cubicBezTo>
                  <a:cubicBezTo>
                    <a:pt x="64346" y="0"/>
                    <a:pt x="82905" y="18559"/>
                    <a:pt x="82905" y="41453"/>
                  </a:cubicBezTo>
                  <a:close/>
                </a:path>
              </a:pathLst>
            </a:custGeom>
            <a:noFill/>
            <a:ln w="22225" cap="rnd">
              <a:solidFill>
                <a:schemeClr val="bg1"/>
              </a:solidFill>
              <a:prstDash val="solid"/>
              <a:round/>
            </a:ln>
          </p:spPr>
          <p:txBody>
            <a:bodyPr rtlCol="0" anchor="ctr">
              <a:noAutofit/>
            </a:bodyPr>
            <a:lstStyle/>
            <a:p>
              <a:endParaRPr lang="zh-CN" altLang="en-US"/>
            </a:p>
          </p:txBody>
        </p:sp>
        <p:sp>
          <p:nvSpPr>
            <p:cNvPr id="138" name="任意多边形: 形状 137">
              <a:extLst>
                <a:ext uri="{FF2B5EF4-FFF2-40B4-BE49-F238E27FC236}">
                  <a16:creationId xmlns:a16="http://schemas.microsoft.com/office/drawing/2014/main" id="{705A7CB8-16DE-CDF0-B2EB-C6D8A2FAA57F}"/>
                </a:ext>
              </a:extLst>
            </p:cNvPr>
            <p:cNvSpPr/>
            <p:nvPr/>
          </p:nvSpPr>
          <p:spPr>
            <a:xfrm>
              <a:off x="6761115" y="6528597"/>
              <a:ext cx="165810" cy="82905"/>
            </a:xfrm>
            <a:custGeom>
              <a:avLst/>
              <a:gdLst>
                <a:gd name="connsiteX0" fmla="*/ 165810 w 165810"/>
                <a:gd name="connsiteY0" fmla="*/ 82905 h 82905"/>
                <a:gd name="connsiteX1" fmla="*/ 82905 w 165810"/>
                <a:gd name="connsiteY1" fmla="*/ 0 h 82905"/>
                <a:gd name="connsiteX2" fmla="*/ 0 w 165810"/>
                <a:gd name="connsiteY2" fmla="*/ 82905 h 82905"/>
              </a:gdLst>
              <a:ahLst/>
              <a:cxnLst>
                <a:cxn ang="0">
                  <a:pos x="connsiteX0" y="connsiteY0"/>
                </a:cxn>
                <a:cxn ang="0">
                  <a:pos x="connsiteX1" y="connsiteY1"/>
                </a:cxn>
                <a:cxn ang="0">
                  <a:pos x="connsiteX2" y="connsiteY2"/>
                </a:cxn>
              </a:cxnLst>
              <a:rect l="l" t="t" r="r" b="b"/>
              <a:pathLst>
                <a:path w="165810" h="82905">
                  <a:moveTo>
                    <a:pt x="165810" y="82905"/>
                  </a:moveTo>
                  <a:cubicBezTo>
                    <a:pt x="165810" y="37118"/>
                    <a:pt x="128692" y="0"/>
                    <a:pt x="82905" y="0"/>
                  </a:cubicBezTo>
                  <a:cubicBezTo>
                    <a:pt x="37118" y="0"/>
                    <a:pt x="0" y="37118"/>
                    <a:pt x="0" y="82905"/>
                  </a:cubicBezTo>
                </a:path>
              </a:pathLst>
            </a:custGeom>
            <a:noFill/>
            <a:ln w="22225" cap="rnd">
              <a:solidFill>
                <a:schemeClr val="bg1"/>
              </a:solidFill>
              <a:prstDash val="solid"/>
              <a:round/>
            </a:ln>
          </p:spPr>
          <p:txBody>
            <a:bodyPr rtlCol="0" anchor="ctr">
              <a:noAutofit/>
            </a:bodyPr>
            <a:lstStyle/>
            <a:p>
              <a:endParaRPr lang="zh-CN" altLang="en-US"/>
            </a:p>
          </p:txBody>
        </p:sp>
        <p:sp>
          <p:nvSpPr>
            <p:cNvPr id="139" name="任意多边形: 形状 138">
              <a:extLst>
                <a:ext uri="{FF2B5EF4-FFF2-40B4-BE49-F238E27FC236}">
                  <a16:creationId xmlns:a16="http://schemas.microsoft.com/office/drawing/2014/main" id="{CAB86BEC-8C03-73F4-A17B-20D3A96BFA52}"/>
                </a:ext>
              </a:extLst>
            </p:cNvPr>
            <p:cNvSpPr/>
            <p:nvPr/>
          </p:nvSpPr>
          <p:spPr>
            <a:xfrm>
              <a:off x="6926925" y="6528597"/>
              <a:ext cx="165810" cy="82905"/>
            </a:xfrm>
            <a:custGeom>
              <a:avLst/>
              <a:gdLst>
                <a:gd name="connsiteX0" fmla="*/ 165810 w 165810"/>
                <a:gd name="connsiteY0" fmla="*/ 82905 h 82905"/>
                <a:gd name="connsiteX1" fmla="*/ 82905 w 165810"/>
                <a:gd name="connsiteY1" fmla="*/ 0 h 82905"/>
                <a:gd name="connsiteX2" fmla="*/ 0 w 165810"/>
                <a:gd name="connsiteY2" fmla="*/ 82905 h 82905"/>
              </a:gdLst>
              <a:ahLst/>
              <a:cxnLst>
                <a:cxn ang="0">
                  <a:pos x="connsiteX0" y="connsiteY0"/>
                </a:cxn>
                <a:cxn ang="0">
                  <a:pos x="connsiteX1" y="connsiteY1"/>
                </a:cxn>
                <a:cxn ang="0">
                  <a:pos x="connsiteX2" y="connsiteY2"/>
                </a:cxn>
              </a:cxnLst>
              <a:rect l="l" t="t" r="r" b="b"/>
              <a:pathLst>
                <a:path w="165810" h="82905">
                  <a:moveTo>
                    <a:pt x="165810" y="82905"/>
                  </a:moveTo>
                  <a:cubicBezTo>
                    <a:pt x="165810" y="37118"/>
                    <a:pt x="128692" y="0"/>
                    <a:pt x="82905" y="0"/>
                  </a:cubicBezTo>
                  <a:cubicBezTo>
                    <a:pt x="37118" y="0"/>
                    <a:pt x="0" y="37118"/>
                    <a:pt x="0" y="82905"/>
                  </a:cubicBezTo>
                </a:path>
              </a:pathLst>
            </a:custGeom>
            <a:noFill/>
            <a:ln w="22225" cap="rnd">
              <a:solidFill>
                <a:schemeClr val="bg1"/>
              </a:solidFill>
              <a:prstDash val="solid"/>
              <a:round/>
            </a:ln>
          </p:spPr>
          <p:txBody>
            <a:bodyPr rtlCol="0" anchor="ctr">
              <a:noAutofit/>
            </a:bodyPr>
            <a:lstStyle/>
            <a:p>
              <a:endParaRPr lang="zh-CN" altLang="en-US"/>
            </a:p>
          </p:txBody>
        </p:sp>
        <p:sp>
          <p:nvSpPr>
            <p:cNvPr id="140" name="任意多边形: 形状 139">
              <a:extLst>
                <a:ext uri="{FF2B5EF4-FFF2-40B4-BE49-F238E27FC236}">
                  <a16:creationId xmlns:a16="http://schemas.microsoft.com/office/drawing/2014/main" id="{234975B2-6377-4C19-7C2F-8667361DE736}"/>
                </a:ext>
              </a:extLst>
            </p:cNvPr>
            <p:cNvSpPr/>
            <p:nvPr/>
          </p:nvSpPr>
          <p:spPr>
            <a:xfrm>
              <a:off x="6844020" y="6362787"/>
              <a:ext cx="165810" cy="82905"/>
            </a:xfrm>
            <a:custGeom>
              <a:avLst/>
              <a:gdLst>
                <a:gd name="connsiteX0" fmla="*/ 165810 w 165810"/>
                <a:gd name="connsiteY0" fmla="*/ 82905 h 82905"/>
                <a:gd name="connsiteX1" fmla="*/ 82905 w 165810"/>
                <a:gd name="connsiteY1" fmla="*/ 0 h 82905"/>
                <a:gd name="connsiteX2" fmla="*/ 0 w 165810"/>
                <a:gd name="connsiteY2" fmla="*/ 82905 h 82905"/>
              </a:gdLst>
              <a:ahLst/>
              <a:cxnLst>
                <a:cxn ang="0">
                  <a:pos x="connsiteX0" y="connsiteY0"/>
                </a:cxn>
                <a:cxn ang="0">
                  <a:pos x="connsiteX1" y="connsiteY1"/>
                </a:cxn>
                <a:cxn ang="0">
                  <a:pos x="connsiteX2" y="connsiteY2"/>
                </a:cxn>
              </a:cxnLst>
              <a:rect l="l" t="t" r="r" b="b"/>
              <a:pathLst>
                <a:path w="165810" h="82905">
                  <a:moveTo>
                    <a:pt x="165810" y="82905"/>
                  </a:moveTo>
                  <a:cubicBezTo>
                    <a:pt x="165810" y="37118"/>
                    <a:pt x="128692" y="0"/>
                    <a:pt x="82905" y="0"/>
                  </a:cubicBezTo>
                  <a:cubicBezTo>
                    <a:pt x="37118" y="0"/>
                    <a:pt x="0" y="37118"/>
                    <a:pt x="0" y="82905"/>
                  </a:cubicBezTo>
                </a:path>
              </a:pathLst>
            </a:custGeom>
            <a:noFill/>
            <a:ln w="22225" cap="rnd">
              <a:solidFill>
                <a:schemeClr val="bg1"/>
              </a:solidFill>
              <a:prstDash val="solid"/>
              <a:round/>
            </a:ln>
          </p:spPr>
          <p:txBody>
            <a:bodyPr rtlCol="0" anchor="ctr">
              <a:noAutofit/>
            </a:bodyPr>
            <a:lstStyle/>
            <a:p>
              <a:endParaRPr lang="zh-CN" altLang="en-US"/>
            </a:p>
          </p:txBody>
        </p:sp>
      </p:grpSp>
      <p:pic>
        <p:nvPicPr>
          <p:cNvPr id="124" name="图形 123">
            <a:extLst>
              <a:ext uri="{FF2B5EF4-FFF2-40B4-BE49-F238E27FC236}">
                <a16:creationId xmlns:a16="http://schemas.microsoft.com/office/drawing/2014/main" id="{DC1F3F0A-AEBF-69F2-EDF7-199D9FC8BD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54682" y="3681223"/>
            <a:ext cx="431544" cy="431544"/>
          </a:xfrm>
          <a:prstGeom prst="rect">
            <a:avLst/>
          </a:prstGeom>
        </p:spPr>
      </p:pic>
      <p:grpSp>
        <p:nvGrpSpPr>
          <p:cNvPr id="162" name="组合 161">
            <a:extLst>
              <a:ext uri="{FF2B5EF4-FFF2-40B4-BE49-F238E27FC236}">
                <a16:creationId xmlns:a16="http://schemas.microsoft.com/office/drawing/2014/main" id="{70632E9C-AC87-F1BB-6CA7-90896C27D00C}"/>
              </a:ext>
            </a:extLst>
          </p:cNvPr>
          <p:cNvGrpSpPr/>
          <p:nvPr/>
        </p:nvGrpSpPr>
        <p:grpSpPr>
          <a:xfrm>
            <a:off x="5865234" y="2295833"/>
            <a:ext cx="475538" cy="559454"/>
            <a:chOff x="6020857" y="2419658"/>
            <a:chExt cx="161925" cy="190500"/>
          </a:xfrm>
        </p:grpSpPr>
        <p:sp>
          <p:nvSpPr>
            <p:cNvPr id="159" name="任意多边形: 形状 158">
              <a:extLst>
                <a:ext uri="{FF2B5EF4-FFF2-40B4-BE49-F238E27FC236}">
                  <a16:creationId xmlns:a16="http://schemas.microsoft.com/office/drawing/2014/main" id="{F23C50DD-1046-1C26-06E4-94945138FF14}"/>
                </a:ext>
              </a:extLst>
            </p:cNvPr>
            <p:cNvSpPr/>
            <p:nvPr/>
          </p:nvSpPr>
          <p:spPr>
            <a:xfrm>
              <a:off x="6020857" y="2419658"/>
              <a:ext cx="161925" cy="190500"/>
            </a:xfrm>
            <a:custGeom>
              <a:avLst/>
              <a:gdLst>
                <a:gd name="connsiteX0" fmla="*/ 161925 w 161925"/>
                <a:gd name="connsiteY0" fmla="*/ 47624 h 190500"/>
                <a:gd name="connsiteX1" fmla="*/ 80963 w 161925"/>
                <a:gd name="connsiteY1" fmla="*/ 0 h 190500"/>
                <a:gd name="connsiteX2" fmla="*/ 0 w 161925"/>
                <a:gd name="connsiteY2" fmla="*/ 47624 h 190500"/>
                <a:gd name="connsiteX3" fmla="*/ 0 w 161925"/>
                <a:gd name="connsiteY3" fmla="*/ 142874 h 190500"/>
                <a:gd name="connsiteX4" fmla="*/ 80963 w 161925"/>
                <a:gd name="connsiteY4" fmla="*/ 190500 h 190500"/>
                <a:gd name="connsiteX5" fmla="*/ 161925 w 161925"/>
                <a:gd name="connsiteY5" fmla="*/ 142874 h 190500"/>
                <a:gd name="connsiteX6" fmla="*/ 161925 w 161925"/>
                <a:gd name="connsiteY6" fmla="*/ 4762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90500">
                  <a:moveTo>
                    <a:pt x="161925" y="47624"/>
                  </a:moveTo>
                  <a:lnTo>
                    <a:pt x="80963" y="0"/>
                  </a:lnTo>
                  <a:lnTo>
                    <a:pt x="0" y="47624"/>
                  </a:lnTo>
                  <a:lnTo>
                    <a:pt x="0" y="142874"/>
                  </a:lnTo>
                  <a:lnTo>
                    <a:pt x="80963" y="190500"/>
                  </a:lnTo>
                  <a:lnTo>
                    <a:pt x="161925" y="142874"/>
                  </a:lnTo>
                  <a:lnTo>
                    <a:pt x="161925" y="47624"/>
                  </a:lnTo>
                  <a:close/>
                </a:path>
              </a:pathLst>
            </a:custGeom>
            <a:noFill/>
            <a:ln w="22225" cap="flat">
              <a:solidFill>
                <a:schemeClr val="bg1"/>
              </a:solidFill>
              <a:prstDash val="solid"/>
              <a:round/>
            </a:ln>
          </p:spPr>
          <p:txBody>
            <a:bodyPr rtlCol="0" anchor="ctr">
              <a:noAutofit/>
            </a:bodyPr>
            <a:lstStyle/>
            <a:p>
              <a:endParaRPr lang="zh-CN" altLang="en-US"/>
            </a:p>
          </p:txBody>
        </p:sp>
        <p:sp>
          <p:nvSpPr>
            <p:cNvPr id="160" name="任意多边形: 形状 159">
              <a:extLst>
                <a:ext uri="{FF2B5EF4-FFF2-40B4-BE49-F238E27FC236}">
                  <a16:creationId xmlns:a16="http://schemas.microsoft.com/office/drawing/2014/main" id="{1CF6D518-B873-A447-222F-2FBF3457889F}"/>
                </a:ext>
              </a:extLst>
            </p:cNvPr>
            <p:cNvSpPr/>
            <p:nvPr/>
          </p:nvSpPr>
          <p:spPr>
            <a:xfrm>
              <a:off x="6063720" y="2491083"/>
              <a:ext cx="76176" cy="23824"/>
            </a:xfrm>
            <a:custGeom>
              <a:avLst/>
              <a:gdLst>
                <a:gd name="connsiteX0" fmla="*/ 0 w 76176"/>
                <a:gd name="connsiteY0" fmla="*/ 0 h 23824"/>
                <a:gd name="connsiteX1" fmla="*/ 38068 w 76176"/>
                <a:gd name="connsiteY1" fmla="*/ 23825 h 23824"/>
                <a:gd name="connsiteX2" fmla="*/ 76177 w 76176"/>
                <a:gd name="connsiteY2" fmla="*/ 0 h 23824"/>
              </a:gdLst>
              <a:ahLst/>
              <a:cxnLst>
                <a:cxn ang="0">
                  <a:pos x="connsiteX0" y="connsiteY0"/>
                </a:cxn>
                <a:cxn ang="0">
                  <a:pos x="connsiteX1" y="connsiteY1"/>
                </a:cxn>
                <a:cxn ang="0">
                  <a:pos x="connsiteX2" y="connsiteY2"/>
                </a:cxn>
              </a:cxnLst>
              <a:rect l="l" t="t" r="r" b="b"/>
              <a:pathLst>
                <a:path w="76176" h="23824">
                  <a:moveTo>
                    <a:pt x="0" y="0"/>
                  </a:moveTo>
                  <a:lnTo>
                    <a:pt x="38068" y="23825"/>
                  </a:lnTo>
                  <a:lnTo>
                    <a:pt x="76177" y="0"/>
                  </a:lnTo>
                </a:path>
              </a:pathLst>
            </a:custGeom>
            <a:noFill/>
            <a:ln w="22225" cap="rnd">
              <a:solidFill>
                <a:schemeClr val="bg1"/>
              </a:solidFill>
              <a:prstDash val="solid"/>
              <a:round/>
            </a:ln>
          </p:spPr>
          <p:txBody>
            <a:bodyPr rtlCol="0" anchor="ctr">
              <a:noAutofit/>
            </a:bodyPr>
            <a:lstStyle/>
            <a:p>
              <a:endParaRPr lang="zh-CN" altLang="en-US"/>
            </a:p>
          </p:txBody>
        </p:sp>
        <p:sp>
          <p:nvSpPr>
            <p:cNvPr id="161" name="任意多边形: 形状 160">
              <a:extLst>
                <a:ext uri="{FF2B5EF4-FFF2-40B4-BE49-F238E27FC236}">
                  <a16:creationId xmlns:a16="http://schemas.microsoft.com/office/drawing/2014/main" id="{F7B75320-7C5D-4FA4-0E04-2A82E532D067}"/>
                </a:ext>
              </a:extLst>
            </p:cNvPr>
            <p:cNvSpPr/>
            <p:nvPr/>
          </p:nvSpPr>
          <p:spPr>
            <a:xfrm>
              <a:off x="6101820" y="2514908"/>
              <a:ext cx="4762" cy="42862"/>
            </a:xfrm>
            <a:custGeom>
              <a:avLst/>
              <a:gdLst>
                <a:gd name="connsiteX0" fmla="*/ 0 w 4762"/>
                <a:gd name="connsiteY0" fmla="*/ 0 h 42862"/>
                <a:gd name="connsiteX1" fmla="*/ 0 w 4762"/>
                <a:gd name="connsiteY1" fmla="*/ 42863 h 42862"/>
              </a:gdLst>
              <a:ahLst/>
              <a:cxnLst>
                <a:cxn ang="0">
                  <a:pos x="connsiteX0" y="connsiteY0"/>
                </a:cxn>
                <a:cxn ang="0">
                  <a:pos x="connsiteX1" y="connsiteY1"/>
                </a:cxn>
              </a:cxnLst>
              <a:rect l="l" t="t" r="r" b="b"/>
              <a:pathLst>
                <a:path w="4762" h="42862">
                  <a:moveTo>
                    <a:pt x="0" y="0"/>
                  </a:moveTo>
                  <a:lnTo>
                    <a:pt x="0" y="42863"/>
                  </a:lnTo>
                </a:path>
              </a:pathLst>
            </a:custGeom>
            <a:noFill/>
            <a:ln w="22225" cap="rnd">
              <a:solidFill>
                <a:schemeClr val="bg1"/>
              </a:solidFill>
              <a:prstDash val="solid"/>
              <a:round/>
            </a:ln>
          </p:spPr>
          <p:txBody>
            <a:bodyPr rtlCol="0" anchor="ctr">
              <a:noAutofit/>
            </a:bodyPr>
            <a:lstStyle/>
            <a:p>
              <a:endParaRPr lang="zh-CN" altLang="en-US"/>
            </a:p>
          </p:txBody>
        </p:sp>
      </p:grpSp>
      <p:pic>
        <p:nvPicPr>
          <p:cNvPr id="41" name="图形 40" descr="插入点左移 纯色填充">
            <a:extLst>
              <a:ext uri="{FF2B5EF4-FFF2-40B4-BE49-F238E27FC236}">
                <a16:creationId xmlns:a16="http://schemas.microsoft.com/office/drawing/2014/main" id="{475DF347-1EF2-3C87-0798-7D79DE004D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39812" y="479975"/>
            <a:ext cx="914400" cy="914400"/>
          </a:xfrm>
          <a:prstGeom prst="rect">
            <a:avLst/>
          </a:prstGeom>
        </p:spPr>
      </p:pic>
      <p:sp>
        <p:nvSpPr>
          <p:cNvPr id="47" name="任意多边形: 形状 46">
            <a:extLst>
              <a:ext uri="{FF2B5EF4-FFF2-40B4-BE49-F238E27FC236}">
                <a16:creationId xmlns:a16="http://schemas.microsoft.com/office/drawing/2014/main" id="{E045BD9A-D037-0C06-E64B-00EA5FCDC485}"/>
              </a:ext>
            </a:extLst>
          </p:cNvPr>
          <p:cNvSpPr/>
          <p:nvPr/>
        </p:nvSpPr>
        <p:spPr>
          <a:xfrm rot="20721887">
            <a:off x="6997989" y="5151389"/>
            <a:ext cx="307309" cy="363868"/>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8" name="任意多边形: 形状 47">
            <a:extLst>
              <a:ext uri="{FF2B5EF4-FFF2-40B4-BE49-F238E27FC236}">
                <a16:creationId xmlns:a16="http://schemas.microsoft.com/office/drawing/2014/main" id="{CF4228CE-1676-5950-2957-8B1EA6C282B0}"/>
              </a:ext>
            </a:extLst>
          </p:cNvPr>
          <p:cNvSpPr/>
          <p:nvPr/>
        </p:nvSpPr>
        <p:spPr>
          <a:xfrm rot="20721887">
            <a:off x="1800273" y="4048380"/>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
        <p:nvSpPr>
          <p:cNvPr id="49" name="任意多边形: 形状 48">
            <a:extLst>
              <a:ext uri="{FF2B5EF4-FFF2-40B4-BE49-F238E27FC236}">
                <a16:creationId xmlns:a16="http://schemas.microsoft.com/office/drawing/2014/main" id="{A34A498A-565F-8DEB-CBBD-6D2F6859FF29}"/>
              </a:ext>
            </a:extLst>
          </p:cNvPr>
          <p:cNvSpPr/>
          <p:nvPr/>
        </p:nvSpPr>
        <p:spPr>
          <a:xfrm rot="20721887">
            <a:off x="10280772" y="3887144"/>
            <a:ext cx="181768" cy="215221"/>
          </a:xfrm>
          <a:custGeom>
            <a:avLst/>
            <a:gdLst>
              <a:gd name="connsiteX0" fmla="*/ 214313 w 428625"/>
              <a:gd name="connsiteY0" fmla="*/ 0 h 507511"/>
              <a:gd name="connsiteX1" fmla="*/ 214313 w 428625"/>
              <a:gd name="connsiteY1" fmla="*/ 0 h 507511"/>
              <a:gd name="connsiteX2" fmla="*/ 428625 w 428625"/>
              <a:gd name="connsiteY2" fmla="*/ 253756 h 507511"/>
              <a:gd name="connsiteX3" fmla="*/ 428625 w 428625"/>
              <a:gd name="connsiteY3" fmla="*/ 253756 h 507511"/>
              <a:gd name="connsiteX4" fmla="*/ 214313 w 428625"/>
              <a:gd name="connsiteY4" fmla="*/ 507511 h 507511"/>
              <a:gd name="connsiteX5" fmla="*/ 214313 w 428625"/>
              <a:gd name="connsiteY5" fmla="*/ 507511 h 507511"/>
              <a:gd name="connsiteX6" fmla="*/ 0 w 428625"/>
              <a:gd name="connsiteY6" fmla="*/ 253756 h 507511"/>
              <a:gd name="connsiteX7" fmla="*/ 0 w 428625"/>
              <a:gd name="connsiteY7" fmla="*/ 253756 h 507511"/>
              <a:gd name="connsiteX8" fmla="*/ 214313 w 428625"/>
              <a:gd name="connsiteY8" fmla="*/ 0 h 5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507511">
                <a:moveTo>
                  <a:pt x="214313" y="0"/>
                </a:moveTo>
                <a:lnTo>
                  <a:pt x="214313" y="0"/>
                </a:lnTo>
                <a:cubicBezTo>
                  <a:pt x="251127" y="117510"/>
                  <a:pt x="329384" y="210169"/>
                  <a:pt x="428625" y="253756"/>
                </a:cubicBezTo>
                <a:lnTo>
                  <a:pt x="428625" y="253756"/>
                </a:lnTo>
                <a:cubicBezTo>
                  <a:pt x="329384" y="297342"/>
                  <a:pt x="251127" y="389963"/>
                  <a:pt x="214313" y="507511"/>
                </a:cubicBezTo>
                <a:lnTo>
                  <a:pt x="214313" y="507511"/>
                </a:lnTo>
                <a:cubicBezTo>
                  <a:pt x="177489" y="390001"/>
                  <a:pt x="99241" y="297342"/>
                  <a:pt x="0" y="253756"/>
                </a:cubicBezTo>
                <a:lnTo>
                  <a:pt x="0" y="253756"/>
                </a:lnTo>
                <a:cubicBezTo>
                  <a:pt x="99241" y="210169"/>
                  <a:pt x="177489" y="117510"/>
                  <a:pt x="214313" y="0"/>
                </a:cubicBezTo>
                <a:close/>
              </a:path>
            </a:pathLst>
          </a:custGeom>
          <a:solidFill>
            <a:schemeClr val="accent3"/>
          </a:solidFill>
          <a:ln w="222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4013501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04624D-F844-9DC0-FD68-ED4CB8C075D1}"/>
              </a:ext>
            </a:extLst>
          </p:cNvPr>
          <p:cNvSpPr txBox="1"/>
          <p:nvPr/>
        </p:nvSpPr>
        <p:spPr>
          <a:xfrm>
            <a:off x="3209533" y="2009881"/>
            <a:ext cx="2946391" cy="553998"/>
          </a:xfrm>
          <a:prstGeom prst="rect">
            <a:avLst/>
          </a:prstGeom>
          <a:noFill/>
        </p:spPr>
        <p:txBody>
          <a:bodyPr wrap="square" rtlCol="0">
            <a:noAutofit/>
          </a:bodyPr>
          <a:lstStyle/>
          <a:p>
            <a:pPr algn="ctr"/>
            <a:r>
              <a:rPr lang="en-US" altLang="zh-CN" sz="3000" dirty="0">
                <a:ln>
                  <a:solidFill>
                    <a:schemeClr val="tx1"/>
                  </a:solidFill>
                </a:ln>
                <a:solidFill>
                  <a:schemeClr val="bg1"/>
                </a:solidFill>
                <a:latin typeface="+mj-lt"/>
                <a:ea typeface="思源黑体 CN Normal" panose="020B0400000000000000" pitchFamily="34" charset="-122"/>
                <a:cs typeface="Arial" panose="020B0604020202020204" pitchFamily="34" charset="0"/>
              </a:rPr>
              <a:t>PART TWO</a:t>
            </a:r>
            <a:endParaRPr lang="zh-CN" altLang="en-US" sz="3000" dirty="0">
              <a:ln>
                <a:solidFill>
                  <a:schemeClr val="tx1"/>
                </a:solidFill>
              </a:ln>
              <a:solidFill>
                <a:schemeClr val="bg1"/>
              </a:solidFill>
              <a:latin typeface="+mj-lt"/>
              <a:ea typeface="思源黑体 CN Normal" panose="020B0400000000000000" pitchFamily="34" charset="-122"/>
              <a:cs typeface="Arial" panose="020B0604020202020204" pitchFamily="34" charset="0"/>
            </a:endParaRPr>
          </a:p>
        </p:txBody>
      </p:sp>
      <p:sp>
        <p:nvSpPr>
          <p:cNvPr id="4" name="文本框 3">
            <a:extLst>
              <a:ext uri="{FF2B5EF4-FFF2-40B4-BE49-F238E27FC236}">
                <a16:creationId xmlns:a16="http://schemas.microsoft.com/office/drawing/2014/main" id="{DCB6009E-1FAA-F05E-EDEC-4AB5797BCE71}"/>
              </a:ext>
            </a:extLst>
          </p:cNvPr>
          <p:cNvSpPr txBox="1"/>
          <p:nvPr/>
        </p:nvSpPr>
        <p:spPr>
          <a:xfrm>
            <a:off x="2664180" y="3320951"/>
            <a:ext cx="4553616" cy="769441"/>
          </a:xfrm>
          <a:prstGeom prst="rect">
            <a:avLst/>
          </a:prstGeom>
          <a:noFill/>
        </p:spPr>
        <p:txBody>
          <a:bodyPr wrap="square" rtlCol="0">
            <a:noAutofit/>
          </a:bodyPr>
          <a:lstStyle/>
          <a:p>
            <a:r>
              <a:rPr lang="zh-CN" altLang="en-US" sz="4400" dirty="0">
                <a:latin typeface="+mj-ea"/>
                <a:ea typeface="+mj-ea"/>
              </a:rPr>
              <a:t>常见的心理问题</a:t>
            </a:r>
          </a:p>
        </p:txBody>
      </p:sp>
      <p:sp>
        <p:nvSpPr>
          <p:cNvPr id="5" name="文本框 4">
            <a:extLst>
              <a:ext uri="{FF2B5EF4-FFF2-40B4-BE49-F238E27FC236}">
                <a16:creationId xmlns:a16="http://schemas.microsoft.com/office/drawing/2014/main" id="{2BDAFC0E-D53F-3201-E505-BD61F245F2AD}"/>
              </a:ext>
            </a:extLst>
          </p:cNvPr>
          <p:cNvSpPr txBox="1"/>
          <p:nvPr/>
        </p:nvSpPr>
        <p:spPr>
          <a:xfrm>
            <a:off x="2642836" y="3277451"/>
            <a:ext cx="4553617" cy="769441"/>
          </a:xfrm>
          <a:prstGeom prst="rect">
            <a:avLst/>
          </a:prstGeom>
          <a:noFill/>
        </p:spPr>
        <p:txBody>
          <a:bodyPr wrap="square" rtlCol="0">
            <a:noAutofit/>
          </a:bodyPr>
          <a:lstStyle/>
          <a:p>
            <a:r>
              <a:rPr lang="zh-CN" altLang="en-US" sz="4400" dirty="0">
                <a:solidFill>
                  <a:schemeClr val="accent1"/>
                </a:solidFill>
                <a:latin typeface="+mj-ea"/>
                <a:ea typeface="+mj-ea"/>
              </a:rPr>
              <a:t>常见的心理问题</a:t>
            </a:r>
          </a:p>
        </p:txBody>
      </p:sp>
      <p:sp>
        <p:nvSpPr>
          <p:cNvPr id="6" name="文本框 5">
            <a:extLst>
              <a:ext uri="{FF2B5EF4-FFF2-40B4-BE49-F238E27FC236}">
                <a16:creationId xmlns:a16="http://schemas.microsoft.com/office/drawing/2014/main" id="{B4A0EAD7-F5E6-8501-7D2E-6E545C8775CB}"/>
              </a:ext>
            </a:extLst>
          </p:cNvPr>
          <p:cNvSpPr txBox="1"/>
          <p:nvPr/>
        </p:nvSpPr>
        <p:spPr>
          <a:xfrm>
            <a:off x="2683084" y="4021588"/>
            <a:ext cx="4110891" cy="369332"/>
          </a:xfrm>
          <a:prstGeom prst="rect">
            <a:avLst/>
          </a:prstGeom>
          <a:noFill/>
        </p:spPr>
        <p:txBody>
          <a:bodyPr wrap="square" rtlCol="0">
            <a:noAutofit/>
          </a:bodyPr>
          <a:lstStyle/>
          <a:p>
            <a:pPr algn="dist"/>
            <a:r>
              <a:rPr lang="en-US" altLang="zh-CN" dirty="0">
                <a:solidFill>
                  <a:srgbClr val="000000"/>
                </a:solidFill>
                <a:latin typeface="Arial" panose="020B0604020202020204" pitchFamily="34" charset="0"/>
                <a:ea typeface="思源黑体 CN Normal" panose="020B0400000000000000" pitchFamily="34" charset="-122"/>
                <a:cs typeface="Arial" panose="020B0604020202020204" pitchFamily="34" charset="0"/>
              </a:rPr>
              <a:t>CHANG JIAN DE XIN LI WEN TI</a:t>
            </a:r>
            <a:endParaRPr lang="zh-CN" altLang="en-US" dirty="0">
              <a:solidFill>
                <a:srgbClr val="000000"/>
              </a:solidFill>
              <a:latin typeface="Arial" panose="020B0604020202020204" pitchFamily="34" charset="0"/>
              <a:ea typeface="思源黑体 CN Normal" panose="020B0400000000000000" pitchFamily="34" charset="-122"/>
              <a:cs typeface="Arial" panose="020B0604020202020204" pitchFamily="34" charset="0"/>
            </a:endParaRPr>
          </a:p>
        </p:txBody>
      </p:sp>
      <p:pic>
        <p:nvPicPr>
          <p:cNvPr id="8" name="图片 7" descr="图标&#10;&#10;描述已自动生成">
            <a:extLst>
              <a:ext uri="{FF2B5EF4-FFF2-40B4-BE49-F238E27FC236}">
                <a16:creationId xmlns:a16="http://schemas.microsoft.com/office/drawing/2014/main" id="{266F73D2-1DAD-047B-BE7B-07A7E5CAA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7005" y="845095"/>
            <a:ext cx="5346798" cy="5346798"/>
          </a:xfrm>
          <a:prstGeom prst="rect">
            <a:avLst/>
          </a:prstGeom>
        </p:spPr>
      </p:pic>
      <p:sp>
        <p:nvSpPr>
          <p:cNvPr id="9" name="弧形 8">
            <a:extLst>
              <a:ext uri="{FF2B5EF4-FFF2-40B4-BE49-F238E27FC236}">
                <a16:creationId xmlns:a16="http://schemas.microsoft.com/office/drawing/2014/main" id="{C4264FB7-61A0-F4F4-1628-87CD789FCD3C}"/>
              </a:ext>
            </a:extLst>
          </p:cNvPr>
          <p:cNvSpPr/>
          <p:nvPr/>
        </p:nvSpPr>
        <p:spPr>
          <a:xfrm>
            <a:off x="6887893" y="2096849"/>
            <a:ext cx="3557115" cy="3472509"/>
          </a:xfrm>
          <a:prstGeom prst="arc">
            <a:avLst>
              <a:gd name="adj1" fmla="val 15107763"/>
              <a:gd name="adj2" fmla="val 8876154"/>
            </a:avLst>
          </a:prstGeom>
          <a:noFill/>
          <a:ln w="22225" cap="rnd">
            <a:solidFill>
              <a:schemeClr val="tx1"/>
            </a:solidFill>
            <a:round/>
          </a:ln>
          <a:scene3d>
            <a:camera prst="isometricRightUp">
              <a:rot lat="1540247" lon="18736749" rev="2112178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菱形 9">
            <a:extLst>
              <a:ext uri="{FF2B5EF4-FFF2-40B4-BE49-F238E27FC236}">
                <a16:creationId xmlns:a16="http://schemas.microsoft.com/office/drawing/2014/main" id="{14EC91A1-D0CA-D7FC-BD11-7C23B11FFC33}"/>
              </a:ext>
            </a:extLst>
          </p:cNvPr>
          <p:cNvSpPr/>
          <p:nvPr/>
        </p:nvSpPr>
        <p:spPr>
          <a:xfrm rot="893331">
            <a:off x="9787934" y="3445019"/>
            <a:ext cx="311150" cy="311150"/>
          </a:xfrm>
          <a:prstGeom prst="diamon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135F2A31-BE26-4723-1550-9AA86E4289A9}"/>
              </a:ext>
            </a:extLst>
          </p:cNvPr>
          <p:cNvSpPr/>
          <p:nvPr/>
        </p:nvSpPr>
        <p:spPr>
          <a:xfrm rot="1015074">
            <a:off x="8138744" y="5112862"/>
            <a:ext cx="553560" cy="666036"/>
          </a:xfrm>
          <a:custGeom>
            <a:avLst/>
            <a:gdLst>
              <a:gd name="connsiteX0" fmla="*/ 94069 w 188147"/>
              <a:gd name="connsiteY0" fmla="*/ 10 h 222837"/>
              <a:gd name="connsiteX1" fmla="*/ 94069 w 188147"/>
              <a:gd name="connsiteY1" fmla="*/ 10 h 222837"/>
              <a:gd name="connsiteX2" fmla="*/ 188147 w 188147"/>
              <a:gd name="connsiteY2" fmla="*/ 111452 h 222837"/>
              <a:gd name="connsiteX3" fmla="*/ 188147 w 188147"/>
              <a:gd name="connsiteY3" fmla="*/ 111452 h 222837"/>
              <a:gd name="connsiteX4" fmla="*/ 94069 w 188147"/>
              <a:gd name="connsiteY4" fmla="*/ 222837 h 222837"/>
              <a:gd name="connsiteX5" fmla="*/ 94069 w 188147"/>
              <a:gd name="connsiteY5" fmla="*/ 222837 h 222837"/>
              <a:gd name="connsiteX6" fmla="*/ 0 w 188147"/>
              <a:gd name="connsiteY6" fmla="*/ 111395 h 222837"/>
              <a:gd name="connsiteX7" fmla="*/ 0 w 188147"/>
              <a:gd name="connsiteY7" fmla="*/ 111395 h 222837"/>
              <a:gd name="connsiteX8" fmla="*/ 94069 w 188147"/>
              <a:gd name="connsiteY8" fmla="*/ 0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7" h="222837">
                <a:moveTo>
                  <a:pt x="94069" y="10"/>
                </a:moveTo>
                <a:lnTo>
                  <a:pt x="94069" y="10"/>
                </a:lnTo>
                <a:cubicBezTo>
                  <a:pt x="107944" y="48958"/>
                  <a:pt x="142222" y="89562"/>
                  <a:pt x="188147" y="111452"/>
                </a:cubicBezTo>
                <a:lnTo>
                  <a:pt x="188147" y="111452"/>
                </a:lnTo>
                <a:cubicBezTo>
                  <a:pt x="142232" y="133328"/>
                  <a:pt x="107956" y="173910"/>
                  <a:pt x="94069" y="222837"/>
                </a:cubicBezTo>
                <a:lnTo>
                  <a:pt x="94069" y="222837"/>
                </a:lnTo>
                <a:cubicBezTo>
                  <a:pt x="80200" y="173889"/>
                  <a:pt x="45925" y="133284"/>
                  <a:pt x="0" y="111395"/>
                </a:cubicBezTo>
                <a:lnTo>
                  <a:pt x="0" y="111395"/>
                </a:lnTo>
                <a:cubicBezTo>
                  <a:pt x="45912" y="89514"/>
                  <a:pt x="80185" y="48929"/>
                  <a:pt x="94069" y="0"/>
                </a:cubicBezTo>
                <a:close/>
              </a:path>
            </a:pathLst>
          </a:custGeom>
          <a:solidFill>
            <a:schemeClr val="accent2"/>
          </a:solidFill>
          <a:ln w="9525" cap="flat">
            <a:solidFill>
              <a:schemeClr val="accent2"/>
            </a:solid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18503010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4dddc5df-7c3d-4145-b519-464ba3689f39&quot;,&quot;Name&quot;:null,&quot;Kind&quot;:&quot;Custom&quot;,&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Office 主题​​">
  <a:themeElements>
    <a:clrScheme name="自定义 6">
      <a:dk1>
        <a:sysClr val="windowText" lastClr="000000"/>
      </a:dk1>
      <a:lt1>
        <a:sysClr val="window" lastClr="FFFFFF"/>
      </a:lt1>
      <a:dk2>
        <a:srgbClr val="44546A"/>
      </a:dk2>
      <a:lt2>
        <a:srgbClr val="E7E6E6"/>
      </a:lt2>
      <a:accent1>
        <a:srgbClr val="9483FA"/>
      </a:accent1>
      <a:accent2>
        <a:srgbClr val="093F68"/>
      </a:accent2>
      <a:accent3>
        <a:srgbClr val="FFDD00"/>
      </a:accent3>
      <a:accent4>
        <a:srgbClr val="FCD107"/>
      </a:accent4>
      <a:accent5>
        <a:srgbClr val="F17F64"/>
      </a:accent5>
      <a:accent6>
        <a:srgbClr val="70AD47"/>
      </a:accent6>
      <a:hlink>
        <a:srgbClr val="0563C1"/>
      </a:hlink>
      <a:folHlink>
        <a:srgbClr val="954F72"/>
      </a:folHlink>
    </a:clrScheme>
    <a:fontScheme name="自定义 1">
      <a:majorFont>
        <a:latin typeface="Arial Black"/>
        <a:ea typeface="思源黑体 CN Heavy"/>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spAutoFit/>
      </a:bodyPr>
      <a:lstStyle>
        <a:defPPr marL="0" marR="0" algn="l">
          <a:lnSpc>
            <a:spcPct val="120000"/>
          </a:lnSpc>
          <a:spcBef>
            <a:spcPts val="0"/>
          </a:spcBef>
          <a:spcAft>
            <a:spcPts val="0"/>
          </a:spcAft>
          <a:defRPr sz="1600" dirty="0">
            <a:solidFill>
              <a:schemeClr val="tx1">
                <a:lumMod val="75000"/>
                <a:lumOff val="25000"/>
              </a:schemeClr>
            </a:solidFill>
            <a:effectLs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4400</TotalTime>
  <Words>2234</Words>
  <Application>Microsoft Office PowerPoint</Application>
  <PresentationFormat>宽屏</PresentationFormat>
  <Paragraphs>297</Paragraphs>
  <Slides>31</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31</vt:i4>
      </vt:variant>
    </vt:vector>
  </HeadingPairs>
  <TitlesOfParts>
    <vt:vector size="38" baseType="lpstr">
      <vt:lpstr>Arial Black</vt:lpstr>
      <vt:lpstr>锐字真言体免费商用</vt:lpstr>
      <vt:lpstr>思源黑体 CN Regular</vt:lpstr>
      <vt:lpstr>Arial</vt:lpstr>
      <vt:lpstr>思源黑体 CN Heavy</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熊宝</dc:creator>
  <cp:lastModifiedBy>熊 宝</cp:lastModifiedBy>
  <cp:revision>155</cp:revision>
  <dcterms:created xsi:type="dcterms:W3CDTF">2022-06-05T08:23:39Z</dcterms:created>
  <dcterms:modified xsi:type="dcterms:W3CDTF">2022-06-29T15:50:09Z</dcterms:modified>
</cp:coreProperties>
</file>