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0.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2"/>
  </p:notesMasterIdLst>
  <p:sldIdLst>
    <p:sldId id="552" r:id="rId2"/>
    <p:sldId id="553" r:id="rId3"/>
    <p:sldId id="554" r:id="rId4"/>
    <p:sldId id="432" r:id="rId5"/>
    <p:sldId id="501" r:id="rId6"/>
    <p:sldId id="530" r:id="rId7"/>
    <p:sldId id="469" r:id="rId8"/>
    <p:sldId id="471" r:id="rId9"/>
    <p:sldId id="505" r:id="rId10"/>
    <p:sldId id="516" r:id="rId11"/>
    <p:sldId id="518" r:id="rId12"/>
    <p:sldId id="529" r:id="rId13"/>
    <p:sldId id="465" r:id="rId14"/>
    <p:sldId id="474" r:id="rId15"/>
    <p:sldId id="497" r:id="rId16"/>
    <p:sldId id="509" r:id="rId17"/>
    <p:sldId id="524" r:id="rId18"/>
    <p:sldId id="526" r:id="rId19"/>
    <p:sldId id="484" r:id="rId20"/>
    <p:sldId id="528" r:id="rId21"/>
    <p:sldId id="538" r:id="rId22"/>
    <p:sldId id="539" r:id="rId23"/>
    <p:sldId id="466" r:id="rId24"/>
    <p:sldId id="470" r:id="rId25"/>
    <p:sldId id="479" r:id="rId26"/>
    <p:sldId id="481" r:id="rId27"/>
    <p:sldId id="519" r:id="rId28"/>
    <p:sldId id="486" r:id="rId29"/>
    <p:sldId id="512" r:id="rId30"/>
    <p:sldId id="525" r:id="rId31"/>
    <p:sldId id="485" r:id="rId32"/>
    <p:sldId id="557" r:id="rId33"/>
    <p:sldId id="515" r:id="rId34"/>
    <p:sldId id="561" r:id="rId35"/>
    <p:sldId id="565" r:id="rId36"/>
    <p:sldId id="564" r:id="rId37"/>
    <p:sldId id="460" r:id="rId38"/>
    <p:sldId id="462" r:id="rId39"/>
    <p:sldId id="463" r:id="rId40"/>
    <p:sldId id="498" r:id="rId41"/>
    <p:sldId id="551" r:id="rId42"/>
    <p:sldId id="521" r:id="rId43"/>
    <p:sldId id="513" r:id="rId44"/>
    <p:sldId id="472" r:id="rId45"/>
    <p:sldId id="464" r:id="rId46"/>
    <p:sldId id="468" r:id="rId47"/>
    <p:sldId id="487" r:id="rId48"/>
    <p:sldId id="495" r:id="rId49"/>
    <p:sldId id="467" r:id="rId50"/>
    <p:sldId id="482" r:id="rId51"/>
    <p:sldId id="500" r:id="rId52"/>
    <p:sldId id="511" r:id="rId53"/>
    <p:sldId id="527" r:id="rId54"/>
    <p:sldId id="473" r:id="rId55"/>
    <p:sldId id="480" r:id="rId56"/>
    <p:sldId id="483" r:id="rId57"/>
    <p:sldId id="507" r:id="rId58"/>
    <p:sldId id="520" r:id="rId59"/>
    <p:sldId id="476" r:id="rId60"/>
    <p:sldId id="556" r:id="rId61"/>
  </p:sldIdLst>
  <p:sldSz cx="12192000" cy="6858000"/>
  <p:notesSz cx="6858000" cy="9144000"/>
  <p:custDataLst>
    <p:tags r:id="rId63"/>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 id="{275F10A6-3F17-4CCD-A287-C3818B3AAE6E}">
          <p14:sldIdLst>
            <p14:sldId id="552"/>
          </p14:sldIdLst>
        </p14:section>
        <p14:section name="目录页" id="{0B61455B-A7E1-4CCB-BBD6-F35D8D0E4ED5}">
          <p14:sldIdLst>
            <p14:sldId id="553"/>
          </p14:sldIdLst>
        </p14:section>
        <p14:section name="过渡页" id="{A11229A6-5123-45B4-84EF-C4066B29753E}">
          <p14:sldIdLst>
            <p14:sldId id="554"/>
          </p14:sldIdLst>
        </p14:section>
        <p14:section name="一段内容页" id="{7E17EB12-7F22-4CDA-98AA-7B74B7FF67EE}">
          <p14:sldIdLst>
            <p14:sldId id="432"/>
            <p14:sldId id="501"/>
            <p14:sldId id="530"/>
          </p14:sldIdLst>
        </p14:section>
        <p14:section name="两段内容页" id="{1420D6E9-8BFE-4C25-8E11-AF1FA11345A7}">
          <p14:sldIdLst>
            <p14:sldId id="469"/>
            <p14:sldId id="471"/>
            <p14:sldId id="505"/>
            <p14:sldId id="516"/>
            <p14:sldId id="518"/>
            <p14:sldId id="529"/>
          </p14:sldIdLst>
        </p14:section>
        <p14:section name="三段内容页" id="{91C6B09F-08CB-45EF-A37B-81736CA71172}">
          <p14:sldIdLst>
            <p14:sldId id="465"/>
            <p14:sldId id="474"/>
            <p14:sldId id="497"/>
            <p14:sldId id="509"/>
            <p14:sldId id="524"/>
            <p14:sldId id="526"/>
          </p14:sldIdLst>
        </p14:section>
        <p14:section name="四段内容页" id="{2789E0DF-2030-474B-8079-70D959C4D1BD}">
          <p14:sldIdLst>
            <p14:sldId id="484"/>
            <p14:sldId id="528"/>
            <p14:sldId id="538"/>
            <p14:sldId id="539"/>
          </p14:sldIdLst>
        </p14:section>
        <p14:section name="多段内容页" id="{8D4FE258-E42F-4EE1-8A27-A40F488CF9E9}">
          <p14:sldIdLst>
            <p14:sldId id="466"/>
            <p14:sldId id="470"/>
            <p14:sldId id="479"/>
            <p14:sldId id="481"/>
            <p14:sldId id="519"/>
          </p14:sldIdLst>
        </p14:section>
        <p14:section name="流程框架图" id="{0DF3DD27-C3E9-481B-A767-7478A9DA3EE0}">
          <p14:sldIdLst>
            <p14:sldId id="486"/>
            <p14:sldId id="512"/>
            <p14:sldId id="525"/>
          </p14:sldIdLst>
        </p14:section>
        <p14:section name="图片展示页" id="{BD69C817-E6F0-4F51-9A71-9FFAC888F2BB}">
          <p14:sldIdLst>
            <p14:sldId id="485"/>
            <p14:sldId id="557"/>
            <p14:sldId id="515"/>
          </p14:sldIdLst>
        </p14:section>
        <p14:section name="人物介绍页" id="{45543202-C6B2-48A1-90D7-E715505BB4F7}">
          <p14:sldIdLst>
            <p14:sldId id="561"/>
            <p14:sldId id="565"/>
            <p14:sldId id="564"/>
          </p14:sldIdLst>
        </p14:section>
        <p14:section name="图表页" id="{4F851464-F5F9-4086-8487-D9E34ED7B6C1}">
          <p14:sldIdLst>
            <p14:sldId id="460"/>
            <p14:sldId id="462"/>
            <p14:sldId id="463"/>
            <p14:sldId id="498"/>
            <p14:sldId id="551"/>
          </p14:sldIdLst>
        </p14:section>
        <p14:section name="数据展示页" id="{E88B83CB-B8B6-4A51-A525-901CDEBDEA41}">
          <p14:sldIdLst>
            <p14:sldId id="521"/>
            <p14:sldId id="513"/>
            <p14:sldId id="472"/>
            <p14:sldId id="464"/>
            <p14:sldId id="468"/>
          </p14:sldIdLst>
        </p14:section>
        <p14:section name="校园特色页" id="{54CDE98F-2449-43FC-8465-E0C2A97FB415}">
          <p14:sldIdLst>
            <p14:sldId id="487"/>
            <p14:sldId id="495"/>
          </p14:sldIdLst>
        </p14:section>
        <p14:section name="时间轴" id="{5A528E2A-E8F8-4D57-94A4-ED428667DCCA}">
          <p14:sldIdLst>
            <p14:sldId id="467"/>
            <p14:sldId id="482"/>
            <p14:sldId id="500"/>
            <p14:sldId id="511"/>
            <p14:sldId id="527"/>
          </p14:sldIdLst>
        </p14:section>
        <p14:section name="荣誉奖项" id="{BBE44422-1152-4A30-BDAB-AE9706F2EC2B}">
          <p14:sldIdLst>
            <p14:sldId id="473"/>
            <p14:sldId id="480"/>
            <p14:sldId id="483"/>
          </p14:sldIdLst>
        </p14:section>
        <p14:section name="样机展示页" id="{1FF31A08-2B3E-430B-B08A-FC6AE34E3F62}">
          <p14:sldIdLst>
            <p14:sldId id="507"/>
            <p14:sldId id="520"/>
            <p14:sldId id="476"/>
          </p14:sldIdLst>
        </p14:section>
        <p14:section name="封尾" id="{A03AFF09-B094-43F7-9EE4-AB9A12F3C70D}">
          <p14:sldIdLst>
            <p14:sldId id="556"/>
          </p14:sldIdLst>
        </p14:section>
      </p14:sectionLst>
    </p:ext>
    <p:ext uri="{EFAFB233-063F-42B5-8137-9DF3F51BA10A}">
      <p15:sldGuideLst xmlns:p15="http://schemas.microsoft.com/office/powerpoint/2012/main">
        <p15:guide id="6" pos="597" userDrawn="1">
          <p15:clr>
            <a:srgbClr val="A4A3A4"/>
          </p15:clr>
        </p15:guide>
        <p15:guide id="7" orient="horz" pos="206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3D9"/>
    <a:srgbClr val="FCEAE8"/>
    <a:srgbClr val="FFF5F5"/>
    <a:srgbClr val="FFFBFB"/>
    <a:srgbClr val="FDEFED"/>
    <a:srgbClr val="FBE1DD"/>
    <a:srgbClr val="F2950C"/>
    <a:srgbClr val="CD120D"/>
    <a:srgbClr val="C3110D"/>
    <a:srgbClr val="D8130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53647FC-EEC8-43F9-9140-A5531C3AA50C}" v="2" dt="2022-09-28T02:40:23.638"/>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964" autoAdjust="0"/>
    <p:restoredTop sz="94663" autoAdjust="0"/>
  </p:normalViewPr>
  <p:slideViewPr>
    <p:cSldViewPr snapToGrid="0" showGuides="1">
      <p:cViewPr>
        <p:scale>
          <a:sx n="68" d="100"/>
          <a:sy n="68" d="100"/>
        </p:scale>
        <p:origin x="836" y="-168"/>
      </p:cViewPr>
      <p:guideLst>
        <p:guide pos="597"/>
        <p:guide orient="horz" pos="2069"/>
      </p:guideLst>
    </p:cSldViewPr>
  </p:slideViewPr>
  <p:notesTextViewPr>
    <p:cViewPr>
      <p:scale>
        <a:sx n="1" d="1"/>
        <a:sy n="1" d="1"/>
      </p:scale>
      <p:origin x="0" y="0"/>
    </p:cViewPr>
  </p:notesTextViewPr>
  <p:sorterViewPr>
    <p:cViewPr>
      <p:scale>
        <a:sx n="33" d="100"/>
        <a:sy n="33"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tags" Target="tags/tag1.xml"/><Relationship Id="rId68" Type="http://schemas.microsoft.com/office/2016/11/relationships/changesInfo" Target="changesInfos/changesInfo1.xml"/><Relationship Id="rId7" Type="http://schemas.openxmlformats.org/officeDocument/2006/relationships/slide" Target="slides/slide6.xml"/><Relationship Id="rId71" Type="http://schemas.openxmlformats.org/officeDocument/2006/relationships/customXml" Target="../customXml/item2.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presProps" Target="presProps.xml"/><Relationship Id="rId69"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customXml" Target="../customXml/item3.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openxmlformats.org/officeDocument/2006/relationships/customXml" Target="../customXml/item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oleil Yi" userId="c719b956-004a-4243-81dc-14be649b7814" providerId="ADAL" clId="{853647FC-EEC8-43F9-9140-A5531C3AA50C}"/>
    <pc:docChg chg="undo custSel delSld modSld modSection">
      <pc:chgData name="Soleil Yi" userId="c719b956-004a-4243-81dc-14be649b7814" providerId="ADAL" clId="{853647FC-EEC8-43F9-9140-A5531C3AA50C}" dt="2022-09-28T02:42:49.331" v="92" actId="20577"/>
      <pc:docMkLst>
        <pc:docMk/>
      </pc:docMkLst>
      <pc:sldChg chg="modSp mod">
        <pc:chgData name="Soleil Yi" userId="c719b956-004a-4243-81dc-14be649b7814" providerId="ADAL" clId="{853647FC-EEC8-43F9-9140-A5531C3AA50C}" dt="2022-09-28T02:41:21.869" v="15" actId="14100"/>
        <pc:sldMkLst>
          <pc:docMk/>
          <pc:sldMk cId="16050571" sldId="467"/>
        </pc:sldMkLst>
        <pc:spChg chg="mod">
          <ac:chgData name="Soleil Yi" userId="c719b956-004a-4243-81dc-14be649b7814" providerId="ADAL" clId="{853647FC-EEC8-43F9-9140-A5531C3AA50C}" dt="2022-09-28T02:41:07.766" v="6" actId="20577"/>
          <ac:spMkLst>
            <pc:docMk/>
            <pc:sldMk cId="16050571" sldId="467"/>
            <ac:spMk id="6" creationId="{0A3D020E-F4B6-48D5-9B12-1C63C52EF9A7}"/>
          </ac:spMkLst>
        </pc:spChg>
        <pc:spChg chg="mod">
          <ac:chgData name="Soleil Yi" userId="c719b956-004a-4243-81dc-14be649b7814" providerId="ADAL" clId="{853647FC-EEC8-43F9-9140-A5531C3AA50C}" dt="2022-09-28T02:41:09.914" v="10" actId="20577"/>
          <ac:spMkLst>
            <pc:docMk/>
            <pc:sldMk cId="16050571" sldId="467"/>
            <ac:spMk id="8" creationId="{A8C58AEC-A5D9-4A37-9F94-28EF1D497F2F}"/>
          </ac:spMkLst>
        </pc:spChg>
        <pc:spChg chg="mod">
          <ac:chgData name="Soleil Yi" userId="c719b956-004a-4243-81dc-14be649b7814" providerId="ADAL" clId="{853647FC-EEC8-43F9-9140-A5531C3AA50C}" dt="2022-09-28T02:41:12.975" v="14" actId="20577"/>
          <ac:spMkLst>
            <pc:docMk/>
            <pc:sldMk cId="16050571" sldId="467"/>
            <ac:spMk id="10" creationId="{1BFD120A-D56A-4D82-8432-F42F867E2A6C}"/>
          </ac:spMkLst>
        </pc:spChg>
        <pc:cxnChg chg="mod">
          <ac:chgData name="Soleil Yi" userId="c719b956-004a-4243-81dc-14be649b7814" providerId="ADAL" clId="{853647FC-EEC8-43F9-9140-A5531C3AA50C}" dt="2022-09-28T02:41:21.869" v="15" actId="14100"/>
          <ac:cxnSpMkLst>
            <pc:docMk/>
            <pc:sldMk cId="16050571" sldId="467"/>
            <ac:cxnSpMk id="12" creationId="{503E2189-A39D-42F2-ACEE-378E2EEC90AB}"/>
          </ac:cxnSpMkLst>
        </pc:cxnChg>
      </pc:sldChg>
      <pc:sldChg chg="modSp mod">
        <pc:chgData name="Soleil Yi" userId="c719b956-004a-4243-81dc-14be649b7814" providerId="ADAL" clId="{853647FC-EEC8-43F9-9140-A5531C3AA50C}" dt="2022-09-28T02:41:47.467" v="30" actId="20577"/>
        <pc:sldMkLst>
          <pc:docMk/>
          <pc:sldMk cId="331841266" sldId="482"/>
        </pc:sldMkLst>
        <pc:spChg chg="mod">
          <ac:chgData name="Soleil Yi" userId="c719b956-004a-4243-81dc-14be649b7814" providerId="ADAL" clId="{853647FC-EEC8-43F9-9140-A5531C3AA50C}" dt="2022-09-28T02:41:42.688" v="22" actId="20577"/>
          <ac:spMkLst>
            <pc:docMk/>
            <pc:sldMk cId="331841266" sldId="482"/>
            <ac:spMk id="6" creationId="{36634B25-80AC-4775-9BF6-A88A0CBA35FA}"/>
          </ac:spMkLst>
        </pc:spChg>
        <pc:spChg chg="mod">
          <ac:chgData name="Soleil Yi" userId="c719b956-004a-4243-81dc-14be649b7814" providerId="ADAL" clId="{853647FC-EEC8-43F9-9140-A5531C3AA50C}" dt="2022-09-28T02:41:44.815" v="26" actId="20577"/>
          <ac:spMkLst>
            <pc:docMk/>
            <pc:sldMk cId="331841266" sldId="482"/>
            <ac:spMk id="7" creationId="{39639B74-DC21-4488-A1B5-FD50463F6E04}"/>
          </ac:spMkLst>
        </pc:spChg>
        <pc:spChg chg="mod">
          <ac:chgData name="Soleil Yi" userId="c719b956-004a-4243-81dc-14be649b7814" providerId="ADAL" clId="{853647FC-EEC8-43F9-9140-A5531C3AA50C}" dt="2022-09-28T02:41:47.467" v="30" actId="20577"/>
          <ac:spMkLst>
            <pc:docMk/>
            <pc:sldMk cId="331841266" sldId="482"/>
            <ac:spMk id="8" creationId="{5535A034-B3E6-4E35-86EF-8EE7F7444C59}"/>
          </ac:spMkLst>
        </pc:spChg>
        <pc:cxnChg chg="mod">
          <ac:chgData name="Soleil Yi" userId="c719b956-004a-4243-81dc-14be649b7814" providerId="ADAL" clId="{853647FC-EEC8-43F9-9140-A5531C3AA50C}" dt="2022-09-28T02:41:39.451" v="18" actId="14100"/>
          <ac:cxnSpMkLst>
            <pc:docMk/>
            <pc:sldMk cId="331841266" sldId="482"/>
            <ac:cxnSpMk id="9" creationId="{466CCD86-A650-4853-968E-5DD83A4BFA8E}"/>
          </ac:cxnSpMkLst>
        </pc:cxnChg>
      </pc:sldChg>
      <pc:sldChg chg="modSp mod">
        <pc:chgData name="Soleil Yi" userId="c719b956-004a-4243-81dc-14be649b7814" providerId="ADAL" clId="{853647FC-EEC8-43F9-9140-A5531C3AA50C}" dt="2022-09-28T02:42:05.036" v="54" actId="20577"/>
        <pc:sldMkLst>
          <pc:docMk/>
          <pc:sldMk cId="857758280" sldId="500"/>
        </pc:sldMkLst>
        <pc:spChg chg="mod">
          <ac:chgData name="Soleil Yi" userId="c719b956-004a-4243-81dc-14be649b7814" providerId="ADAL" clId="{853647FC-EEC8-43F9-9140-A5531C3AA50C}" dt="2022-09-28T02:41:56.843" v="38" actId="20577"/>
          <ac:spMkLst>
            <pc:docMk/>
            <pc:sldMk cId="857758280" sldId="500"/>
            <ac:spMk id="12" creationId="{A6DB2B4D-2CCC-422C-A461-7E1C36EF4299}"/>
          </ac:spMkLst>
        </pc:spChg>
        <pc:spChg chg="mod">
          <ac:chgData name="Soleil Yi" userId="c719b956-004a-4243-81dc-14be649b7814" providerId="ADAL" clId="{853647FC-EEC8-43F9-9140-A5531C3AA50C}" dt="2022-09-28T02:42:01.339" v="46" actId="20577"/>
          <ac:spMkLst>
            <pc:docMk/>
            <pc:sldMk cId="857758280" sldId="500"/>
            <ac:spMk id="14" creationId="{C8687B7F-3749-40DF-99DD-C6C1D38E78AD}"/>
          </ac:spMkLst>
        </pc:spChg>
        <pc:spChg chg="mod">
          <ac:chgData name="Soleil Yi" userId="c719b956-004a-4243-81dc-14be649b7814" providerId="ADAL" clId="{853647FC-EEC8-43F9-9140-A5531C3AA50C}" dt="2022-09-28T02:42:05.036" v="54" actId="20577"/>
          <ac:spMkLst>
            <pc:docMk/>
            <pc:sldMk cId="857758280" sldId="500"/>
            <ac:spMk id="16" creationId="{DC909BA8-3685-4A4E-90EF-C2EA0E437F5D}"/>
          </ac:spMkLst>
        </pc:spChg>
      </pc:sldChg>
      <pc:sldChg chg="del">
        <pc:chgData name="Soleil Yi" userId="c719b956-004a-4243-81dc-14be649b7814" providerId="ADAL" clId="{853647FC-EEC8-43F9-9140-A5531C3AA50C}" dt="2022-09-28T02:40:54.577" v="2" actId="47"/>
        <pc:sldMkLst>
          <pc:docMk/>
          <pc:sldMk cId="1039473082" sldId="506"/>
        </pc:sldMkLst>
      </pc:sldChg>
      <pc:sldChg chg="modSp mod">
        <pc:chgData name="Soleil Yi" userId="c719b956-004a-4243-81dc-14be649b7814" providerId="ADAL" clId="{853647FC-EEC8-43F9-9140-A5531C3AA50C}" dt="2022-09-28T02:42:28.453" v="72" actId="14100"/>
        <pc:sldMkLst>
          <pc:docMk/>
          <pc:sldMk cId="3101573748" sldId="511"/>
        </pc:sldMkLst>
        <pc:spChg chg="mod">
          <ac:chgData name="Soleil Yi" userId="c719b956-004a-4243-81dc-14be649b7814" providerId="ADAL" clId="{853647FC-EEC8-43F9-9140-A5531C3AA50C}" dt="2022-09-28T02:42:28.453" v="72" actId="14100"/>
          <ac:spMkLst>
            <pc:docMk/>
            <pc:sldMk cId="3101573748" sldId="511"/>
            <ac:spMk id="3" creationId="{680E931D-E720-4BCA-9A53-0C6373BAEAF9}"/>
          </ac:spMkLst>
        </pc:spChg>
        <pc:spChg chg="mod">
          <ac:chgData name="Soleil Yi" userId="c719b956-004a-4243-81dc-14be649b7814" providerId="ADAL" clId="{853647FC-EEC8-43F9-9140-A5531C3AA50C}" dt="2022-09-28T02:42:14.333" v="62" actId="20577"/>
          <ac:spMkLst>
            <pc:docMk/>
            <pc:sldMk cId="3101573748" sldId="511"/>
            <ac:spMk id="9" creationId="{110E63DE-A4DB-483D-B222-245C45F40B9B}"/>
          </ac:spMkLst>
        </pc:spChg>
        <pc:spChg chg="mod">
          <ac:chgData name="Soleil Yi" userId="c719b956-004a-4243-81dc-14be649b7814" providerId="ADAL" clId="{853647FC-EEC8-43F9-9140-A5531C3AA50C}" dt="2022-09-28T02:42:12.360" v="58" actId="20577"/>
          <ac:spMkLst>
            <pc:docMk/>
            <pc:sldMk cId="3101573748" sldId="511"/>
            <ac:spMk id="10" creationId="{21E301BB-7ED9-460C-8969-85BDE29D7EB7}"/>
          </ac:spMkLst>
        </pc:spChg>
        <pc:spChg chg="mod">
          <ac:chgData name="Soleil Yi" userId="c719b956-004a-4243-81dc-14be649b7814" providerId="ADAL" clId="{853647FC-EEC8-43F9-9140-A5531C3AA50C}" dt="2022-09-28T02:42:17.149" v="66" actId="20577"/>
          <ac:spMkLst>
            <pc:docMk/>
            <pc:sldMk cId="3101573748" sldId="511"/>
            <ac:spMk id="11" creationId="{03E84816-C36F-451A-AE0E-D2012987C873}"/>
          </ac:spMkLst>
        </pc:spChg>
        <pc:spChg chg="mod">
          <ac:chgData name="Soleil Yi" userId="c719b956-004a-4243-81dc-14be649b7814" providerId="ADAL" clId="{853647FC-EEC8-43F9-9140-A5531C3AA50C}" dt="2022-09-28T02:42:20.569" v="70" actId="20577"/>
          <ac:spMkLst>
            <pc:docMk/>
            <pc:sldMk cId="3101573748" sldId="511"/>
            <ac:spMk id="12" creationId="{72774182-C585-43A0-9C3F-6BFA45211917}"/>
          </ac:spMkLst>
        </pc:spChg>
      </pc:sldChg>
      <pc:sldChg chg="modSp mod">
        <pc:chgData name="Soleil Yi" userId="c719b956-004a-4243-81dc-14be649b7814" providerId="ADAL" clId="{853647FC-EEC8-43F9-9140-A5531C3AA50C}" dt="2022-09-28T02:42:49.331" v="92" actId="20577"/>
        <pc:sldMkLst>
          <pc:docMk/>
          <pc:sldMk cId="3961268213" sldId="527"/>
        </pc:sldMkLst>
        <pc:spChg chg="mod">
          <ac:chgData name="Soleil Yi" userId="c719b956-004a-4243-81dc-14be649b7814" providerId="ADAL" clId="{853647FC-EEC8-43F9-9140-A5531C3AA50C}" dt="2022-09-28T02:42:42.275" v="80" actId="20577"/>
          <ac:spMkLst>
            <pc:docMk/>
            <pc:sldMk cId="3961268213" sldId="527"/>
            <ac:spMk id="4" creationId="{308BD4C1-C3C4-41D4-BC0E-A3132923D103}"/>
          </ac:spMkLst>
        </pc:spChg>
        <pc:spChg chg="mod">
          <ac:chgData name="Soleil Yi" userId="c719b956-004a-4243-81dc-14be649b7814" providerId="ADAL" clId="{853647FC-EEC8-43F9-9140-A5531C3AA50C}" dt="2022-09-28T02:42:39.781" v="76" actId="20577"/>
          <ac:spMkLst>
            <pc:docMk/>
            <pc:sldMk cId="3961268213" sldId="527"/>
            <ac:spMk id="5" creationId="{0F51A346-1B2A-4F63-AFCC-BDD45C461DCC}"/>
          </ac:spMkLst>
        </pc:spChg>
        <pc:spChg chg="mod">
          <ac:chgData name="Soleil Yi" userId="c719b956-004a-4243-81dc-14be649b7814" providerId="ADAL" clId="{853647FC-EEC8-43F9-9140-A5531C3AA50C}" dt="2022-09-28T02:42:44.664" v="84" actId="20577"/>
          <ac:spMkLst>
            <pc:docMk/>
            <pc:sldMk cId="3961268213" sldId="527"/>
            <ac:spMk id="6" creationId="{EA80F8C7-2691-469D-A55A-6725340D472F}"/>
          </ac:spMkLst>
        </pc:spChg>
        <pc:spChg chg="mod">
          <ac:chgData name="Soleil Yi" userId="c719b956-004a-4243-81dc-14be649b7814" providerId="ADAL" clId="{853647FC-EEC8-43F9-9140-A5531C3AA50C}" dt="2022-09-28T02:42:49.331" v="92" actId="20577"/>
          <ac:spMkLst>
            <pc:docMk/>
            <pc:sldMk cId="3961268213" sldId="527"/>
            <ac:spMk id="15" creationId="{DA829A08-5B87-4B51-99B4-FDBC6FED237D}"/>
          </ac:spMkLst>
        </pc:spChg>
        <pc:spChg chg="mod">
          <ac:chgData name="Soleil Yi" userId="c719b956-004a-4243-81dc-14be649b7814" providerId="ADAL" clId="{853647FC-EEC8-43F9-9140-A5531C3AA50C}" dt="2022-09-28T02:42:47.325" v="88" actId="20577"/>
          <ac:spMkLst>
            <pc:docMk/>
            <pc:sldMk cId="3961268213" sldId="527"/>
            <ac:spMk id="36" creationId="{3032B208-1E1F-4B2E-9943-0890489E97C7}"/>
          </ac:spMkLst>
        </pc:spChg>
      </pc:sldChg>
      <pc:sldChg chg="modSp">
        <pc:chgData name="Soleil Yi" userId="c719b956-004a-4243-81dc-14be649b7814" providerId="ADAL" clId="{853647FC-EEC8-43F9-9140-A5531C3AA50C}" dt="2022-09-28T02:40:23.638" v="1"/>
        <pc:sldMkLst>
          <pc:docMk/>
          <pc:sldMk cId="2062358106" sldId="552"/>
        </pc:sldMkLst>
        <pc:spChg chg="mod">
          <ac:chgData name="Soleil Yi" userId="c719b956-004a-4243-81dc-14be649b7814" providerId="ADAL" clId="{853647FC-EEC8-43F9-9140-A5531C3AA50C}" dt="2022-09-28T02:40:23.638" v="1"/>
          <ac:spMkLst>
            <pc:docMk/>
            <pc:sldMk cId="2062358106" sldId="552"/>
            <ac:spMk id="21" creationId="{CA950D50-B549-4650-9BE6-7903552BDA9F}"/>
          </ac:spMkLst>
        </pc:spChg>
        <pc:spChg chg="mod">
          <ac:chgData name="Soleil Yi" userId="c719b956-004a-4243-81dc-14be649b7814" providerId="ADAL" clId="{853647FC-EEC8-43F9-9140-A5531C3AA50C}" dt="2022-09-28T02:40:02.830" v="0"/>
          <ac:spMkLst>
            <pc:docMk/>
            <pc:sldMk cId="2062358106" sldId="552"/>
            <ac:spMk id="22" creationId="{25DD49F4-1740-4FC6-BA7E-611876CCDB6E}"/>
          </ac:spMkLst>
        </pc:spChg>
      </pc:sldChg>
      <pc:sldChg chg="modSp">
        <pc:chgData name="Soleil Yi" userId="c719b956-004a-4243-81dc-14be649b7814" providerId="ADAL" clId="{853647FC-EEC8-43F9-9140-A5531C3AA50C}" dt="2022-09-28T02:40:23.638" v="1"/>
        <pc:sldMkLst>
          <pc:docMk/>
          <pc:sldMk cId="131673171" sldId="556"/>
        </pc:sldMkLst>
        <pc:spChg chg="mod">
          <ac:chgData name="Soleil Yi" userId="c719b956-004a-4243-81dc-14be649b7814" providerId="ADAL" clId="{853647FC-EEC8-43F9-9140-A5531C3AA50C}" dt="2022-09-28T02:40:23.638" v="1"/>
          <ac:spMkLst>
            <pc:docMk/>
            <pc:sldMk cId="131673171" sldId="556"/>
            <ac:spMk id="20" creationId="{75EA74D9-0754-4821-9184-E35158F5C4D8}"/>
          </ac:spMkLst>
        </pc:spChg>
        <pc:spChg chg="mod">
          <ac:chgData name="Soleil Yi" userId="c719b956-004a-4243-81dc-14be649b7814" providerId="ADAL" clId="{853647FC-EEC8-43F9-9140-A5531C3AA50C}" dt="2022-09-28T02:40:02.830" v="0"/>
          <ac:spMkLst>
            <pc:docMk/>
            <pc:sldMk cId="131673171" sldId="556"/>
            <ac:spMk id="21" creationId="{7A93244F-B590-4150-9ED1-6259D5E5417F}"/>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zh-CN"/>
        </a:p>
      </c:txPr>
    </c:title>
    <c:autoTitleDeleted val="0"/>
    <c:plotArea>
      <c:layout/>
      <c:lineChart>
        <c:grouping val="standard"/>
        <c:varyColors val="0"/>
        <c:ser>
          <c:idx val="0"/>
          <c:order val="0"/>
          <c:tx>
            <c:strRef>
              <c:f>Sheet1!$B$1</c:f>
              <c:strCache>
                <c:ptCount val="1"/>
                <c:pt idx="0">
                  <c:v>系列 1</c:v>
                </c:pt>
              </c:strCache>
            </c:strRef>
          </c:tx>
          <c:spPr>
            <a:ln w="28575" cap="rnd">
              <a:solidFill>
                <a:schemeClr val="accent1"/>
              </a:solidFill>
              <a:round/>
            </a:ln>
            <a:effectLst/>
          </c:spPr>
          <c:marker>
            <c:symbol val="none"/>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72B2-4844-AAF7-72ECA15A72EE}"/>
            </c:ext>
          </c:extLst>
        </c:ser>
        <c:ser>
          <c:idx val="1"/>
          <c:order val="1"/>
          <c:tx>
            <c:strRef>
              <c:f>Sheet1!$C$1</c:f>
              <c:strCache>
                <c:ptCount val="1"/>
                <c:pt idx="0">
                  <c:v>系列 2</c:v>
                </c:pt>
              </c:strCache>
            </c:strRef>
          </c:tx>
          <c:spPr>
            <a:ln w="28575" cap="rnd">
              <a:solidFill>
                <a:schemeClr val="accent2"/>
              </a:solidFill>
              <a:round/>
            </a:ln>
            <a:effectLst/>
          </c:spPr>
          <c:marker>
            <c:symbol val="none"/>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72B2-4844-AAF7-72ECA15A72EE}"/>
            </c:ext>
          </c:extLst>
        </c:ser>
        <c:ser>
          <c:idx val="2"/>
          <c:order val="2"/>
          <c:tx>
            <c:strRef>
              <c:f>Sheet1!$D$1</c:f>
              <c:strCache>
                <c:ptCount val="1"/>
                <c:pt idx="0">
                  <c:v>系列 3</c:v>
                </c:pt>
              </c:strCache>
            </c:strRef>
          </c:tx>
          <c:spPr>
            <a:ln w="28575" cap="rnd">
              <a:solidFill>
                <a:schemeClr val="accent3"/>
              </a:solidFill>
              <a:round/>
            </a:ln>
            <a:effectLst/>
          </c:spPr>
          <c:marker>
            <c:symbol val="none"/>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72B2-4844-AAF7-72ECA15A72EE}"/>
            </c:ext>
          </c:extLst>
        </c:ser>
        <c:dLbls>
          <c:showLegendKey val="0"/>
          <c:showVal val="0"/>
          <c:showCatName val="0"/>
          <c:showSerName val="0"/>
          <c:showPercent val="0"/>
          <c:showBubbleSize val="0"/>
        </c:dLbls>
        <c:smooth val="0"/>
        <c:axId val="1534056047"/>
        <c:axId val="546592832"/>
      </c:lineChart>
      <c:catAx>
        <c:axId val="15340560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46592832"/>
        <c:crosses val="autoZero"/>
        <c:auto val="1"/>
        <c:lblAlgn val="ctr"/>
        <c:lblOffset val="100"/>
        <c:noMultiLvlLbl val="0"/>
      </c:catAx>
      <c:valAx>
        <c:axId val="546592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53405604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tx>
            <c:strRef>
              <c:f>Sheet1!$C$1</c:f>
              <c:strCache>
                <c:ptCount val="1"/>
                <c:pt idx="0">
                  <c:v>系列 2</c:v>
                </c:pt>
              </c:strCache>
            </c:strRef>
          </c:tx>
          <c:spPr>
            <a:gradFill>
              <a:gsLst>
                <a:gs pos="0">
                  <a:schemeClr val="accent1"/>
                </a:gs>
                <a:gs pos="100000">
                  <a:schemeClr val="accent2"/>
                </a:gs>
              </a:gsLst>
              <a:lin ang="5400000" scaled="0"/>
            </a:gradFill>
            <a:ln>
              <a:noFill/>
            </a:ln>
            <a:effectLst>
              <a:outerShdw blurRad="63500" algn="ctr" rotWithShape="0">
                <a:prstClr val="black">
                  <a:alpha val="10000"/>
                </a:prstClr>
              </a:outerShdw>
            </a:effectLst>
          </c:spPr>
          <c:invertIfNegative val="0"/>
          <c:cat>
            <c:numRef>
              <c:f>Sheet1!$A$2:$A$11</c:f>
              <c:numCache>
                <c:formatCode>General</c:formatCode>
                <c:ptCount val="10"/>
                <c:pt idx="0">
                  <c:v>2010</c:v>
                </c:pt>
                <c:pt idx="1">
                  <c:v>2011</c:v>
                </c:pt>
                <c:pt idx="2">
                  <c:v>2012</c:v>
                </c:pt>
                <c:pt idx="3">
                  <c:v>2013</c:v>
                </c:pt>
                <c:pt idx="4">
                  <c:v>2014</c:v>
                </c:pt>
                <c:pt idx="5">
                  <c:v>2015</c:v>
                </c:pt>
                <c:pt idx="6">
                  <c:v>2016</c:v>
                </c:pt>
                <c:pt idx="7">
                  <c:v>2017</c:v>
                </c:pt>
                <c:pt idx="8">
                  <c:v>2018</c:v>
                </c:pt>
                <c:pt idx="9">
                  <c:v>2019</c:v>
                </c:pt>
              </c:numCache>
            </c:numRef>
          </c:cat>
          <c:val>
            <c:numRef>
              <c:f>Sheet1!$C$2:$C$11</c:f>
              <c:numCache>
                <c:formatCode>General</c:formatCode>
                <c:ptCount val="10"/>
                <c:pt idx="0">
                  <c:v>2.4</c:v>
                </c:pt>
                <c:pt idx="1">
                  <c:v>3.5</c:v>
                </c:pt>
                <c:pt idx="2">
                  <c:v>1.8</c:v>
                </c:pt>
                <c:pt idx="3">
                  <c:v>2.8</c:v>
                </c:pt>
                <c:pt idx="4">
                  <c:v>3</c:v>
                </c:pt>
                <c:pt idx="5">
                  <c:v>4</c:v>
                </c:pt>
                <c:pt idx="6">
                  <c:v>2.9</c:v>
                </c:pt>
                <c:pt idx="7">
                  <c:v>1.8</c:v>
                </c:pt>
                <c:pt idx="8">
                  <c:v>2.2999999999999998</c:v>
                </c:pt>
                <c:pt idx="9">
                  <c:v>4.5</c:v>
                </c:pt>
              </c:numCache>
            </c:numRef>
          </c:val>
          <c:extLst>
            <c:ext xmlns:c16="http://schemas.microsoft.com/office/drawing/2014/chart" uri="{C3380CC4-5D6E-409C-BE32-E72D297353CC}">
              <c16:uniqueId val="{00000000-2C75-427D-88C7-D68A09307604}"/>
            </c:ext>
          </c:extLst>
        </c:ser>
        <c:dLbls>
          <c:showLegendKey val="0"/>
          <c:showVal val="0"/>
          <c:showCatName val="0"/>
          <c:showSerName val="0"/>
          <c:showPercent val="0"/>
          <c:showBubbleSize val="0"/>
        </c:dLbls>
        <c:gapWidth val="150"/>
        <c:overlap val="-27"/>
        <c:axId val="1508403472"/>
        <c:axId val="1509915712"/>
      </c:barChart>
      <c:catAx>
        <c:axId val="1508403472"/>
        <c:scaling>
          <c:orientation val="minMax"/>
        </c:scaling>
        <c:delete val="0"/>
        <c:axPos val="b"/>
        <c:numFmt formatCode="General" sourceLinked="1"/>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85000"/>
                    <a:lumOff val="15000"/>
                  </a:schemeClr>
                </a:solidFill>
                <a:latin typeface="+mn-lt"/>
                <a:ea typeface="+mn-ea"/>
                <a:cs typeface="+mn-cs"/>
              </a:defRPr>
            </a:pPr>
            <a:endParaRPr lang="zh-CN"/>
          </a:p>
        </c:txPr>
        <c:crossAx val="1509915712"/>
        <c:crosses val="autoZero"/>
        <c:auto val="1"/>
        <c:lblAlgn val="ctr"/>
        <c:lblOffset val="100"/>
        <c:noMultiLvlLbl val="0"/>
      </c:catAx>
      <c:valAx>
        <c:axId val="1509915712"/>
        <c:scaling>
          <c:orientation val="minMax"/>
        </c:scaling>
        <c:delete val="1"/>
        <c:axPos val="l"/>
        <c:majorGridlines>
          <c:spPr>
            <a:ln w="9525" cap="flat" cmpd="sng" algn="ctr">
              <a:solidFill>
                <a:schemeClr val="bg1">
                  <a:lumMod val="75000"/>
                  <a:alpha val="40000"/>
                </a:schemeClr>
              </a:solidFill>
              <a:round/>
            </a:ln>
            <a:effectLst/>
          </c:spPr>
        </c:majorGridlines>
        <c:numFmt formatCode="General" sourceLinked="1"/>
        <c:majorTickMark val="none"/>
        <c:minorTickMark val="none"/>
        <c:tickLblPos val="nextTo"/>
        <c:crossAx val="15084034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gradFill>
              <a:gsLst>
                <a:gs pos="0">
                  <a:schemeClr val="accent1"/>
                </a:gs>
                <a:gs pos="100000">
                  <a:schemeClr val="accent2"/>
                </a:gs>
              </a:gsLst>
              <a:lin ang="5400000" scaled="0"/>
            </a:grad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0-FA2C-47A9-9ABC-F53770C3969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2015年</c:v>
                </c:pt>
                <c:pt idx="1">
                  <c:v>2016年</c:v>
                </c:pt>
                <c:pt idx="2">
                  <c:v>2017年</c:v>
                </c:pt>
                <c:pt idx="3">
                  <c:v>2018年</c:v>
                </c:pt>
                <c:pt idx="4">
                  <c:v>2019年</c:v>
                </c:pt>
              </c:strCache>
            </c:strRef>
          </c:cat>
          <c:val>
            <c:numRef>
              <c:f>Sheet1!$B$2:$B$6</c:f>
              <c:numCache>
                <c:formatCode>General</c:formatCode>
                <c:ptCount val="5"/>
                <c:pt idx="0">
                  <c:v>826</c:v>
                </c:pt>
                <c:pt idx="1">
                  <c:v>955</c:v>
                </c:pt>
                <c:pt idx="2">
                  <c:v>1003</c:v>
                </c:pt>
                <c:pt idx="3">
                  <c:v>1036</c:v>
                </c:pt>
                <c:pt idx="4">
                  <c:v>1639</c:v>
                </c:pt>
              </c:numCache>
            </c:numRef>
          </c:val>
          <c:extLst>
            <c:ext xmlns:c16="http://schemas.microsoft.com/office/drawing/2014/chart" uri="{C3380CC4-5D6E-409C-BE32-E72D297353CC}">
              <c16:uniqueId val="{00000001-FA2C-47A9-9ABC-F53770C39694}"/>
            </c:ext>
          </c:extLst>
        </c:ser>
        <c:dLbls>
          <c:dLblPos val="outEnd"/>
          <c:showLegendKey val="0"/>
          <c:showVal val="1"/>
          <c:showCatName val="0"/>
          <c:showSerName val="0"/>
          <c:showPercent val="0"/>
          <c:showBubbleSize val="0"/>
        </c:dLbls>
        <c:gapWidth val="219"/>
        <c:overlap val="-27"/>
        <c:axId val="472765311"/>
        <c:axId val="958187711"/>
      </c:barChart>
      <c:catAx>
        <c:axId val="47276531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958187711"/>
        <c:crosses val="autoZero"/>
        <c:auto val="1"/>
        <c:lblAlgn val="ctr"/>
        <c:lblOffset val="100"/>
        <c:noMultiLvlLbl val="0"/>
      </c:catAx>
      <c:valAx>
        <c:axId val="958187711"/>
        <c:scaling>
          <c:orientation val="minMax"/>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7276531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CCA7E2-4A19-4EBE-B166-F6589F7C25A8}" type="datetimeFigureOut">
              <a:rPr lang="zh-CN" altLang="en-US" smtClean="0"/>
              <a:t>2022/9/28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C80B18-2E62-4A52-9D8E-663553A7AEF8}" type="slidenum">
              <a:rPr lang="zh-CN" altLang="en-US" smtClean="0"/>
              <a:t>‹#›</a:t>
            </a:fld>
            <a:endParaRPr lang="zh-CN" altLang="en-US"/>
          </a:p>
        </p:txBody>
      </p:sp>
    </p:spTree>
    <p:extLst>
      <p:ext uri="{BB962C8B-B14F-4D97-AF65-F5344CB8AC3E}">
        <p14:creationId xmlns:p14="http://schemas.microsoft.com/office/powerpoint/2010/main" val="612315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a:t>
            </a:fld>
            <a:endParaRPr lang="zh-CN" altLang="en-US"/>
          </a:p>
        </p:txBody>
      </p:sp>
    </p:spTree>
    <p:extLst>
      <p:ext uri="{BB962C8B-B14F-4D97-AF65-F5344CB8AC3E}">
        <p14:creationId xmlns:p14="http://schemas.microsoft.com/office/powerpoint/2010/main" val="31201003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a:t>
            </a:fld>
            <a:endParaRPr lang="zh-CN" altLang="en-US"/>
          </a:p>
        </p:txBody>
      </p:sp>
    </p:spTree>
    <p:extLst>
      <p:ext uri="{BB962C8B-B14F-4D97-AF65-F5344CB8AC3E}">
        <p14:creationId xmlns:p14="http://schemas.microsoft.com/office/powerpoint/2010/main" val="4274790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11</a:t>
            </a:fld>
            <a:endParaRPr lang="zh-CN" altLang="en-US"/>
          </a:p>
        </p:txBody>
      </p:sp>
    </p:spTree>
    <p:extLst>
      <p:ext uri="{BB962C8B-B14F-4D97-AF65-F5344CB8AC3E}">
        <p14:creationId xmlns:p14="http://schemas.microsoft.com/office/powerpoint/2010/main" val="26872193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12</a:t>
            </a:fld>
            <a:endParaRPr lang="zh-CN" altLang="en-US"/>
          </a:p>
        </p:txBody>
      </p:sp>
    </p:spTree>
    <p:extLst>
      <p:ext uri="{BB962C8B-B14F-4D97-AF65-F5344CB8AC3E}">
        <p14:creationId xmlns:p14="http://schemas.microsoft.com/office/powerpoint/2010/main" val="18537251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13</a:t>
            </a:fld>
            <a:endParaRPr lang="zh-CN" altLang="en-US"/>
          </a:p>
        </p:txBody>
      </p:sp>
    </p:spTree>
    <p:extLst>
      <p:ext uri="{BB962C8B-B14F-4D97-AF65-F5344CB8AC3E}">
        <p14:creationId xmlns:p14="http://schemas.microsoft.com/office/powerpoint/2010/main" val="32001501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14</a:t>
            </a:fld>
            <a:endParaRPr lang="zh-CN" altLang="en-US"/>
          </a:p>
        </p:txBody>
      </p:sp>
    </p:spTree>
    <p:extLst>
      <p:ext uri="{BB962C8B-B14F-4D97-AF65-F5344CB8AC3E}">
        <p14:creationId xmlns:p14="http://schemas.microsoft.com/office/powerpoint/2010/main" val="40211632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15</a:t>
            </a:fld>
            <a:endParaRPr lang="zh-CN" altLang="en-US"/>
          </a:p>
        </p:txBody>
      </p:sp>
    </p:spTree>
    <p:extLst>
      <p:ext uri="{BB962C8B-B14F-4D97-AF65-F5344CB8AC3E}">
        <p14:creationId xmlns:p14="http://schemas.microsoft.com/office/powerpoint/2010/main" val="1352520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16</a:t>
            </a:fld>
            <a:endParaRPr lang="zh-CN" altLang="en-US"/>
          </a:p>
        </p:txBody>
      </p:sp>
    </p:spTree>
    <p:extLst>
      <p:ext uri="{BB962C8B-B14F-4D97-AF65-F5344CB8AC3E}">
        <p14:creationId xmlns:p14="http://schemas.microsoft.com/office/powerpoint/2010/main" val="378567378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17</a:t>
            </a:fld>
            <a:endParaRPr lang="zh-CN" altLang="en-US"/>
          </a:p>
        </p:txBody>
      </p:sp>
    </p:spTree>
    <p:extLst>
      <p:ext uri="{BB962C8B-B14F-4D97-AF65-F5344CB8AC3E}">
        <p14:creationId xmlns:p14="http://schemas.microsoft.com/office/powerpoint/2010/main" val="19568914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18</a:t>
            </a:fld>
            <a:endParaRPr lang="zh-CN" altLang="en-US"/>
          </a:p>
        </p:txBody>
      </p:sp>
    </p:spTree>
    <p:extLst>
      <p:ext uri="{BB962C8B-B14F-4D97-AF65-F5344CB8AC3E}">
        <p14:creationId xmlns:p14="http://schemas.microsoft.com/office/powerpoint/2010/main" val="28070292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19</a:t>
            </a:fld>
            <a:endParaRPr lang="zh-CN" altLang="en-US"/>
          </a:p>
        </p:txBody>
      </p:sp>
    </p:spTree>
    <p:extLst>
      <p:ext uri="{BB962C8B-B14F-4D97-AF65-F5344CB8AC3E}">
        <p14:creationId xmlns:p14="http://schemas.microsoft.com/office/powerpoint/2010/main" val="1011923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a:t>
            </a:fld>
            <a:endParaRPr lang="zh-CN" altLang="en-US"/>
          </a:p>
        </p:txBody>
      </p:sp>
    </p:spTree>
    <p:extLst>
      <p:ext uri="{BB962C8B-B14F-4D97-AF65-F5344CB8AC3E}">
        <p14:creationId xmlns:p14="http://schemas.microsoft.com/office/powerpoint/2010/main" val="33804046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20</a:t>
            </a:fld>
            <a:endParaRPr lang="zh-CN" altLang="en-US"/>
          </a:p>
        </p:txBody>
      </p:sp>
    </p:spTree>
    <p:extLst>
      <p:ext uri="{BB962C8B-B14F-4D97-AF65-F5344CB8AC3E}">
        <p14:creationId xmlns:p14="http://schemas.microsoft.com/office/powerpoint/2010/main" val="3254377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21</a:t>
            </a:fld>
            <a:endParaRPr lang="zh-CN" altLang="en-US"/>
          </a:p>
        </p:txBody>
      </p:sp>
    </p:spTree>
    <p:extLst>
      <p:ext uri="{BB962C8B-B14F-4D97-AF65-F5344CB8AC3E}">
        <p14:creationId xmlns:p14="http://schemas.microsoft.com/office/powerpoint/2010/main" val="29912479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22</a:t>
            </a:fld>
            <a:endParaRPr lang="zh-CN" altLang="en-US"/>
          </a:p>
        </p:txBody>
      </p:sp>
    </p:spTree>
    <p:extLst>
      <p:ext uri="{BB962C8B-B14F-4D97-AF65-F5344CB8AC3E}">
        <p14:creationId xmlns:p14="http://schemas.microsoft.com/office/powerpoint/2010/main" val="26307662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23</a:t>
            </a:fld>
            <a:endParaRPr lang="zh-CN" altLang="en-US"/>
          </a:p>
        </p:txBody>
      </p:sp>
    </p:spTree>
    <p:extLst>
      <p:ext uri="{BB962C8B-B14F-4D97-AF65-F5344CB8AC3E}">
        <p14:creationId xmlns:p14="http://schemas.microsoft.com/office/powerpoint/2010/main" val="12166870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24</a:t>
            </a:fld>
            <a:endParaRPr lang="zh-CN" altLang="en-US"/>
          </a:p>
        </p:txBody>
      </p:sp>
    </p:spTree>
    <p:extLst>
      <p:ext uri="{BB962C8B-B14F-4D97-AF65-F5344CB8AC3E}">
        <p14:creationId xmlns:p14="http://schemas.microsoft.com/office/powerpoint/2010/main" val="15320756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25</a:t>
            </a:fld>
            <a:endParaRPr lang="zh-CN" altLang="en-US"/>
          </a:p>
        </p:txBody>
      </p:sp>
    </p:spTree>
    <p:extLst>
      <p:ext uri="{BB962C8B-B14F-4D97-AF65-F5344CB8AC3E}">
        <p14:creationId xmlns:p14="http://schemas.microsoft.com/office/powerpoint/2010/main" val="39644484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26</a:t>
            </a:fld>
            <a:endParaRPr lang="zh-CN" altLang="en-US"/>
          </a:p>
        </p:txBody>
      </p:sp>
    </p:spTree>
    <p:extLst>
      <p:ext uri="{BB962C8B-B14F-4D97-AF65-F5344CB8AC3E}">
        <p14:creationId xmlns:p14="http://schemas.microsoft.com/office/powerpoint/2010/main" val="178473914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27</a:t>
            </a:fld>
            <a:endParaRPr lang="zh-CN" altLang="en-US"/>
          </a:p>
        </p:txBody>
      </p:sp>
    </p:spTree>
    <p:extLst>
      <p:ext uri="{BB962C8B-B14F-4D97-AF65-F5344CB8AC3E}">
        <p14:creationId xmlns:p14="http://schemas.microsoft.com/office/powerpoint/2010/main" val="37025421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28</a:t>
            </a:fld>
            <a:endParaRPr lang="zh-CN" altLang="en-US"/>
          </a:p>
        </p:txBody>
      </p:sp>
    </p:spTree>
    <p:extLst>
      <p:ext uri="{BB962C8B-B14F-4D97-AF65-F5344CB8AC3E}">
        <p14:creationId xmlns:p14="http://schemas.microsoft.com/office/powerpoint/2010/main" val="8522996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29</a:t>
            </a:fld>
            <a:endParaRPr lang="zh-CN" altLang="en-US"/>
          </a:p>
        </p:txBody>
      </p:sp>
    </p:spTree>
    <p:extLst>
      <p:ext uri="{BB962C8B-B14F-4D97-AF65-F5344CB8AC3E}">
        <p14:creationId xmlns:p14="http://schemas.microsoft.com/office/powerpoint/2010/main" val="27611155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a:t>
            </a:fld>
            <a:endParaRPr lang="zh-CN" altLang="en-US"/>
          </a:p>
        </p:txBody>
      </p:sp>
    </p:spTree>
    <p:extLst>
      <p:ext uri="{BB962C8B-B14F-4D97-AF65-F5344CB8AC3E}">
        <p14:creationId xmlns:p14="http://schemas.microsoft.com/office/powerpoint/2010/main" val="3584793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30</a:t>
            </a:fld>
            <a:endParaRPr lang="zh-CN" altLang="en-US"/>
          </a:p>
        </p:txBody>
      </p:sp>
    </p:spTree>
    <p:extLst>
      <p:ext uri="{BB962C8B-B14F-4D97-AF65-F5344CB8AC3E}">
        <p14:creationId xmlns:p14="http://schemas.microsoft.com/office/powerpoint/2010/main" val="42498986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31</a:t>
            </a:fld>
            <a:endParaRPr lang="zh-CN" altLang="en-US"/>
          </a:p>
        </p:txBody>
      </p:sp>
    </p:spTree>
    <p:extLst>
      <p:ext uri="{BB962C8B-B14F-4D97-AF65-F5344CB8AC3E}">
        <p14:creationId xmlns:p14="http://schemas.microsoft.com/office/powerpoint/2010/main" val="2203160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32</a:t>
            </a:fld>
            <a:endParaRPr lang="zh-CN" altLang="en-US"/>
          </a:p>
        </p:txBody>
      </p:sp>
    </p:spTree>
    <p:extLst>
      <p:ext uri="{BB962C8B-B14F-4D97-AF65-F5344CB8AC3E}">
        <p14:creationId xmlns:p14="http://schemas.microsoft.com/office/powerpoint/2010/main" val="27106593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33</a:t>
            </a:fld>
            <a:endParaRPr lang="zh-CN" altLang="en-US"/>
          </a:p>
        </p:txBody>
      </p:sp>
    </p:spTree>
    <p:extLst>
      <p:ext uri="{BB962C8B-B14F-4D97-AF65-F5344CB8AC3E}">
        <p14:creationId xmlns:p14="http://schemas.microsoft.com/office/powerpoint/2010/main" val="42378224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34</a:t>
            </a:fld>
            <a:endParaRPr lang="zh-CN" altLang="en-US"/>
          </a:p>
        </p:txBody>
      </p:sp>
    </p:spTree>
    <p:extLst>
      <p:ext uri="{BB962C8B-B14F-4D97-AF65-F5344CB8AC3E}">
        <p14:creationId xmlns:p14="http://schemas.microsoft.com/office/powerpoint/2010/main" val="33552666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35</a:t>
            </a:fld>
            <a:endParaRPr lang="zh-CN" altLang="en-US"/>
          </a:p>
        </p:txBody>
      </p:sp>
    </p:spTree>
    <p:extLst>
      <p:ext uri="{BB962C8B-B14F-4D97-AF65-F5344CB8AC3E}">
        <p14:creationId xmlns:p14="http://schemas.microsoft.com/office/powerpoint/2010/main" val="18453289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36</a:t>
            </a:fld>
            <a:endParaRPr lang="zh-CN" altLang="en-US"/>
          </a:p>
        </p:txBody>
      </p:sp>
    </p:spTree>
    <p:extLst>
      <p:ext uri="{BB962C8B-B14F-4D97-AF65-F5344CB8AC3E}">
        <p14:creationId xmlns:p14="http://schemas.microsoft.com/office/powerpoint/2010/main" val="5622403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37</a:t>
            </a:fld>
            <a:endParaRPr lang="zh-CN" altLang="en-US"/>
          </a:p>
        </p:txBody>
      </p:sp>
    </p:spTree>
    <p:extLst>
      <p:ext uri="{BB962C8B-B14F-4D97-AF65-F5344CB8AC3E}">
        <p14:creationId xmlns:p14="http://schemas.microsoft.com/office/powerpoint/2010/main" val="9734815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38</a:t>
            </a:fld>
            <a:endParaRPr lang="zh-CN" altLang="en-US"/>
          </a:p>
        </p:txBody>
      </p:sp>
    </p:spTree>
    <p:extLst>
      <p:ext uri="{BB962C8B-B14F-4D97-AF65-F5344CB8AC3E}">
        <p14:creationId xmlns:p14="http://schemas.microsoft.com/office/powerpoint/2010/main" val="40469902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39</a:t>
            </a:fld>
            <a:endParaRPr lang="zh-CN" altLang="en-US"/>
          </a:p>
        </p:txBody>
      </p:sp>
    </p:spTree>
    <p:extLst>
      <p:ext uri="{BB962C8B-B14F-4D97-AF65-F5344CB8AC3E}">
        <p14:creationId xmlns:p14="http://schemas.microsoft.com/office/powerpoint/2010/main" val="39185791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a:t>
            </a:fld>
            <a:endParaRPr lang="zh-CN" altLang="en-US"/>
          </a:p>
        </p:txBody>
      </p:sp>
    </p:spTree>
    <p:extLst>
      <p:ext uri="{BB962C8B-B14F-4D97-AF65-F5344CB8AC3E}">
        <p14:creationId xmlns:p14="http://schemas.microsoft.com/office/powerpoint/2010/main" val="6917850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40</a:t>
            </a:fld>
            <a:endParaRPr lang="zh-CN" altLang="en-US"/>
          </a:p>
        </p:txBody>
      </p:sp>
    </p:spTree>
    <p:extLst>
      <p:ext uri="{BB962C8B-B14F-4D97-AF65-F5344CB8AC3E}">
        <p14:creationId xmlns:p14="http://schemas.microsoft.com/office/powerpoint/2010/main" val="162916542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41</a:t>
            </a:fld>
            <a:endParaRPr lang="zh-CN" altLang="en-US"/>
          </a:p>
        </p:txBody>
      </p:sp>
    </p:spTree>
    <p:extLst>
      <p:ext uri="{BB962C8B-B14F-4D97-AF65-F5344CB8AC3E}">
        <p14:creationId xmlns:p14="http://schemas.microsoft.com/office/powerpoint/2010/main" val="179173175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42</a:t>
            </a:fld>
            <a:endParaRPr lang="zh-CN" altLang="en-US"/>
          </a:p>
        </p:txBody>
      </p:sp>
    </p:spTree>
    <p:extLst>
      <p:ext uri="{BB962C8B-B14F-4D97-AF65-F5344CB8AC3E}">
        <p14:creationId xmlns:p14="http://schemas.microsoft.com/office/powerpoint/2010/main" val="40239574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43</a:t>
            </a:fld>
            <a:endParaRPr lang="zh-CN" altLang="en-US"/>
          </a:p>
        </p:txBody>
      </p:sp>
    </p:spTree>
    <p:extLst>
      <p:ext uri="{BB962C8B-B14F-4D97-AF65-F5344CB8AC3E}">
        <p14:creationId xmlns:p14="http://schemas.microsoft.com/office/powerpoint/2010/main" val="260177531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44</a:t>
            </a:fld>
            <a:endParaRPr lang="zh-CN" altLang="en-US"/>
          </a:p>
        </p:txBody>
      </p:sp>
    </p:spTree>
    <p:extLst>
      <p:ext uri="{BB962C8B-B14F-4D97-AF65-F5344CB8AC3E}">
        <p14:creationId xmlns:p14="http://schemas.microsoft.com/office/powerpoint/2010/main" val="158323331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45</a:t>
            </a:fld>
            <a:endParaRPr lang="zh-CN" altLang="en-US"/>
          </a:p>
        </p:txBody>
      </p:sp>
    </p:spTree>
    <p:extLst>
      <p:ext uri="{BB962C8B-B14F-4D97-AF65-F5344CB8AC3E}">
        <p14:creationId xmlns:p14="http://schemas.microsoft.com/office/powerpoint/2010/main" val="196073514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46</a:t>
            </a:fld>
            <a:endParaRPr lang="zh-CN" altLang="en-US"/>
          </a:p>
        </p:txBody>
      </p:sp>
    </p:spTree>
    <p:extLst>
      <p:ext uri="{BB962C8B-B14F-4D97-AF65-F5344CB8AC3E}">
        <p14:creationId xmlns:p14="http://schemas.microsoft.com/office/powerpoint/2010/main" val="7158910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47</a:t>
            </a:fld>
            <a:endParaRPr lang="zh-CN" altLang="en-US"/>
          </a:p>
        </p:txBody>
      </p:sp>
    </p:spTree>
    <p:extLst>
      <p:ext uri="{BB962C8B-B14F-4D97-AF65-F5344CB8AC3E}">
        <p14:creationId xmlns:p14="http://schemas.microsoft.com/office/powerpoint/2010/main" val="9636468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48</a:t>
            </a:fld>
            <a:endParaRPr lang="zh-CN" altLang="en-US"/>
          </a:p>
        </p:txBody>
      </p:sp>
    </p:spTree>
    <p:extLst>
      <p:ext uri="{BB962C8B-B14F-4D97-AF65-F5344CB8AC3E}">
        <p14:creationId xmlns:p14="http://schemas.microsoft.com/office/powerpoint/2010/main" val="32236438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D6C80B18-2E62-4A52-9D8E-663553A7AEF8}" type="slidenum">
              <a:rPr lang="zh-CN" altLang="en-US" smtClean="0"/>
              <a:t>49</a:t>
            </a:fld>
            <a:endParaRPr lang="zh-CN" altLang="en-US"/>
          </a:p>
        </p:txBody>
      </p:sp>
    </p:spTree>
    <p:extLst>
      <p:ext uri="{BB962C8B-B14F-4D97-AF65-F5344CB8AC3E}">
        <p14:creationId xmlns:p14="http://schemas.microsoft.com/office/powerpoint/2010/main" val="9811314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a:t>
            </a:fld>
            <a:endParaRPr lang="zh-CN" altLang="en-US"/>
          </a:p>
        </p:txBody>
      </p:sp>
    </p:spTree>
    <p:extLst>
      <p:ext uri="{BB962C8B-B14F-4D97-AF65-F5344CB8AC3E}">
        <p14:creationId xmlns:p14="http://schemas.microsoft.com/office/powerpoint/2010/main" val="375074738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50</a:t>
            </a:fld>
            <a:endParaRPr lang="zh-CN" altLang="en-US"/>
          </a:p>
        </p:txBody>
      </p:sp>
    </p:spTree>
    <p:extLst>
      <p:ext uri="{BB962C8B-B14F-4D97-AF65-F5344CB8AC3E}">
        <p14:creationId xmlns:p14="http://schemas.microsoft.com/office/powerpoint/2010/main" val="102422716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51</a:t>
            </a:fld>
            <a:endParaRPr lang="zh-CN" altLang="en-US"/>
          </a:p>
        </p:txBody>
      </p:sp>
    </p:spTree>
    <p:extLst>
      <p:ext uri="{BB962C8B-B14F-4D97-AF65-F5344CB8AC3E}">
        <p14:creationId xmlns:p14="http://schemas.microsoft.com/office/powerpoint/2010/main" val="12255706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52</a:t>
            </a:fld>
            <a:endParaRPr lang="zh-CN" altLang="en-US"/>
          </a:p>
        </p:txBody>
      </p:sp>
    </p:spTree>
    <p:extLst>
      <p:ext uri="{BB962C8B-B14F-4D97-AF65-F5344CB8AC3E}">
        <p14:creationId xmlns:p14="http://schemas.microsoft.com/office/powerpoint/2010/main" val="200008259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53</a:t>
            </a:fld>
            <a:endParaRPr lang="zh-CN" altLang="en-US"/>
          </a:p>
        </p:txBody>
      </p:sp>
    </p:spTree>
    <p:extLst>
      <p:ext uri="{BB962C8B-B14F-4D97-AF65-F5344CB8AC3E}">
        <p14:creationId xmlns:p14="http://schemas.microsoft.com/office/powerpoint/2010/main" val="169853548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54</a:t>
            </a:fld>
            <a:endParaRPr lang="zh-CN" altLang="en-US"/>
          </a:p>
        </p:txBody>
      </p:sp>
    </p:spTree>
    <p:extLst>
      <p:ext uri="{BB962C8B-B14F-4D97-AF65-F5344CB8AC3E}">
        <p14:creationId xmlns:p14="http://schemas.microsoft.com/office/powerpoint/2010/main" val="208245450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55</a:t>
            </a:fld>
            <a:endParaRPr lang="zh-CN" altLang="en-US"/>
          </a:p>
        </p:txBody>
      </p:sp>
    </p:spTree>
    <p:extLst>
      <p:ext uri="{BB962C8B-B14F-4D97-AF65-F5344CB8AC3E}">
        <p14:creationId xmlns:p14="http://schemas.microsoft.com/office/powerpoint/2010/main" val="224907811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56</a:t>
            </a:fld>
            <a:endParaRPr lang="zh-CN" altLang="en-US"/>
          </a:p>
        </p:txBody>
      </p:sp>
    </p:spTree>
    <p:extLst>
      <p:ext uri="{BB962C8B-B14F-4D97-AF65-F5344CB8AC3E}">
        <p14:creationId xmlns:p14="http://schemas.microsoft.com/office/powerpoint/2010/main" val="7142481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57</a:t>
            </a:fld>
            <a:endParaRPr lang="zh-CN" altLang="en-US"/>
          </a:p>
        </p:txBody>
      </p:sp>
    </p:spTree>
    <p:extLst>
      <p:ext uri="{BB962C8B-B14F-4D97-AF65-F5344CB8AC3E}">
        <p14:creationId xmlns:p14="http://schemas.microsoft.com/office/powerpoint/2010/main" val="4066547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58</a:t>
            </a:fld>
            <a:endParaRPr lang="zh-CN" altLang="en-US"/>
          </a:p>
        </p:txBody>
      </p:sp>
    </p:spTree>
    <p:extLst>
      <p:ext uri="{BB962C8B-B14F-4D97-AF65-F5344CB8AC3E}">
        <p14:creationId xmlns:p14="http://schemas.microsoft.com/office/powerpoint/2010/main" val="382351711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59</a:t>
            </a:fld>
            <a:endParaRPr lang="zh-CN" altLang="en-US"/>
          </a:p>
        </p:txBody>
      </p:sp>
    </p:spTree>
    <p:extLst>
      <p:ext uri="{BB962C8B-B14F-4D97-AF65-F5344CB8AC3E}">
        <p14:creationId xmlns:p14="http://schemas.microsoft.com/office/powerpoint/2010/main" val="5280333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a:t>
            </a:fld>
            <a:endParaRPr lang="zh-CN" altLang="en-US"/>
          </a:p>
        </p:txBody>
      </p:sp>
    </p:spTree>
    <p:extLst>
      <p:ext uri="{BB962C8B-B14F-4D97-AF65-F5344CB8AC3E}">
        <p14:creationId xmlns:p14="http://schemas.microsoft.com/office/powerpoint/2010/main" val="3976620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60</a:t>
            </a:fld>
            <a:endParaRPr lang="zh-CN" altLang="en-US"/>
          </a:p>
        </p:txBody>
      </p:sp>
    </p:spTree>
    <p:extLst>
      <p:ext uri="{BB962C8B-B14F-4D97-AF65-F5344CB8AC3E}">
        <p14:creationId xmlns:p14="http://schemas.microsoft.com/office/powerpoint/2010/main" val="34740451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a:t>
            </a:fld>
            <a:endParaRPr lang="zh-CN" altLang="en-US"/>
          </a:p>
        </p:txBody>
      </p:sp>
    </p:spTree>
    <p:extLst>
      <p:ext uri="{BB962C8B-B14F-4D97-AF65-F5344CB8AC3E}">
        <p14:creationId xmlns:p14="http://schemas.microsoft.com/office/powerpoint/2010/main" val="15132229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a:t>
            </a:fld>
            <a:endParaRPr lang="zh-CN" altLang="en-US"/>
          </a:p>
        </p:txBody>
      </p:sp>
    </p:spTree>
    <p:extLst>
      <p:ext uri="{BB962C8B-B14F-4D97-AF65-F5344CB8AC3E}">
        <p14:creationId xmlns:p14="http://schemas.microsoft.com/office/powerpoint/2010/main" val="16912461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a:t>
            </a:fld>
            <a:endParaRPr lang="zh-CN" altLang="en-US"/>
          </a:p>
        </p:txBody>
      </p:sp>
    </p:spTree>
    <p:extLst>
      <p:ext uri="{BB962C8B-B14F-4D97-AF65-F5344CB8AC3E}">
        <p14:creationId xmlns:p14="http://schemas.microsoft.com/office/powerpoint/2010/main" val="2008744075"/>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image" Target="../media/image2.jpg"/><Relationship Id="rId7" Type="http://schemas.openxmlformats.org/officeDocument/2006/relationships/image" Target="../media/image6.jpg"/><Relationship Id="rId2" Type="http://schemas.openxmlformats.org/officeDocument/2006/relationships/image" Target="../media/image1.jp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jpg"/><Relationship Id="rId4" Type="http://schemas.openxmlformats.org/officeDocument/2006/relationships/image" Target="../media/image3.jpg"/><Relationship Id="rId9" Type="http://schemas.openxmlformats.org/officeDocument/2006/relationships/image" Target="../media/image8.jp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image" Target="../media/image2.jpg"/><Relationship Id="rId7" Type="http://schemas.openxmlformats.org/officeDocument/2006/relationships/image" Target="../media/image6.jpg"/><Relationship Id="rId2" Type="http://schemas.openxmlformats.org/officeDocument/2006/relationships/image" Target="../media/image1.jpg"/><Relationship Id="rId1" Type="http://schemas.openxmlformats.org/officeDocument/2006/relationships/slideMaster" Target="../slideMasters/slideMaster1.xml"/><Relationship Id="rId6" Type="http://schemas.openxmlformats.org/officeDocument/2006/relationships/image" Target="../media/image5.jpg"/><Relationship Id="rId5" Type="http://schemas.openxmlformats.org/officeDocument/2006/relationships/image" Target="../media/image4.jpg"/><Relationship Id="rId4" Type="http://schemas.openxmlformats.org/officeDocument/2006/relationships/image" Target="../media/image3.jpg"/><Relationship Id="rId9" Type="http://schemas.openxmlformats.org/officeDocument/2006/relationships/image" Target="../media/image8.jp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20A739D9-C598-41BB-9C80-0A0F40D8303E}"/>
              </a:ext>
            </a:extLst>
          </p:cNvPr>
          <p:cNvPicPr>
            <a:picLocks noChangeAspect="1"/>
          </p:cNvPicPr>
          <p:nvPr userDrawn="1"/>
        </p:nvPicPr>
        <p:blipFill>
          <a:blip r:embed="rId2">
            <a:extLst>
              <a:ext uri="{28A0092B-C50C-407E-A947-70E740481C1C}">
                <a14:useLocalDpi xmlns:a14="http://schemas.microsoft.com/office/drawing/2010/main" val="0"/>
              </a:ext>
            </a:extLst>
          </a:blip>
          <a:srcRect l="1878" t="13794" r="2626" b="4323"/>
          <a:stretch>
            <a:fillRect/>
          </a:stretch>
        </p:blipFill>
        <p:spPr>
          <a:xfrm>
            <a:off x="3388358" y="2286000"/>
            <a:ext cx="4739642" cy="2286000"/>
          </a:xfrm>
          <a:custGeom>
            <a:avLst/>
            <a:gdLst>
              <a:gd name="connsiteX0" fmla="*/ 0 w 4739642"/>
              <a:gd name="connsiteY0" fmla="*/ 0 h 2286000"/>
              <a:gd name="connsiteX1" fmla="*/ 4739642 w 4739642"/>
              <a:gd name="connsiteY1" fmla="*/ 0 h 2286000"/>
              <a:gd name="connsiteX2" fmla="*/ 4739642 w 4739642"/>
              <a:gd name="connsiteY2" fmla="*/ 2286000 h 2286000"/>
              <a:gd name="connsiteX3" fmla="*/ 0 w 473964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739642" h="2286000">
                <a:moveTo>
                  <a:pt x="0" y="0"/>
                </a:moveTo>
                <a:lnTo>
                  <a:pt x="4739642" y="0"/>
                </a:lnTo>
                <a:lnTo>
                  <a:pt x="4739642" y="2286000"/>
                </a:lnTo>
                <a:lnTo>
                  <a:pt x="0" y="2286000"/>
                </a:lnTo>
                <a:close/>
              </a:path>
            </a:pathLst>
          </a:custGeom>
        </p:spPr>
      </p:pic>
      <p:pic>
        <p:nvPicPr>
          <p:cNvPr id="8" name="图片 7">
            <a:extLst>
              <a:ext uri="{FF2B5EF4-FFF2-40B4-BE49-F238E27FC236}">
                <a16:creationId xmlns:a16="http://schemas.microsoft.com/office/drawing/2014/main" id="{1FAF4FBA-456E-4E8A-8D48-0A45C2431B51}"/>
              </a:ext>
            </a:extLst>
          </p:cNvPr>
          <p:cNvPicPr>
            <a:picLocks noChangeAspect="1"/>
          </p:cNvPicPr>
          <p:nvPr userDrawn="1"/>
        </p:nvPicPr>
        <p:blipFill>
          <a:blip r:embed="rId3">
            <a:extLst>
              <a:ext uri="{28A0092B-C50C-407E-A947-70E740481C1C}">
                <a14:useLocalDpi xmlns:a14="http://schemas.microsoft.com/office/drawing/2010/main" val="0"/>
              </a:ext>
            </a:extLst>
          </a:blip>
          <a:srcRect l="5361" t="2345" r="3107" b="22706"/>
          <a:stretch>
            <a:fillRect/>
          </a:stretch>
        </p:blipFill>
        <p:spPr>
          <a:xfrm>
            <a:off x="4287518" y="0"/>
            <a:ext cx="4963162" cy="2286000"/>
          </a:xfrm>
          <a:custGeom>
            <a:avLst/>
            <a:gdLst>
              <a:gd name="connsiteX0" fmla="*/ 0 w 4963162"/>
              <a:gd name="connsiteY0" fmla="*/ 0 h 2286000"/>
              <a:gd name="connsiteX1" fmla="*/ 4963162 w 4963162"/>
              <a:gd name="connsiteY1" fmla="*/ 0 h 2286000"/>
              <a:gd name="connsiteX2" fmla="*/ 4963162 w 4963162"/>
              <a:gd name="connsiteY2" fmla="*/ 2286000 h 2286000"/>
              <a:gd name="connsiteX3" fmla="*/ 0 w 496316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963162" h="2286000">
                <a:moveTo>
                  <a:pt x="0" y="0"/>
                </a:moveTo>
                <a:lnTo>
                  <a:pt x="4963162" y="0"/>
                </a:lnTo>
                <a:lnTo>
                  <a:pt x="4963162" y="2286000"/>
                </a:lnTo>
                <a:lnTo>
                  <a:pt x="0" y="2286000"/>
                </a:lnTo>
                <a:close/>
              </a:path>
            </a:pathLst>
          </a:custGeom>
        </p:spPr>
      </p:pic>
      <p:pic>
        <p:nvPicPr>
          <p:cNvPr id="9" name="图片 8">
            <a:extLst>
              <a:ext uri="{FF2B5EF4-FFF2-40B4-BE49-F238E27FC236}">
                <a16:creationId xmlns:a16="http://schemas.microsoft.com/office/drawing/2014/main" id="{A3E36DD3-F954-4C66-A1F7-73A36A246616}"/>
              </a:ext>
            </a:extLst>
          </p:cNvPr>
          <p:cNvPicPr>
            <a:picLocks noChangeAspect="1"/>
          </p:cNvPicPr>
          <p:nvPr userDrawn="1"/>
        </p:nvPicPr>
        <p:blipFill>
          <a:blip r:embed="rId4">
            <a:extLst>
              <a:ext uri="{28A0092B-C50C-407E-A947-70E740481C1C}">
                <a14:useLocalDpi xmlns:a14="http://schemas.microsoft.com/office/drawing/2010/main" val="0"/>
              </a:ext>
            </a:extLst>
          </a:blip>
          <a:srcRect l="3588" t="4030" r="3708" b="17751"/>
          <a:stretch>
            <a:fillRect/>
          </a:stretch>
        </p:blipFill>
        <p:spPr>
          <a:xfrm>
            <a:off x="8128000"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p:spPr>
      </p:pic>
      <p:pic>
        <p:nvPicPr>
          <p:cNvPr id="10" name="图片 9">
            <a:extLst>
              <a:ext uri="{FF2B5EF4-FFF2-40B4-BE49-F238E27FC236}">
                <a16:creationId xmlns:a16="http://schemas.microsoft.com/office/drawing/2014/main" id="{E46A8A5B-C693-475E-8DFC-728A9A27BB0F}"/>
              </a:ext>
            </a:extLst>
          </p:cNvPr>
          <p:cNvPicPr>
            <a:picLocks noChangeAspect="1"/>
          </p:cNvPicPr>
          <p:nvPr userDrawn="1"/>
        </p:nvPicPr>
        <p:blipFill>
          <a:blip r:embed="rId5">
            <a:extLst>
              <a:ext uri="{28A0092B-C50C-407E-A947-70E740481C1C}">
                <a14:useLocalDpi xmlns:a14="http://schemas.microsoft.com/office/drawing/2010/main" val="0"/>
              </a:ext>
            </a:extLst>
          </a:blip>
          <a:srcRect t="24683" b="8575"/>
          <a:stretch>
            <a:fillRect/>
          </a:stretch>
        </p:blipFill>
        <p:spPr>
          <a:xfrm>
            <a:off x="6100700" y="4572000"/>
            <a:ext cx="6091300" cy="2286000"/>
          </a:xfrm>
          <a:custGeom>
            <a:avLst/>
            <a:gdLst>
              <a:gd name="connsiteX0" fmla="*/ 0 w 6091300"/>
              <a:gd name="connsiteY0" fmla="*/ 0 h 2286000"/>
              <a:gd name="connsiteX1" fmla="*/ 6091300 w 6091300"/>
              <a:gd name="connsiteY1" fmla="*/ 0 h 2286000"/>
              <a:gd name="connsiteX2" fmla="*/ 6091300 w 6091300"/>
              <a:gd name="connsiteY2" fmla="*/ 2286000 h 2286000"/>
              <a:gd name="connsiteX3" fmla="*/ 0 w 60913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1300" h="2286000">
                <a:moveTo>
                  <a:pt x="0" y="0"/>
                </a:moveTo>
                <a:lnTo>
                  <a:pt x="6091300" y="0"/>
                </a:lnTo>
                <a:lnTo>
                  <a:pt x="6091300" y="2286000"/>
                </a:lnTo>
                <a:lnTo>
                  <a:pt x="0" y="2286000"/>
                </a:lnTo>
                <a:close/>
              </a:path>
            </a:pathLst>
          </a:custGeom>
        </p:spPr>
      </p:pic>
      <p:pic>
        <p:nvPicPr>
          <p:cNvPr id="11" name="图片 10">
            <a:extLst>
              <a:ext uri="{FF2B5EF4-FFF2-40B4-BE49-F238E27FC236}">
                <a16:creationId xmlns:a16="http://schemas.microsoft.com/office/drawing/2014/main" id="{243CD94B-D573-40C4-8C9A-5357E71EEDE4}"/>
              </a:ext>
            </a:extLst>
          </p:cNvPr>
          <p:cNvPicPr>
            <a:picLocks noChangeAspect="1"/>
          </p:cNvPicPr>
          <p:nvPr userDrawn="1"/>
        </p:nvPicPr>
        <p:blipFill>
          <a:blip r:embed="rId6">
            <a:extLst>
              <a:ext uri="{28A0092B-C50C-407E-A947-70E740481C1C}">
                <a14:useLocalDpi xmlns:a14="http://schemas.microsoft.com/office/drawing/2010/main" val="0"/>
              </a:ext>
            </a:extLst>
          </a:blip>
          <a:srcRect l="5438" t="5042" r="2878" b="12506"/>
          <a:stretch>
            <a:fillRect/>
          </a:stretch>
        </p:blipFill>
        <p:spPr>
          <a:xfrm>
            <a:off x="0" y="4571999"/>
            <a:ext cx="6100700" cy="2287763"/>
          </a:xfrm>
          <a:custGeom>
            <a:avLst/>
            <a:gdLst>
              <a:gd name="connsiteX0" fmla="*/ 0 w 6096000"/>
              <a:gd name="connsiteY0" fmla="*/ 0 h 2286000"/>
              <a:gd name="connsiteX1" fmla="*/ 6096000 w 6096000"/>
              <a:gd name="connsiteY1" fmla="*/ 0 h 2286000"/>
              <a:gd name="connsiteX2" fmla="*/ 6096000 w 6096000"/>
              <a:gd name="connsiteY2" fmla="*/ 2286000 h 2286000"/>
              <a:gd name="connsiteX3" fmla="*/ 0 w 6096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6000" h="2286000">
                <a:moveTo>
                  <a:pt x="0" y="0"/>
                </a:moveTo>
                <a:lnTo>
                  <a:pt x="6096000" y="0"/>
                </a:lnTo>
                <a:lnTo>
                  <a:pt x="6096000" y="2286000"/>
                </a:lnTo>
                <a:lnTo>
                  <a:pt x="0" y="2286000"/>
                </a:lnTo>
                <a:close/>
              </a:path>
            </a:pathLst>
          </a:custGeom>
        </p:spPr>
      </p:pic>
      <p:pic>
        <p:nvPicPr>
          <p:cNvPr id="12" name="图片 11">
            <a:extLst>
              <a:ext uri="{FF2B5EF4-FFF2-40B4-BE49-F238E27FC236}">
                <a16:creationId xmlns:a16="http://schemas.microsoft.com/office/drawing/2014/main" id="{B99CE0B6-53D1-449D-91BE-A594E881186B}"/>
              </a:ext>
            </a:extLst>
          </p:cNvPr>
          <p:cNvPicPr>
            <a:picLocks noChangeAspect="1"/>
          </p:cNvPicPr>
          <p:nvPr userDrawn="1"/>
        </p:nvPicPr>
        <p:blipFill>
          <a:blip r:embed="rId7">
            <a:extLst>
              <a:ext uri="{28A0092B-C50C-407E-A947-70E740481C1C}">
                <a14:useLocalDpi xmlns:a14="http://schemas.microsoft.com/office/drawing/2010/main" val="0"/>
              </a:ext>
            </a:extLst>
          </a:blip>
          <a:srcRect l="2076" t="16106" r="2570" b="16106"/>
          <a:stretch>
            <a:fillRect/>
          </a:stretch>
        </p:blipFill>
        <p:spPr>
          <a:xfrm>
            <a:off x="-1" y="0"/>
            <a:ext cx="4287519" cy="2286000"/>
          </a:xfrm>
          <a:custGeom>
            <a:avLst/>
            <a:gdLst>
              <a:gd name="connsiteX0" fmla="*/ 0 w 4287519"/>
              <a:gd name="connsiteY0" fmla="*/ 0 h 2286000"/>
              <a:gd name="connsiteX1" fmla="*/ 4287519 w 4287519"/>
              <a:gd name="connsiteY1" fmla="*/ 0 h 2286000"/>
              <a:gd name="connsiteX2" fmla="*/ 4287519 w 4287519"/>
              <a:gd name="connsiteY2" fmla="*/ 2286000 h 2286000"/>
              <a:gd name="connsiteX3" fmla="*/ 0 w 4287519"/>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287519" h="2286000">
                <a:moveTo>
                  <a:pt x="0" y="0"/>
                </a:moveTo>
                <a:lnTo>
                  <a:pt x="4287519" y="0"/>
                </a:lnTo>
                <a:lnTo>
                  <a:pt x="4287519" y="2286000"/>
                </a:lnTo>
                <a:lnTo>
                  <a:pt x="0" y="2286000"/>
                </a:lnTo>
                <a:close/>
              </a:path>
            </a:pathLst>
          </a:custGeom>
        </p:spPr>
      </p:pic>
      <p:pic>
        <p:nvPicPr>
          <p:cNvPr id="13" name="图片 12">
            <a:extLst>
              <a:ext uri="{FF2B5EF4-FFF2-40B4-BE49-F238E27FC236}">
                <a16:creationId xmlns:a16="http://schemas.microsoft.com/office/drawing/2014/main" id="{4F42519B-DD49-4617-9344-E568A1683B5B}"/>
              </a:ext>
            </a:extLst>
          </p:cNvPr>
          <p:cNvPicPr>
            <a:picLocks noChangeAspect="1"/>
          </p:cNvPicPr>
          <p:nvPr userDrawn="1"/>
        </p:nvPicPr>
        <p:blipFill>
          <a:blip r:embed="rId8">
            <a:extLst>
              <a:ext uri="{28A0092B-C50C-407E-A947-70E740481C1C}">
                <a14:useLocalDpi xmlns:a14="http://schemas.microsoft.com/office/drawing/2010/main" val="0"/>
              </a:ext>
            </a:extLst>
          </a:blip>
          <a:srcRect l="5336" t="1527" r="11693" b="8909"/>
          <a:stretch>
            <a:fillRect/>
          </a:stretch>
        </p:blipFill>
        <p:spPr>
          <a:xfrm>
            <a:off x="0" y="2286000"/>
            <a:ext cx="3388358" cy="2286000"/>
          </a:xfrm>
          <a:custGeom>
            <a:avLst/>
            <a:gdLst>
              <a:gd name="connsiteX0" fmla="*/ 0 w 3388358"/>
              <a:gd name="connsiteY0" fmla="*/ 0 h 2286000"/>
              <a:gd name="connsiteX1" fmla="*/ 3388358 w 3388358"/>
              <a:gd name="connsiteY1" fmla="*/ 0 h 2286000"/>
              <a:gd name="connsiteX2" fmla="*/ 3388358 w 3388358"/>
              <a:gd name="connsiteY2" fmla="*/ 2286000 h 2286000"/>
              <a:gd name="connsiteX3" fmla="*/ 0 w 3388358"/>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388358" h="2286000">
                <a:moveTo>
                  <a:pt x="0" y="0"/>
                </a:moveTo>
                <a:lnTo>
                  <a:pt x="3388358" y="0"/>
                </a:lnTo>
                <a:lnTo>
                  <a:pt x="3388358" y="2286000"/>
                </a:lnTo>
                <a:lnTo>
                  <a:pt x="0" y="2286000"/>
                </a:lnTo>
                <a:close/>
              </a:path>
            </a:pathLst>
          </a:custGeom>
        </p:spPr>
      </p:pic>
      <p:pic>
        <p:nvPicPr>
          <p:cNvPr id="14" name="图片 13">
            <a:extLst>
              <a:ext uri="{FF2B5EF4-FFF2-40B4-BE49-F238E27FC236}">
                <a16:creationId xmlns:a16="http://schemas.microsoft.com/office/drawing/2014/main" id="{AE3BE8F4-8BF5-42A2-A93A-412C300B1CB1}"/>
              </a:ext>
            </a:extLst>
          </p:cNvPr>
          <p:cNvPicPr>
            <a:picLocks noChangeAspect="1"/>
          </p:cNvPicPr>
          <p:nvPr userDrawn="1"/>
        </p:nvPicPr>
        <p:blipFill>
          <a:blip r:embed="rId9">
            <a:extLst>
              <a:ext uri="{28A0092B-C50C-407E-A947-70E740481C1C}">
                <a14:useLocalDpi xmlns:a14="http://schemas.microsoft.com/office/drawing/2010/main" val="0"/>
              </a:ext>
            </a:extLst>
          </a:blip>
          <a:srcRect l="10972" t="9409" r="16630" b="6189"/>
          <a:stretch>
            <a:fillRect/>
          </a:stretch>
        </p:blipFill>
        <p:spPr>
          <a:xfrm>
            <a:off x="9250680" y="0"/>
            <a:ext cx="2941320" cy="2286000"/>
          </a:xfrm>
          <a:custGeom>
            <a:avLst/>
            <a:gdLst>
              <a:gd name="connsiteX0" fmla="*/ 0 w 2941320"/>
              <a:gd name="connsiteY0" fmla="*/ 0 h 2286000"/>
              <a:gd name="connsiteX1" fmla="*/ 2941320 w 2941320"/>
              <a:gd name="connsiteY1" fmla="*/ 0 h 2286000"/>
              <a:gd name="connsiteX2" fmla="*/ 2941320 w 2941320"/>
              <a:gd name="connsiteY2" fmla="*/ 2286000 h 2286000"/>
              <a:gd name="connsiteX3" fmla="*/ 0 w 294132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2941320" h="2286000">
                <a:moveTo>
                  <a:pt x="0" y="0"/>
                </a:moveTo>
                <a:lnTo>
                  <a:pt x="2941320" y="0"/>
                </a:lnTo>
                <a:lnTo>
                  <a:pt x="2941320" y="2286000"/>
                </a:lnTo>
                <a:lnTo>
                  <a:pt x="0" y="2286000"/>
                </a:lnTo>
                <a:close/>
              </a:path>
            </a:pathLst>
          </a:custGeom>
        </p:spPr>
      </p:pic>
      <p:sp>
        <p:nvSpPr>
          <p:cNvPr id="15" name="矩形 14">
            <a:extLst>
              <a:ext uri="{FF2B5EF4-FFF2-40B4-BE49-F238E27FC236}">
                <a16:creationId xmlns:a16="http://schemas.microsoft.com/office/drawing/2014/main" id="{6A5CD833-D5B0-47F6-A5D0-B8B1D7B66094}"/>
              </a:ext>
            </a:extLst>
          </p:cNvPr>
          <p:cNvSpPr/>
          <p:nvPr userDrawn="1"/>
        </p:nvSpPr>
        <p:spPr>
          <a:xfrm>
            <a:off x="0" y="0"/>
            <a:ext cx="12192000" cy="6858000"/>
          </a:xfrm>
          <a:prstGeom prst="rect">
            <a:avLst/>
          </a:prstGeom>
          <a:solidFill>
            <a:schemeClr val="bg1">
              <a:lumMod val="95000"/>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a:extLst>
              <a:ext uri="{FF2B5EF4-FFF2-40B4-BE49-F238E27FC236}">
                <a16:creationId xmlns:a16="http://schemas.microsoft.com/office/drawing/2014/main" id="{31AFAE88-3456-456A-90C8-0269D2D4F3CC}"/>
              </a:ext>
            </a:extLst>
          </p:cNvPr>
          <p:cNvSpPr/>
          <p:nvPr userDrawn="1"/>
        </p:nvSpPr>
        <p:spPr>
          <a:xfrm>
            <a:off x="-1203960" y="3368901"/>
            <a:ext cx="15100333" cy="1584635"/>
          </a:xfrm>
          <a:custGeom>
            <a:avLst/>
            <a:gdLst>
              <a:gd name="connsiteX0" fmla="*/ 0 w 14996160"/>
              <a:gd name="connsiteY0" fmla="*/ 0 h 1558125"/>
              <a:gd name="connsiteX1" fmla="*/ 7955280 w 14996160"/>
              <a:gd name="connsiteY1" fmla="*/ 1554480 h 1558125"/>
              <a:gd name="connsiteX2" fmla="*/ 11643360 w 14996160"/>
              <a:gd name="connsiteY2" fmla="*/ 426720 h 1558125"/>
              <a:gd name="connsiteX3" fmla="*/ 14996160 w 14996160"/>
              <a:gd name="connsiteY3" fmla="*/ 304800 h 1558125"/>
              <a:gd name="connsiteX0" fmla="*/ 0 w 14996160"/>
              <a:gd name="connsiteY0" fmla="*/ 0 h 1556746"/>
              <a:gd name="connsiteX1" fmla="*/ 7955280 w 14996160"/>
              <a:gd name="connsiteY1" fmla="*/ 1554480 h 1556746"/>
              <a:gd name="connsiteX2" fmla="*/ 12117922 w 14996160"/>
              <a:gd name="connsiteY2" fmla="*/ 345698 h 1556746"/>
              <a:gd name="connsiteX3" fmla="*/ 14996160 w 14996160"/>
              <a:gd name="connsiteY3" fmla="*/ 304800 h 1556746"/>
              <a:gd name="connsiteX0" fmla="*/ 0 w 15100333"/>
              <a:gd name="connsiteY0" fmla="*/ 0 h 1556703"/>
              <a:gd name="connsiteX1" fmla="*/ 7955280 w 15100333"/>
              <a:gd name="connsiteY1" fmla="*/ 1554480 h 1556703"/>
              <a:gd name="connsiteX2" fmla="*/ 12117922 w 15100333"/>
              <a:gd name="connsiteY2" fmla="*/ 345698 h 1556703"/>
              <a:gd name="connsiteX3" fmla="*/ 15100333 w 15100333"/>
              <a:gd name="connsiteY3" fmla="*/ 432121 h 1556703"/>
              <a:gd name="connsiteX0" fmla="*/ 0 w 15100333"/>
              <a:gd name="connsiteY0" fmla="*/ 0 h 1584635"/>
              <a:gd name="connsiteX1" fmla="*/ 7955280 w 15100333"/>
              <a:gd name="connsiteY1" fmla="*/ 1554480 h 1584635"/>
              <a:gd name="connsiteX2" fmla="*/ 12117922 w 15100333"/>
              <a:gd name="connsiteY2" fmla="*/ 345698 h 1584635"/>
              <a:gd name="connsiteX3" fmla="*/ 15100333 w 15100333"/>
              <a:gd name="connsiteY3" fmla="*/ 432121 h 1584635"/>
            </a:gdLst>
            <a:ahLst/>
            <a:cxnLst>
              <a:cxn ang="0">
                <a:pos x="connsiteX0" y="connsiteY0"/>
              </a:cxn>
              <a:cxn ang="0">
                <a:pos x="connsiteX1" y="connsiteY1"/>
              </a:cxn>
              <a:cxn ang="0">
                <a:pos x="connsiteX2" y="connsiteY2"/>
              </a:cxn>
              <a:cxn ang="0">
                <a:pos x="connsiteX3" y="connsiteY3"/>
              </a:cxn>
            </a:cxnLst>
            <a:rect l="l" t="t" r="r" b="b"/>
            <a:pathLst>
              <a:path w="15100333" h="1584635">
                <a:moveTo>
                  <a:pt x="0" y="0"/>
                </a:moveTo>
                <a:cubicBezTo>
                  <a:pt x="3007360" y="741680"/>
                  <a:pt x="5900902" y="1774656"/>
                  <a:pt x="7955280" y="1554480"/>
                </a:cubicBezTo>
                <a:cubicBezTo>
                  <a:pt x="10009658" y="1334304"/>
                  <a:pt x="10927080" y="532758"/>
                  <a:pt x="12117922" y="345698"/>
                </a:cubicBezTo>
                <a:cubicBezTo>
                  <a:pt x="13308764" y="158638"/>
                  <a:pt x="14010673" y="388941"/>
                  <a:pt x="15100333" y="432121"/>
                </a:cubicBezTo>
              </a:path>
            </a:pathLst>
          </a:custGeom>
          <a:noFill/>
          <a:ln w="6350">
            <a:gradFill>
              <a:gsLst>
                <a:gs pos="49700">
                  <a:schemeClr val="accent2">
                    <a:alpha val="0"/>
                  </a:schemeClr>
                </a:gs>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任意多边形: 形状 16">
            <a:extLst>
              <a:ext uri="{FF2B5EF4-FFF2-40B4-BE49-F238E27FC236}">
                <a16:creationId xmlns:a16="http://schemas.microsoft.com/office/drawing/2014/main" id="{5E3435BF-1C63-43CA-B01E-444308E068CE}"/>
              </a:ext>
            </a:extLst>
          </p:cNvPr>
          <p:cNvSpPr/>
          <p:nvPr userDrawn="1"/>
        </p:nvSpPr>
        <p:spPr>
          <a:xfrm>
            <a:off x="-1600200" y="3186022"/>
            <a:ext cx="15300960" cy="1788453"/>
          </a:xfrm>
          <a:custGeom>
            <a:avLst/>
            <a:gdLst>
              <a:gd name="connsiteX0" fmla="*/ 0 w 15300960"/>
              <a:gd name="connsiteY0" fmla="*/ 914400 h 1788453"/>
              <a:gd name="connsiteX1" fmla="*/ 2468880 w 15300960"/>
              <a:gd name="connsiteY1" fmla="*/ 1645920 h 1788453"/>
              <a:gd name="connsiteX2" fmla="*/ 6949440 w 15300960"/>
              <a:gd name="connsiteY2" fmla="*/ 1005840 h 1788453"/>
              <a:gd name="connsiteX3" fmla="*/ 9997440 w 15300960"/>
              <a:gd name="connsiteY3" fmla="*/ 1767840 h 1788453"/>
              <a:gd name="connsiteX4" fmla="*/ 15300960 w 15300960"/>
              <a:gd name="connsiteY4" fmla="*/ 0 h 1788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0960" h="1788453">
                <a:moveTo>
                  <a:pt x="0" y="914400"/>
                </a:moveTo>
                <a:cubicBezTo>
                  <a:pt x="655320" y="1272540"/>
                  <a:pt x="1310640" y="1630680"/>
                  <a:pt x="2468880" y="1645920"/>
                </a:cubicBezTo>
                <a:cubicBezTo>
                  <a:pt x="3627120" y="1661160"/>
                  <a:pt x="5694680" y="985520"/>
                  <a:pt x="6949440" y="1005840"/>
                </a:cubicBezTo>
                <a:cubicBezTo>
                  <a:pt x="8204200" y="1026160"/>
                  <a:pt x="8605520" y="1935480"/>
                  <a:pt x="9997440" y="1767840"/>
                </a:cubicBezTo>
                <a:cubicBezTo>
                  <a:pt x="11389360" y="1600200"/>
                  <a:pt x="13345160" y="800100"/>
                  <a:pt x="15300960" y="0"/>
                </a:cubicBezTo>
              </a:path>
            </a:pathLst>
          </a:custGeom>
          <a:noFill/>
          <a:ln w="6350">
            <a:gradFill>
              <a:gsLst>
                <a:gs pos="70344">
                  <a:schemeClr val="accent2">
                    <a:alpha val="0"/>
                  </a:schemeClr>
                </a:gs>
                <a:gs pos="43000">
                  <a:schemeClr val="accent2">
                    <a:alpha val="0"/>
                  </a:schemeClr>
                </a:gs>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noFill/>
            </a:endParaRPr>
          </a:p>
        </p:txBody>
      </p:sp>
      <p:grpSp>
        <p:nvGrpSpPr>
          <p:cNvPr id="18" name="组合 17">
            <a:extLst>
              <a:ext uri="{FF2B5EF4-FFF2-40B4-BE49-F238E27FC236}">
                <a16:creationId xmlns:a16="http://schemas.microsoft.com/office/drawing/2014/main" id="{A5902D39-84E8-48F8-9FDE-D27130233AE2}"/>
              </a:ext>
            </a:extLst>
          </p:cNvPr>
          <p:cNvGrpSpPr/>
          <p:nvPr userDrawn="1"/>
        </p:nvGrpSpPr>
        <p:grpSpPr>
          <a:xfrm>
            <a:off x="5085144" y="877709"/>
            <a:ext cx="2021712" cy="619174"/>
            <a:chOff x="4954881" y="1942452"/>
            <a:chExt cx="6214687" cy="1903328"/>
          </a:xfrm>
          <a:solidFill>
            <a:schemeClr val="accent1"/>
          </a:solidFill>
        </p:grpSpPr>
        <p:grpSp>
          <p:nvGrpSpPr>
            <p:cNvPr id="19" name="组合 18">
              <a:extLst>
                <a:ext uri="{FF2B5EF4-FFF2-40B4-BE49-F238E27FC236}">
                  <a16:creationId xmlns:a16="http://schemas.microsoft.com/office/drawing/2014/main" id="{84A73688-5227-4FA8-AE82-E81C22536703}"/>
                </a:ext>
              </a:extLst>
            </p:cNvPr>
            <p:cNvGrpSpPr/>
            <p:nvPr/>
          </p:nvGrpSpPr>
          <p:grpSpPr>
            <a:xfrm>
              <a:off x="4954881" y="1942452"/>
              <a:ext cx="1901067" cy="1903328"/>
              <a:chOff x="1735138" y="2095500"/>
              <a:chExt cx="2667000" cy="2670175"/>
            </a:xfrm>
            <a:grpFill/>
          </p:grpSpPr>
          <p:sp>
            <p:nvSpPr>
              <p:cNvPr id="26" name="任意多边形: 形状 25">
                <a:extLst>
                  <a:ext uri="{FF2B5EF4-FFF2-40B4-BE49-F238E27FC236}">
                    <a16:creationId xmlns:a16="http://schemas.microsoft.com/office/drawing/2014/main" id="{3FD7098E-E1E3-4762-BE62-9573986C823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4F58A9C-A1B2-4FF1-8A2D-5489A995AA1B}"/>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F2FDD144-01AA-4579-BD31-657A83AE051A}"/>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895C3C5C-8152-46BB-8F49-0EF6C507529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172ACC33-8508-47FF-A96B-41632815737C}"/>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06E5BD8E-B84D-427D-A696-72232D5A0BE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6318E592-1C6E-4BAF-9B9A-638FB48D1F3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5EE8B0DD-377C-4814-B00A-21A707DB3A5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F348FD55-7239-4823-B0BD-2A3913220A1D}"/>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任意多边形: 形状 34">
                <a:extLst>
                  <a:ext uri="{FF2B5EF4-FFF2-40B4-BE49-F238E27FC236}">
                    <a16:creationId xmlns:a16="http://schemas.microsoft.com/office/drawing/2014/main" id="{C3B85BB0-70A8-46EB-B1A0-2FCFF8476F5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任意多边形: 形状 35">
                <a:extLst>
                  <a:ext uri="{FF2B5EF4-FFF2-40B4-BE49-F238E27FC236}">
                    <a16:creationId xmlns:a16="http://schemas.microsoft.com/office/drawing/2014/main" id="{498A1A8C-5EC8-4E5D-AB6C-988553086AC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任意多边形: 形状 36">
                <a:extLst>
                  <a:ext uri="{FF2B5EF4-FFF2-40B4-BE49-F238E27FC236}">
                    <a16:creationId xmlns:a16="http://schemas.microsoft.com/office/drawing/2014/main" id="{BCF89601-D181-4A41-A816-717344DBAEB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任意多边形: 形状 37">
                <a:extLst>
                  <a:ext uri="{FF2B5EF4-FFF2-40B4-BE49-F238E27FC236}">
                    <a16:creationId xmlns:a16="http://schemas.microsoft.com/office/drawing/2014/main" id="{ADDDD481-0E4B-44DA-AB8A-3103E29112E2}"/>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任意多边形: 形状 38">
                <a:extLst>
                  <a:ext uri="{FF2B5EF4-FFF2-40B4-BE49-F238E27FC236}">
                    <a16:creationId xmlns:a16="http://schemas.microsoft.com/office/drawing/2014/main" id="{10BD0B24-4650-4254-BB57-D2DCE0F331E9}"/>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0" name="任意多边形: 形状 19">
              <a:extLst>
                <a:ext uri="{FF2B5EF4-FFF2-40B4-BE49-F238E27FC236}">
                  <a16:creationId xmlns:a16="http://schemas.microsoft.com/office/drawing/2014/main" id="{CD2F6378-F284-41C3-8E15-3F0C5B2C150B}"/>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1" name="组合 20">
              <a:extLst>
                <a:ext uri="{FF2B5EF4-FFF2-40B4-BE49-F238E27FC236}">
                  <a16:creationId xmlns:a16="http://schemas.microsoft.com/office/drawing/2014/main" id="{80B86CAB-15A1-4DAD-889B-DEC94A566ADB}"/>
                </a:ext>
              </a:extLst>
            </p:cNvPr>
            <p:cNvGrpSpPr/>
            <p:nvPr/>
          </p:nvGrpSpPr>
          <p:grpSpPr>
            <a:xfrm>
              <a:off x="7354984" y="2180085"/>
              <a:ext cx="3612032" cy="965243"/>
              <a:chOff x="5102226" y="2428875"/>
              <a:chExt cx="5067300" cy="1354138"/>
            </a:xfrm>
            <a:grpFill/>
          </p:grpSpPr>
          <p:sp>
            <p:nvSpPr>
              <p:cNvPr id="22" name="任意多边形: 形状 21">
                <a:extLst>
                  <a:ext uri="{FF2B5EF4-FFF2-40B4-BE49-F238E27FC236}">
                    <a16:creationId xmlns:a16="http://schemas.microsoft.com/office/drawing/2014/main" id="{8724A107-1D9E-4ABC-98A7-61C42D3ACF9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220E3C49-576F-4014-B387-F58DA7875F17}"/>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74C9B17E-7655-4965-8E85-6FCE0324ECEE}"/>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65C63000-FF24-446E-8C05-9DA7FAB763C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56" name="直接连接符 55">
            <a:extLst>
              <a:ext uri="{FF2B5EF4-FFF2-40B4-BE49-F238E27FC236}">
                <a16:creationId xmlns:a16="http://schemas.microsoft.com/office/drawing/2014/main" id="{7319E0C8-B29E-4B36-AB46-B8DB66E5C57D}"/>
              </a:ext>
            </a:extLst>
          </p:cNvPr>
          <p:cNvCxnSpPr>
            <a:cxnSpLocks/>
          </p:cNvCxnSpPr>
          <p:nvPr userDrawn="1"/>
        </p:nvCxnSpPr>
        <p:spPr>
          <a:xfrm>
            <a:off x="-1" y="23150"/>
            <a:ext cx="12192001" cy="0"/>
          </a:xfrm>
          <a:prstGeom prst="line">
            <a:avLst/>
          </a:prstGeom>
          <a:ln w="76200">
            <a:gradFill>
              <a:gsLst>
                <a:gs pos="0">
                  <a:schemeClr val="accent1"/>
                </a:gs>
                <a:gs pos="100000">
                  <a:schemeClr val="accent3"/>
                </a:gs>
              </a:gsLst>
              <a:lin ang="0" scaled="0"/>
            </a:gra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9F865A6D-B4F4-45E4-A4E8-5B4030A71EC4}"/>
              </a:ext>
            </a:extLst>
          </p:cNvPr>
          <p:cNvCxnSpPr>
            <a:cxnSpLocks/>
          </p:cNvCxnSpPr>
          <p:nvPr userDrawn="1"/>
        </p:nvCxnSpPr>
        <p:spPr>
          <a:xfrm>
            <a:off x="-1" y="6840510"/>
            <a:ext cx="12190829" cy="0"/>
          </a:xfrm>
          <a:prstGeom prst="line">
            <a:avLst/>
          </a:prstGeom>
          <a:ln w="38100">
            <a:gradFill>
              <a:gsLst>
                <a:gs pos="0">
                  <a:schemeClr val="accent3"/>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
        <p:nvSpPr>
          <p:cNvPr id="70" name="文本占位符 69">
            <a:extLst>
              <a:ext uri="{FF2B5EF4-FFF2-40B4-BE49-F238E27FC236}">
                <a16:creationId xmlns:a16="http://schemas.microsoft.com/office/drawing/2014/main" id="{CBF304ED-BF54-4D8C-BE7A-8A035BE6E59B}"/>
              </a:ext>
            </a:extLst>
          </p:cNvPr>
          <p:cNvSpPr>
            <a:spLocks noGrp="1"/>
          </p:cNvSpPr>
          <p:nvPr>
            <p:ph type="body" sz="quarter" idx="10" hasCustomPrompt="1"/>
          </p:nvPr>
        </p:nvSpPr>
        <p:spPr>
          <a:xfrm>
            <a:off x="1793855" y="2014538"/>
            <a:ext cx="8604291" cy="620712"/>
          </a:xfrm>
          <a:prstGeom prst="rect">
            <a:avLst/>
          </a:prstGeom>
        </p:spPr>
        <p:txBody>
          <a:bodyPr anchor="ctr" anchorCtr="0">
            <a:noAutofit/>
          </a:bodyPr>
          <a:lstStyle>
            <a:lvl1pPr marL="0" indent="0" algn="ctr">
              <a:buNone/>
              <a:defRPr sz="4400" b="1">
                <a:solidFill>
                  <a:schemeClr val="tx1">
                    <a:lumMod val="85000"/>
                    <a:lumOff val="15000"/>
                  </a:schemeClr>
                </a:solidFill>
              </a:defRPr>
            </a:lvl1pPr>
          </a:lstStyle>
          <a:p>
            <a:pPr lvl="0"/>
            <a:r>
              <a:rPr lang="zh-CN" altLang="en-US" dirty="0"/>
              <a:t>请在这里输入你的标题</a:t>
            </a:r>
          </a:p>
        </p:txBody>
      </p:sp>
      <p:sp>
        <p:nvSpPr>
          <p:cNvPr id="71" name="文本占位符 70">
            <a:extLst>
              <a:ext uri="{FF2B5EF4-FFF2-40B4-BE49-F238E27FC236}">
                <a16:creationId xmlns:a16="http://schemas.microsoft.com/office/drawing/2014/main" id="{857377BF-9F4D-4F93-95DA-EE2F77097A50}"/>
              </a:ext>
            </a:extLst>
          </p:cNvPr>
          <p:cNvSpPr>
            <a:spLocks noGrp="1"/>
          </p:cNvSpPr>
          <p:nvPr>
            <p:ph type="body" sz="quarter" idx="11" hasCustomPrompt="1"/>
          </p:nvPr>
        </p:nvSpPr>
        <p:spPr>
          <a:xfrm>
            <a:off x="1793855" y="2691492"/>
            <a:ext cx="8604291" cy="295873"/>
          </a:xfrm>
          <a:prstGeom prst="rect">
            <a:avLst/>
          </a:prstGeom>
        </p:spPr>
        <p:txBody>
          <a:bodyPr anchor="ctr" anchorCtr="0">
            <a:noAutofit/>
          </a:bodyPr>
          <a:lstStyle>
            <a:lvl1pPr marL="0" indent="0" algn="dist">
              <a:buNone/>
              <a:defRPr sz="1800" b="0">
                <a:solidFill>
                  <a:schemeClr val="tx1">
                    <a:lumMod val="85000"/>
                    <a:lumOff val="15000"/>
                  </a:schemeClr>
                </a:solidFill>
                <a:latin typeface="+mn-lt"/>
              </a:defRPr>
            </a:lvl1pPr>
          </a:lstStyle>
          <a:p>
            <a:pPr lvl="0"/>
            <a:r>
              <a:rPr lang="en-US" altLang="zh-CN" dirty="0"/>
              <a:t>Your</a:t>
            </a:r>
            <a:r>
              <a:rPr lang="zh-CN" altLang="en-US" dirty="0"/>
              <a:t> </a:t>
            </a:r>
            <a:r>
              <a:rPr lang="en-US" altLang="zh-CN" dirty="0"/>
              <a:t>English Title Here</a:t>
            </a:r>
            <a:endParaRPr lang="zh-CN" altLang="en-US" dirty="0"/>
          </a:p>
        </p:txBody>
      </p:sp>
    </p:spTree>
    <p:extLst>
      <p:ext uri="{BB962C8B-B14F-4D97-AF65-F5344CB8AC3E}">
        <p14:creationId xmlns:p14="http://schemas.microsoft.com/office/powerpoint/2010/main" val="16367129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3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3" name="任意多边形: 形状 72">
            <a:extLst>
              <a:ext uri="{FF2B5EF4-FFF2-40B4-BE49-F238E27FC236}">
                <a16:creationId xmlns:a16="http://schemas.microsoft.com/office/drawing/2014/main" id="{E420C1A6-6C54-409C-8643-362BE01422D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a16="http://schemas.microsoft.com/office/drawing/2014/main" id="{104F9700-6150-4499-9902-2506394CA20C}"/>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1" name="图片占位符 70">
            <a:extLst>
              <a:ext uri="{FF2B5EF4-FFF2-40B4-BE49-F238E27FC236}">
                <a16:creationId xmlns:a16="http://schemas.microsoft.com/office/drawing/2014/main" id="{CA836DB9-0287-49AD-871A-46451CDFACD7}"/>
              </a:ext>
            </a:extLst>
          </p:cNvPr>
          <p:cNvSpPr>
            <a:spLocks noGrp="1"/>
          </p:cNvSpPr>
          <p:nvPr userDrawn="1">
            <p:ph type="pic" sz="quarter" idx="11"/>
          </p:nvPr>
        </p:nvSpPr>
        <p:spPr>
          <a:xfrm>
            <a:off x="2735580" y="1836420"/>
            <a:ext cx="1998466" cy="4348070"/>
          </a:xfrm>
          <a:custGeom>
            <a:avLst/>
            <a:gdLst>
              <a:gd name="connsiteX0" fmla="*/ 326027 w 1956122"/>
              <a:gd name="connsiteY0" fmla="*/ 0 h 4235450"/>
              <a:gd name="connsiteX1" fmla="*/ 1630095 w 1956122"/>
              <a:gd name="connsiteY1" fmla="*/ 0 h 4235450"/>
              <a:gd name="connsiteX2" fmla="*/ 1956122 w 1956122"/>
              <a:gd name="connsiteY2" fmla="*/ 326027 h 4235450"/>
              <a:gd name="connsiteX3" fmla="*/ 1956122 w 1956122"/>
              <a:gd name="connsiteY3" fmla="*/ 3909423 h 4235450"/>
              <a:gd name="connsiteX4" fmla="*/ 1630095 w 1956122"/>
              <a:gd name="connsiteY4" fmla="*/ 4235450 h 4235450"/>
              <a:gd name="connsiteX5" fmla="*/ 326027 w 1956122"/>
              <a:gd name="connsiteY5" fmla="*/ 4235450 h 4235450"/>
              <a:gd name="connsiteX6" fmla="*/ 0 w 1956122"/>
              <a:gd name="connsiteY6" fmla="*/ 3909423 h 4235450"/>
              <a:gd name="connsiteX7" fmla="*/ 0 w 1956122"/>
              <a:gd name="connsiteY7" fmla="*/ 326027 h 4235450"/>
              <a:gd name="connsiteX8" fmla="*/ 326027 w 1956122"/>
              <a:gd name="connsiteY8" fmla="*/ 0 h 423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122" h="4235450">
                <a:moveTo>
                  <a:pt x="326027" y="0"/>
                </a:moveTo>
                <a:lnTo>
                  <a:pt x="1630095" y="0"/>
                </a:lnTo>
                <a:cubicBezTo>
                  <a:pt x="1810155" y="0"/>
                  <a:pt x="1956122" y="145967"/>
                  <a:pt x="1956122" y="326027"/>
                </a:cubicBezTo>
                <a:lnTo>
                  <a:pt x="1956122" y="3909423"/>
                </a:lnTo>
                <a:cubicBezTo>
                  <a:pt x="1956122" y="4089483"/>
                  <a:pt x="1810155" y="4235450"/>
                  <a:pt x="1630095" y="4235450"/>
                </a:cubicBezTo>
                <a:lnTo>
                  <a:pt x="326027" y="4235450"/>
                </a:lnTo>
                <a:cubicBezTo>
                  <a:pt x="145967" y="4235450"/>
                  <a:pt x="0" y="4089483"/>
                  <a:pt x="0" y="3909423"/>
                </a:cubicBezTo>
                <a:lnTo>
                  <a:pt x="0" y="326027"/>
                </a:lnTo>
                <a:cubicBezTo>
                  <a:pt x="0" y="145967"/>
                  <a:pt x="145967" y="0"/>
                  <a:pt x="32602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3730926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2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7372C2CD-6D77-4376-99FE-6E806EC1DD0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B7EE780D-36D6-41F8-A5F3-E018F4CD9813}"/>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00F5A8AE-E0A1-409C-95D7-D3770B97140E}"/>
              </a:ext>
            </a:extLst>
          </p:cNvPr>
          <p:cNvSpPr>
            <a:spLocks noGrp="1"/>
          </p:cNvSpPr>
          <p:nvPr userDrawn="1">
            <p:ph type="pic" sz="quarter" idx="11"/>
          </p:nvPr>
        </p:nvSpPr>
        <p:spPr>
          <a:xfrm>
            <a:off x="5564114" y="2078322"/>
            <a:ext cx="5962143" cy="3353051"/>
          </a:xfrm>
          <a:prstGeom prst="rect">
            <a:avLst/>
          </a:prstGeom>
        </p:spPr>
        <p:txBody>
          <a:bodyPr/>
          <a:lstStyle/>
          <a:p>
            <a:endParaRPr lang="zh-CN" altLang="en-US"/>
          </a:p>
        </p:txBody>
      </p:sp>
    </p:spTree>
    <p:extLst>
      <p:ext uri="{BB962C8B-B14F-4D97-AF65-F5344CB8AC3E}">
        <p14:creationId xmlns:p14="http://schemas.microsoft.com/office/powerpoint/2010/main" val="39523180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1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5" name="文本占位符 4">
            <a:extLst>
              <a:ext uri="{FF2B5EF4-FFF2-40B4-BE49-F238E27FC236}">
                <a16:creationId xmlns:a16="http://schemas.microsoft.com/office/drawing/2014/main" id="{E1457165-9234-4449-AAF9-5C7E66E34A28}"/>
              </a:ext>
            </a:extLst>
          </p:cNvPr>
          <p:cNvSpPr>
            <a:spLocks noGrp="1"/>
          </p:cNvSpPr>
          <p:nvPr>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69" name="图片占位符 68">
            <a:extLst>
              <a:ext uri="{FF2B5EF4-FFF2-40B4-BE49-F238E27FC236}">
                <a16:creationId xmlns:a16="http://schemas.microsoft.com/office/drawing/2014/main" id="{36D81354-8272-485A-AA39-9A1B72FD9579}"/>
              </a:ext>
            </a:extLst>
          </p:cNvPr>
          <p:cNvSpPr>
            <a:spLocks noGrp="1"/>
          </p:cNvSpPr>
          <p:nvPr>
            <p:ph type="pic" sz="quarter" idx="11"/>
          </p:nvPr>
        </p:nvSpPr>
        <p:spPr>
          <a:xfrm>
            <a:off x="5092867" y="2884032"/>
            <a:ext cx="2006266" cy="4233515"/>
          </a:xfrm>
          <a:custGeom>
            <a:avLst/>
            <a:gdLst>
              <a:gd name="connsiteX0" fmla="*/ 232211 w 2006266"/>
              <a:gd name="connsiteY0" fmla="*/ 0 h 4233515"/>
              <a:gd name="connsiteX1" fmla="*/ 1774056 w 2006266"/>
              <a:gd name="connsiteY1" fmla="*/ 0 h 4233515"/>
              <a:gd name="connsiteX2" fmla="*/ 1858589 w 2006266"/>
              <a:gd name="connsiteY2" fmla="*/ 17067 h 4233515"/>
              <a:gd name="connsiteX3" fmla="*/ 2006266 w 2006266"/>
              <a:gd name="connsiteY3" fmla="*/ 239860 h 4233515"/>
              <a:gd name="connsiteX4" fmla="*/ 2006266 w 2006266"/>
              <a:gd name="connsiteY4" fmla="*/ 3991720 h 4233515"/>
              <a:gd name="connsiteX5" fmla="*/ 1764471 w 2006266"/>
              <a:gd name="connsiteY5" fmla="*/ 4233515 h 4233515"/>
              <a:gd name="connsiteX6" fmla="*/ 241795 w 2006266"/>
              <a:gd name="connsiteY6" fmla="*/ 4233515 h 4233515"/>
              <a:gd name="connsiteX7" fmla="*/ 0 w 2006266"/>
              <a:gd name="connsiteY7" fmla="*/ 3991720 h 4233515"/>
              <a:gd name="connsiteX8" fmla="*/ 0 w 2006266"/>
              <a:gd name="connsiteY8" fmla="*/ 239860 h 4233515"/>
              <a:gd name="connsiteX9" fmla="*/ 147678 w 2006266"/>
              <a:gd name="connsiteY9" fmla="*/ 17067 h 423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6266" h="4233515">
                <a:moveTo>
                  <a:pt x="232211" y="0"/>
                </a:moveTo>
                <a:lnTo>
                  <a:pt x="1774056" y="0"/>
                </a:lnTo>
                <a:lnTo>
                  <a:pt x="1858589" y="17067"/>
                </a:lnTo>
                <a:cubicBezTo>
                  <a:pt x="1945373" y="53773"/>
                  <a:pt x="2006266" y="139705"/>
                  <a:pt x="2006266" y="239860"/>
                </a:cubicBezTo>
                <a:lnTo>
                  <a:pt x="2006266" y="3991720"/>
                </a:lnTo>
                <a:cubicBezTo>
                  <a:pt x="2006266" y="4125260"/>
                  <a:pt x="1898011" y="4233515"/>
                  <a:pt x="1764471" y="4233515"/>
                </a:cubicBezTo>
                <a:lnTo>
                  <a:pt x="241795" y="4233515"/>
                </a:lnTo>
                <a:cubicBezTo>
                  <a:pt x="108255" y="4233515"/>
                  <a:pt x="0" y="4125260"/>
                  <a:pt x="0" y="3991720"/>
                </a:cubicBezTo>
                <a:lnTo>
                  <a:pt x="0" y="239860"/>
                </a:lnTo>
                <a:cubicBezTo>
                  <a:pt x="0" y="139705"/>
                  <a:pt x="60894" y="53773"/>
                  <a:pt x="147678" y="17067"/>
                </a:cubicBezTo>
                <a:close/>
              </a:path>
            </a:pathLst>
          </a:custGeom>
        </p:spPr>
        <p:txBody>
          <a:bodyPr wrap="square">
            <a:noAutofit/>
          </a:bodyPr>
          <a:lstStyle/>
          <a:p>
            <a:endParaRPr lang="zh-CN" altLang="en-US"/>
          </a:p>
        </p:txBody>
      </p:sp>
      <p:sp>
        <p:nvSpPr>
          <p:cNvPr id="73" name="任意多边形: 形状 72">
            <a:extLst>
              <a:ext uri="{FF2B5EF4-FFF2-40B4-BE49-F238E27FC236}">
                <a16:creationId xmlns:a16="http://schemas.microsoft.com/office/drawing/2014/main" id="{267242BB-D5BE-47E0-8DC1-E68DE5F5BE7F}"/>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a16="http://schemas.microsoft.com/office/drawing/2014/main" id="{D2091C04-834D-48B1-AAFD-F5A2C0723283}"/>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10453959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0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3" name="任意多边形: 形状 72">
            <a:extLst>
              <a:ext uri="{FF2B5EF4-FFF2-40B4-BE49-F238E27FC236}">
                <a16:creationId xmlns:a16="http://schemas.microsoft.com/office/drawing/2014/main" id="{68217818-054F-4BDC-BEAB-F278FDD0D829}"/>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a16="http://schemas.microsoft.com/office/drawing/2014/main" id="{724ACF23-DCC9-4E5A-8824-A0C1717EDA5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1183E65B-3D9A-4C40-9F15-CC8D141C8689}"/>
              </a:ext>
            </a:extLst>
          </p:cNvPr>
          <p:cNvSpPr>
            <a:spLocks noGrp="1"/>
          </p:cNvSpPr>
          <p:nvPr userDrawn="1">
            <p:ph type="pic" sz="quarter" idx="11"/>
          </p:nvPr>
        </p:nvSpPr>
        <p:spPr>
          <a:xfrm>
            <a:off x="476948" y="3647878"/>
            <a:ext cx="2339788" cy="1754842"/>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1F3356F6-77BE-45D6-B171-5DA77ADB1799}"/>
              </a:ext>
            </a:extLst>
          </p:cNvPr>
          <p:cNvSpPr>
            <a:spLocks noGrp="1"/>
          </p:cNvSpPr>
          <p:nvPr userDrawn="1">
            <p:ph type="pic" sz="quarter" idx="12"/>
          </p:nvPr>
        </p:nvSpPr>
        <p:spPr>
          <a:xfrm>
            <a:off x="2911773" y="3610761"/>
            <a:ext cx="2442182" cy="1831634"/>
          </a:xfrm>
          <a:prstGeom prst="rect">
            <a:avLst/>
          </a:prstGeom>
          <a:scene3d>
            <a:camera prst="perspectiveLeft"/>
            <a:lightRig rig="threePt" dir="t"/>
          </a:scene3d>
        </p:spPr>
        <p:txBody>
          <a:bodyPr/>
          <a:lstStyle/>
          <a:p>
            <a:endParaRPr lang="zh-CN" altLang="en-US"/>
          </a:p>
        </p:txBody>
      </p:sp>
      <p:sp>
        <p:nvSpPr>
          <p:cNvPr id="7" name="图片占位符 6">
            <a:extLst>
              <a:ext uri="{FF2B5EF4-FFF2-40B4-BE49-F238E27FC236}">
                <a16:creationId xmlns:a16="http://schemas.microsoft.com/office/drawing/2014/main" id="{8FB08415-BEED-402E-8B12-CAAD4BD6B162}"/>
              </a:ext>
            </a:extLst>
          </p:cNvPr>
          <p:cNvSpPr>
            <a:spLocks noGrp="1"/>
          </p:cNvSpPr>
          <p:nvPr userDrawn="1">
            <p:ph type="pic" sz="quarter" idx="13"/>
          </p:nvPr>
        </p:nvSpPr>
        <p:spPr>
          <a:xfrm>
            <a:off x="6844272" y="3609480"/>
            <a:ext cx="2442182" cy="1831638"/>
          </a:xfrm>
          <a:prstGeom prst="rect">
            <a:avLst/>
          </a:prstGeom>
          <a:scene3d>
            <a:camera prst="perspectiveRight"/>
            <a:lightRig rig="threePt" dir="t"/>
          </a:scene3d>
        </p:spPr>
        <p:txBody>
          <a:bodyPr/>
          <a:lstStyle/>
          <a:p>
            <a:endParaRPr lang="zh-CN" altLang="en-US"/>
          </a:p>
        </p:txBody>
      </p:sp>
      <p:sp>
        <p:nvSpPr>
          <p:cNvPr id="8" name="图片占位符 7">
            <a:extLst>
              <a:ext uri="{FF2B5EF4-FFF2-40B4-BE49-F238E27FC236}">
                <a16:creationId xmlns:a16="http://schemas.microsoft.com/office/drawing/2014/main" id="{ED32494B-A8DF-4450-8F41-5C721846CAB3}"/>
              </a:ext>
            </a:extLst>
          </p:cNvPr>
          <p:cNvSpPr>
            <a:spLocks noGrp="1"/>
          </p:cNvSpPr>
          <p:nvPr userDrawn="1">
            <p:ph type="pic" sz="quarter" idx="14"/>
          </p:nvPr>
        </p:nvSpPr>
        <p:spPr>
          <a:xfrm>
            <a:off x="9414444" y="3648307"/>
            <a:ext cx="2338644" cy="1753984"/>
          </a:xfrm>
          <a:prstGeom prst="rect">
            <a:avLst/>
          </a:prstGeom>
        </p:spPr>
        <p:txBody>
          <a:bodyPr/>
          <a:lstStyle/>
          <a:p>
            <a:endParaRPr lang="zh-CN" altLang="en-US"/>
          </a:p>
        </p:txBody>
      </p:sp>
      <p:sp>
        <p:nvSpPr>
          <p:cNvPr id="70" name="图片占位符 69">
            <a:extLst>
              <a:ext uri="{FF2B5EF4-FFF2-40B4-BE49-F238E27FC236}">
                <a16:creationId xmlns:a16="http://schemas.microsoft.com/office/drawing/2014/main" id="{2ADA2B27-1949-496A-BFB9-5759B5912361}"/>
              </a:ext>
            </a:extLst>
          </p:cNvPr>
          <p:cNvSpPr>
            <a:spLocks noGrp="1"/>
          </p:cNvSpPr>
          <p:nvPr userDrawn="1">
            <p:ph type="pic" sz="quarter" idx="15"/>
          </p:nvPr>
        </p:nvSpPr>
        <p:spPr>
          <a:xfrm>
            <a:off x="5418138" y="3057525"/>
            <a:ext cx="1329903" cy="2820764"/>
          </a:xfrm>
          <a:custGeom>
            <a:avLst/>
            <a:gdLst>
              <a:gd name="connsiteX0" fmla="*/ 154813 w 1329903"/>
              <a:gd name="connsiteY0" fmla="*/ 0 h 2820764"/>
              <a:gd name="connsiteX1" fmla="*/ 1175090 w 1329903"/>
              <a:gd name="connsiteY1" fmla="*/ 0 h 2820764"/>
              <a:gd name="connsiteX2" fmla="*/ 1229875 w 1329903"/>
              <a:gd name="connsiteY2" fmla="*/ 11061 h 2820764"/>
              <a:gd name="connsiteX3" fmla="*/ 1329903 w 1329903"/>
              <a:gd name="connsiteY3" fmla="*/ 161968 h 2820764"/>
              <a:gd name="connsiteX4" fmla="*/ 1329903 w 1329903"/>
              <a:gd name="connsiteY4" fmla="*/ 2656986 h 2820764"/>
              <a:gd name="connsiteX5" fmla="*/ 1166125 w 1329903"/>
              <a:gd name="connsiteY5" fmla="*/ 2820764 h 2820764"/>
              <a:gd name="connsiteX6" fmla="*/ 163778 w 1329903"/>
              <a:gd name="connsiteY6" fmla="*/ 2820764 h 2820764"/>
              <a:gd name="connsiteX7" fmla="*/ 0 w 1329903"/>
              <a:gd name="connsiteY7" fmla="*/ 2656986 h 2820764"/>
              <a:gd name="connsiteX8" fmla="*/ 0 w 1329903"/>
              <a:gd name="connsiteY8" fmla="*/ 161968 h 2820764"/>
              <a:gd name="connsiteX9" fmla="*/ 100029 w 1329903"/>
              <a:gd name="connsiteY9" fmla="*/ 11061 h 282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9903" h="2820764">
                <a:moveTo>
                  <a:pt x="154813" y="0"/>
                </a:moveTo>
                <a:lnTo>
                  <a:pt x="1175090" y="0"/>
                </a:lnTo>
                <a:lnTo>
                  <a:pt x="1229875" y="11061"/>
                </a:lnTo>
                <a:cubicBezTo>
                  <a:pt x="1288657" y="35924"/>
                  <a:pt x="1329903" y="94129"/>
                  <a:pt x="1329903" y="161968"/>
                </a:cubicBezTo>
                <a:lnTo>
                  <a:pt x="1329903" y="2656986"/>
                </a:lnTo>
                <a:cubicBezTo>
                  <a:pt x="1329903" y="2747438"/>
                  <a:pt x="1256577" y="2820764"/>
                  <a:pt x="1166125" y="2820764"/>
                </a:cubicBezTo>
                <a:lnTo>
                  <a:pt x="163778" y="2820764"/>
                </a:lnTo>
                <a:cubicBezTo>
                  <a:pt x="73326" y="2820764"/>
                  <a:pt x="0" y="2747438"/>
                  <a:pt x="0" y="2656986"/>
                </a:cubicBezTo>
                <a:lnTo>
                  <a:pt x="0" y="161968"/>
                </a:lnTo>
                <a:cubicBezTo>
                  <a:pt x="0" y="94129"/>
                  <a:pt x="41246" y="35924"/>
                  <a:pt x="100029" y="11061"/>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092056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9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506350AF-51D3-4174-8E3E-1149606F4C4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54D99E0B-3F35-4536-81EA-83E8718C67D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4CDF5332-DD2F-47C3-8898-2A9C63A9567B}"/>
              </a:ext>
            </a:extLst>
          </p:cNvPr>
          <p:cNvSpPr>
            <a:spLocks noGrp="1"/>
          </p:cNvSpPr>
          <p:nvPr userDrawn="1">
            <p:ph type="pic" sz="quarter" idx="11"/>
          </p:nvPr>
        </p:nvSpPr>
        <p:spPr>
          <a:xfrm>
            <a:off x="1386840" y="4240533"/>
            <a:ext cx="1554118" cy="1036319"/>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25A2BE78-2E9C-4FC3-ABF2-3CC309F7C2D8}"/>
              </a:ext>
            </a:extLst>
          </p:cNvPr>
          <p:cNvSpPr>
            <a:spLocks noGrp="1"/>
          </p:cNvSpPr>
          <p:nvPr userDrawn="1">
            <p:ph type="pic" sz="quarter" idx="12"/>
          </p:nvPr>
        </p:nvSpPr>
        <p:spPr>
          <a:xfrm>
            <a:off x="2725425" y="4085069"/>
            <a:ext cx="2071607" cy="1422102"/>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A4C9F788-ADDE-4D7A-A8E1-BE68CEE647B4}"/>
              </a:ext>
            </a:extLst>
          </p:cNvPr>
          <p:cNvSpPr>
            <a:spLocks noGrp="1"/>
          </p:cNvSpPr>
          <p:nvPr userDrawn="1">
            <p:ph type="pic" sz="quarter" idx="13"/>
          </p:nvPr>
        </p:nvSpPr>
        <p:spPr>
          <a:xfrm>
            <a:off x="4583575" y="3855029"/>
            <a:ext cx="2905246" cy="1859771"/>
          </a:xfrm>
          <a:prstGeom prst="rect">
            <a:avLst/>
          </a:prstGeom>
        </p:spPr>
        <p:txBody>
          <a:bodyPr/>
          <a:lstStyle/>
          <a:p>
            <a:endParaRPr lang="zh-CN" altLang="en-US"/>
          </a:p>
        </p:txBody>
      </p:sp>
      <p:sp>
        <p:nvSpPr>
          <p:cNvPr id="7" name="图片占位符 6">
            <a:extLst>
              <a:ext uri="{FF2B5EF4-FFF2-40B4-BE49-F238E27FC236}">
                <a16:creationId xmlns:a16="http://schemas.microsoft.com/office/drawing/2014/main" id="{BDCFED38-1C9F-4E7F-95F2-292F3FD08D02}"/>
              </a:ext>
            </a:extLst>
          </p:cNvPr>
          <p:cNvSpPr>
            <a:spLocks noGrp="1"/>
          </p:cNvSpPr>
          <p:nvPr userDrawn="1">
            <p:ph type="pic" sz="quarter" idx="14"/>
          </p:nvPr>
        </p:nvSpPr>
        <p:spPr>
          <a:xfrm>
            <a:off x="7139895" y="4078358"/>
            <a:ext cx="2200877" cy="1422102"/>
          </a:xfrm>
          <a:prstGeom prst="rect">
            <a:avLst/>
          </a:prstGeom>
        </p:spPr>
        <p:txBody>
          <a:bodyPr/>
          <a:lstStyle/>
          <a:p>
            <a:endParaRPr lang="zh-CN" altLang="en-US"/>
          </a:p>
        </p:txBody>
      </p:sp>
      <p:sp>
        <p:nvSpPr>
          <p:cNvPr id="8" name="图片占位符 7">
            <a:extLst>
              <a:ext uri="{FF2B5EF4-FFF2-40B4-BE49-F238E27FC236}">
                <a16:creationId xmlns:a16="http://schemas.microsoft.com/office/drawing/2014/main" id="{0BAB7DCA-BE2A-4090-8457-FE78DB021F30}"/>
              </a:ext>
            </a:extLst>
          </p:cNvPr>
          <p:cNvSpPr>
            <a:spLocks noGrp="1"/>
          </p:cNvSpPr>
          <p:nvPr userDrawn="1">
            <p:ph type="pic" sz="quarter" idx="15"/>
          </p:nvPr>
        </p:nvSpPr>
        <p:spPr>
          <a:xfrm>
            <a:off x="8945217" y="4240533"/>
            <a:ext cx="1685822" cy="1036319"/>
          </a:xfrm>
          <a:prstGeom prst="rect">
            <a:avLst/>
          </a:prstGeom>
        </p:spPr>
        <p:txBody>
          <a:bodyPr/>
          <a:lstStyle/>
          <a:p>
            <a:endParaRPr lang="zh-CN" altLang="en-US"/>
          </a:p>
        </p:txBody>
      </p:sp>
    </p:spTree>
    <p:extLst>
      <p:ext uri="{BB962C8B-B14F-4D97-AF65-F5344CB8AC3E}">
        <p14:creationId xmlns:p14="http://schemas.microsoft.com/office/powerpoint/2010/main" val="11706427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8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F7604695-F39F-4A2D-94DE-81B3DBF866E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1C5C7774-EC1B-42EE-97BC-8990D5D596C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01353573-517C-41F5-AE0A-D961CCBEA621}"/>
              </a:ext>
            </a:extLst>
          </p:cNvPr>
          <p:cNvSpPr>
            <a:spLocks noGrp="1"/>
          </p:cNvSpPr>
          <p:nvPr userDrawn="1">
            <p:ph type="pic" sz="quarter" idx="11"/>
          </p:nvPr>
        </p:nvSpPr>
        <p:spPr>
          <a:xfrm>
            <a:off x="3127562" y="2270779"/>
            <a:ext cx="1841534" cy="1048926"/>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B4DF5DD3-83F8-4F4F-B71E-79563EF2250D}"/>
              </a:ext>
            </a:extLst>
          </p:cNvPr>
          <p:cNvSpPr>
            <a:spLocks noGrp="1"/>
          </p:cNvSpPr>
          <p:nvPr userDrawn="1">
            <p:ph type="pic" sz="quarter" idx="12"/>
          </p:nvPr>
        </p:nvSpPr>
        <p:spPr>
          <a:xfrm>
            <a:off x="8944423" y="2256109"/>
            <a:ext cx="1852028" cy="1061686"/>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43237D97-45DA-4CB6-9BA3-038448363E88}"/>
              </a:ext>
            </a:extLst>
          </p:cNvPr>
          <p:cNvSpPr>
            <a:spLocks noGrp="1"/>
          </p:cNvSpPr>
          <p:nvPr userDrawn="1">
            <p:ph type="pic" sz="quarter" idx="13"/>
          </p:nvPr>
        </p:nvSpPr>
        <p:spPr>
          <a:xfrm>
            <a:off x="6030332" y="4021614"/>
            <a:ext cx="1852028" cy="1055786"/>
          </a:xfrm>
          <a:prstGeom prst="rect">
            <a:avLst/>
          </a:prstGeom>
        </p:spPr>
        <p:txBody>
          <a:bodyPr/>
          <a:lstStyle/>
          <a:p>
            <a:endParaRPr lang="zh-CN" altLang="en-US"/>
          </a:p>
        </p:txBody>
      </p:sp>
    </p:spTree>
    <p:extLst>
      <p:ext uri="{BB962C8B-B14F-4D97-AF65-F5344CB8AC3E}">
        <p14:creationId xmlns:p14="http://schemas.microsoft.com/office/powerpoint/2010/main" val="15116016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7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2BD966FF-5F64-4B66-BA95-08B10E5E4CC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AD0A1072-6451-4EDA-84D3-7DB879073C4F}"/>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7BC999C1-B603-4DD9-BDCD-E3B3C57F6FB9}"/>
              </a:ext>
            </a:extLst>
          </p:cNvPr>
          <p:cNvSpPr>
            <a:spLocks noGrp="1"/>
          </p:cNvSpPr>
          <p:nvPr userDrawn="1">
            <p:ph type="pic" sz="quarter" idx="11" hasCustomPrompt="1"/>
          </p:nvPr>
        </p:nvSpPr>
        <p:spPr>
          <a:xfrm>
            <a:off x="1158855" y="1777238"/>
            <a:ext cx="3562544" cy="1344537"/>
          </a:xfrm>
          <a:prstGeom prst="rect">
            <a:avLst/>
          </a:prstGeom>
          <a:ln>
            <a:noFill/>
          </a:ln>
        </p:spPr>
        <p:txBody>
          <a:bodyPr>
            <a:normAutofit/>
          </a:bodyPr>
          <a:lstStyle>
            <a:lvl1pPr>
              <a:defRPr sz="2400"/>
            </a:lvl1pPr>
          </a:lstStyle>
          <a:p>
            <a:r>
              <a:rPr lang="zh-CN" altLang="en-US" dirty="0"/>
              <a:t>点击图标插入图片</a:t>
            </a:r>
          </a:p>
        </p:txBody>
      </p:sp>
      <p:sp>
        <p:nvSpPr>
          <p:cNvPr id="3" name="图片占位符 2">
            <a:extLst>
              <a:ext uri="{FF2B5EF4-FFF2-40B4-BE49-F238E27FC236}">
                <a16:creationId xmlns:a16="http://schemas.microsoft.com/office/drawing/2014/main" id="{AED358A9-D680-4D05-8BFC-1B35B074D184}"/>
              </a:ext>
            </a:extLst>
          </p:cNvPr>
          <p:cNvSpPr>
            <a:spLocks noGrp="1"/>
          </p:cNvSpPr>
          <p:nvPr userDrawn="1">
            <p:ph type="pic" sz="quarter" idx="12" hasCustomPrompt="1"/>
          </p:nvPr>
        </p:nvSpPr>
        <p:spPr>
          <a:xfrm>
            <a:off x="1159927" y="3195762"/>
            <a:ext cx="3562544" cy="1339151"/>
          </a:xfrm>
          <a:prstGeom prst="rect">
            <a:avLst/>
          </a:prstGeom>
          <a:ln>
            <a:noFill/>
          </a:ln>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a16="http://schemas.microsoft.com/office/drawing/2014/main" id="{130423E9-7B2B-4A03-9050-E06335AE7595}"/>
              </a:ext>
            </a:extLst>
          </p:cNvPr>
          <p:cNvSpPr>
            <a:spLocks noGrp="1"/>
          </p:cNvSpPr>
          <p:nvPr userDrawn="1">
            <p:ph type="pic" sz="quarter" idx="13" hasCustomPrompt="1"/>
          </p:nvPr>
        </p:nvSpPr>
        <p:spPr>
          <a:xfrm>
            <a:off x="1159928" y="4603513"/>
            <a:ext cx="3561472" cy="1361015"/>
          </a:xfrm>
          <a:prstGeom prst="rect">
            <a:avLst/>
          </a:prstGeom>
          <a:ln>
            <a:noFill/>
          </a:ln>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41634574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6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FB574F84-C9F8-4A8F-B624-22CD0B0467B0}"/>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20243CDF-13F9-4ABA-BACA-AEB63CC84CA2}"/>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7A85F3F8-2C58-4CA5-84CA-CB3C2495EA09}"/>
              </a:ext>
            </a:extLst>
          </p:cNvPr>
          <p:cNvSpPr>
            <a:spLocks noGrp="1"/>
          </p:cNvSpPr>
          <p:nvPr userDrawn="1">
            <p:ph type="pic" sz="quarter" idx="11"/>
          </p:nvPr>
        </p:nvSpPr>
        <p:spPr>
          <a:xfrm>
            <a:off x="1033042" y="1767551"/>
            <a:ext cx="2278380" cy="1573530"/>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11114448-4B7F-48A5-ACCC-5FFF117F5758}"/>
              </a:ext>
            </a:extLst>
          </p:cNvPr>
          <p:cNvSpPr>
            <a:spLocks noGrp="1"/>
          </p:cNvSpPr>
          <p:nvPr userDrawn="1">
            <p:ph type="pic" sz="quarter" idx="12"/>
          </p:nvPr>
        </p:nvSpPr>
        <p:spPr>
          <a:xfrm>
            <a:off x="3645749" y="1767552"/>
            <a:ext cx="2278380" cy="1570217"/>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FF23F024-CA17-412D-B52D-ECC422B336BC}"/>
              </a:ext>
            </a:extLst>
          </p:cNvPr>
          <p:cNvSpPr>
            <a:spLocks noGrp="1"/>
          </p:cNvSpPr>
          <p:nvPr userDrawn="1">
            <p:ph type="pic" sz="quarter" idx="13"/>
          </p:nvPr>
        </p:nvSpPr>
        <p:spPr>
          <a:xfrm>
            <a:off x="6263164" y="1767551"/>
            <a:ext cx="2278380" cy="156809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 name="图片占位符 6">
            <a:extLst>
              <a:ext uri="{FF2B5EF4-FFF2-40B4-BE49-F238E27FC236}">
                <a16:creationId xmlns:a16="http://schemas.microsoft.com/office/drawing/2014/main" id="{C8DAD54B-EA71-4632-B478-BC4B8E19C281}"/>
              </a:ext>
            </a:extLst>
          </p:cNvPr>
          <p:cNvSpPr>
            <a:spLocks noGrp="1"/>
          </p:cNvSpPr>
          <p:nvPr userDrawn="1">
            <p:ph type="pic" sz="quarter" idx="14"/>
          </p:nvPr>
        </p:nvSpPr>
        <p:spPr>
          <a:xfrm>
            <a:off x="8880579" y="1762111"/>
            <a:ext cx="2278380" cy="1573531"/>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Tree>
    <p:extLst>
      <p:ext uri="{BB962C8B-B14F-4D97-AF65-F5344CB8AC3E}">
        <p14:creationId xmlns:p14="http://schemas.microsoft.com/office/powerpoint/2010/main" val="35122866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8A739196-8103-4328-BD91-D705A3FC183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A7D90722-F165-43A0-853D-A67B196699B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57EF2252-EFB7-444D-BE75-2728EEF09891}"/>
              </a:ext>
            </a:extLst>
          </p:cNvPr>
          <p:cNvSpPr>
            <a:spLocks noGrp="1"/>
          </p:cNvSpPr>
          <p:nvPr userDrawn="1">
            <p:ph type="pic" sz="quarter" idx="11"/>
          </p:nvPr>
        </p:nvSpPr>
        <p:spPr>
          <a:xfrm>
            <a:off x="1691711" y="1303059"/>
            <a:ext cx="4841611" cy="1539533"/>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9DA2BA9F-0F68-4B11-AF23-C7A97A0E5BB9}"/>
              </a:ext>
            </a:extLst>
          </p:cNvPr>
          <p:cNvSpPr>
            <a:spLocks noGrp="1"/>
          </p:cNvSpPr>
          <p:nvPr userDrawn="1">
            <p:ph type="pic" sz="quarter" idx="12"/>
          </p:nvPr>
        </p:nvSpPr>
        <p:spPr>
          <a:xfrm>
            <a:off x="1029899" y="2991936"/>
            <a:ext cx="4841611" cy="1539533"/>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3CF659A6-FF5A-4784-B4D6-50DD2219A3DB}"/>
              </a:ext>
            </a:extLst>
          </p:cNvPr>
          <p:cNvSpPr>
            <a:spLocks noGrp="1"/>
          </p:cNvSpPr>
          <p:nvPr userDrawn="1">
            <p:ph type="pic" sz="quarter" idx="13"/>
          </p:nvPr>
        </p:nvSpPr>
        <p:spPr>
          <a:xfrm>
            <a:off x="1691711" y="4690752"/>
            <a:ext cx="4841611" cy="1539533"/>
          </a:xfrm>
          <a:prstGeom prst="rect">
            <a:avLst/>
          </a:prstGeom>
        </p:spPr>
        <p:txBody>
          <a:bodyPr/>
          <a:lstStyle/>
          <a:p>
            <a:endParaRPr lang="zh-CN" altLang="en-US"/>
          </a:p>
        </p:txBody>
      </p:sp>
    </p:spTree>
    <p:extLst>
      <p:ext uri="{BB962C8B-B14F-4D97-AF65-F5344CB8AC3E}">
        <p14:creationId xmlns:p14="http://schemas.microsoft.com/office/powerpoint/2010/main" val="24007929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9045E48B-3CF5-4CD6-8D48-E61AF5E3DDE7}"/>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ACF3EC77-0683-4FA0-842F-F49B3414092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56EAD350-82D3-4DC5-9CD7-5CDDACC29FE7}"/>
              </a:ext>
            </a:extLst>
          </p:cNvPr>
          <p:cNvSpPr>
            <a:spLocks noGrp="1"/>
          </p:cNvSpPr>
          <p:nvPr userDrawn="1">
            <p:ph type="pic" sz="quarter" idx="11" hasCustomPrompt="1"/>
          </p:nvPr>
        </p:nvSpPr>
        <p:spPr>
          <a:xfrm>
            <a:off x="660356"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p:txBody>
      </p:sp>
      <p:sp>
        <p:nvSpPr>
          <p:cNvPr id="3" name="图片占位符 2">
            <a:extLst>
              <a:ext uri="{FF2B5EF4-FFF2-40B4-BE49-F238E27FC236}">
                <a16:creationId xmlns:a16="http://schemas.microsoft.com/office/drawing/2014/main" id="{6D9F3BD0-11F6-4172-8C01-8D47E32EECFB}"/>
              </a:ext>
            </a:extLst>
          </p:cNvPr>
          <p:cNvSpPr>
            <a:spLocks noGrp="1"/>
          </p:cNvSpPr>
          <p:nvPr userDrawn="1">
            <p:ph type="pic" sz="quarter" idx="12" hasCustomPrompt="1"/>
          </p:nvPr>
        </p:nvSpPr>
        <p:spPr>
          <a:xfrm>
            <a:off x="2861432"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a16="http://schemas.microsoft.com/office/drawing/2014/main" id="{11F05C82-C4C8-4EEB-8774-E2505936704E}"/>
              </a:ext>
            </a:extLst>
          </p:cNvPr>
          <p:cNvSpPr>
            <a:spLocks noGrp="1"/>
          </p:cNvSpPr>
          <p:nvPr userDrawn="1">
            <p:ph type="pic" sz="quarter" idx="13" hasCustomPrompt="1"/>
          </p:nvPr>
        </p:nvSpPr>
        <p:spPr>
          <a:xfrm>
            <a:off x="5062508"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7" name="图片占位符 6">
            <a:extLst>
              <a:ext uri="{FF2B5EF4-FFF2-40B4-BE49-F238E27FC236}">
                <a16:creationId xmlns:a16="http://schemas.microsoft.com/office/drawing/2014/main" id="{BB9F5C67-F0CB-4411-B62A-899EAF3A494B}"/>
              </a:ext>
            </a:extLst>
          </p:cNvPr>
          <p:cNvSpPr>
            <a:spLocks noGrp="1"/>
          </p:cNvSpPr>
          <p:nvPr userDrawn="1">
            <p:ph type="pic" sz="quarter" idx="14" hasCustomPrompt="1"/>
          </p:nvPr>
        </p:nvSpPr>
        <p:spPr>
          <a:xfrm>
            <a:off x="7263584"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8" name="图片占位符 7">
            <a:extLst>
              <a:ext uri="{FF2B5EF4-FFF2-40B4-BE49-F238E27FC236}">
                <a16:creationId xmlns:a16="http://schemas.microsoft.com/office/drawing/2014/main" id="{CE7EAD4F-0827-420E-8E2C-68A0813F8E60}"/>
              </a:ext>
            </a:extLst>
          </p:cNvPr>
          <p:cNvSpPr>
            <a:spLocks noGrp="1"/>
          </p:cNvSpPr>
          <p:nvPr userDrawn="1">
            <p:ph type="pic" sz="quarter" idx="15" hasCustomPrompt="1"/>
          </p:nvPr>
        </p:nvSpPr>
        <p:spPr>
          <a:xfrm>
            <a:off x="9464660"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9" name="图片占位符 8">
            <a:extLst>
              <a:ext uri="{FF2B5EF4-FFF2-40B4-BE49-F238E27FC236}">
                <a16:creationId xmlns:a16="http://schemas.microsoft.com/office/drawing/2014/main" id="{47D13A5B-C1B7-4F9E-BC67-C71AA117B543}"/>
              </a:ext>
            </a:extLst>
          </p:cNvPr>
          <p:cNvSpPr>
            <a:spLocks noGrp="1"/>
          </p:cNvSpPr>
          <p:nvPr userDrawn="1">
            <p:ph type="pic" sz="quarter" idx="16" hasCustomPrompt="1"/>
          </p:nvPr>
        </p:nvSpPr>
        <p:spPr>
          <a:xfrm>
            <a:off x="660010" y="4299898"/>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0" name="图片占位符 9">
            <a:extLst>
              <a:ext uri="{FF2B5EF4-FFF2-40B4-BE49-F238E27FC236}">
                <a16:creationId xmlns:a16="http://schemas.microsoft.com/office/drawing/2014/main" id="{4D52C2A4-FA7B-42B7-A158-A65963041435}"/>
              </a:ext>
            </a:extLst>
          </p:cNvPr>
          <p:cNvSpPr>
            <a:spLocks noGrp="1"/>
          </p:cNvSpPr>
          <p:nvPr userDrawn="1">
            <p:ph type="pic" sz="quarter" idx="17" hasCustomPrompt="1"/>
          </p:nvPr>
        </p:nvSpPr>
        <p:spPr>
          <a:xfrm>
            <a:off x="2861432" y="4299897"/>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1" name="图片占位符 10">
            <a:extLst>
              <a:ext uri="{FF2B5EF4-FFF2-40B4-BE49-F238E27FC236}">
                <a16:creationId xmlns:a16="http://schemas.microsoft.com/office/drawing/2014/main" id="{1B8648D5-55C8-48A5-A020-7580ACEBD0EE}"/>
              </a:ext>
            </a:extLst>
          </p:cNvPr>
          <p:cNvSpPr>
            <a:spLocks noGrp="1"/>
          </p:cNvSpPr>
          <p:nvPr userDrawn="1">
            <p:ph type="pic" sz="quarter" idx="18" hasCustomPrompt="1"/>
          </p:nvPr>
        </p:nvSpPr>
        <p:spPr>
          <a:xfrm>
            <a:off x="5062508" y="4299895"/>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2" name="图片占位符 11">
            <a:extLst>
              <a:ext uri="{FF2B5EF4-FFF2-40B4-BE49-F238E27FC236}">
                <a16:creationId xmlns:a16="http://schemas.microsoft.com/office/drawing/2014/main" id="{29FF31EC-08D9-48B9-B646-E9C12A564815}"/>
              </a:ext>
            </a:extLst>
          </p:cNvPr>
          <p:cNvSpPr>
            <a:spLocks noGrp="1"/>
          </p:cNvSpPr>
          <p:nvPr userDrawn="1">
            <p:ph type="pic" sz="quarter" idx="19" hasCustomPrompt="1"/>
          </p:nvPr>
        </p:nvSpPr>
        <p:spPr>
          <a:xfrm>
            <a:off x="7263584" y="4299895"/>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39" name="图片占位符 38">
            <a:extLst>
              <a:ext uri="{FF2B5EF4-FFF2-40B4-BE49-F238E27FC236}">
                <a16:creationId xmlns:a16="http://schemas.microsoft.com/office/drawing/2014/main" id="{1488010E-118F-46BE-A701-9E79E3202696}"/>
              </a:ext>
            </a:extLst>
          </p:cNvPr>
          <p:cNvSpPr>
            <a:spLocks noGrp="1"/>
          </p:cNvSpPr>
          <p:nvPr userDrawn="1">
            <p:ph type="pic" sz="quarter" idx="20" hasCustomPrompt="1"/>
          </p:nvPr>
        </p:nvSpPr>
        <p:spPr>
          <a:xfrm>
            <a:off x="9464660" y="4299897"/>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30411039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6" name="图片 5" descr="图片包含 户外, 水, 绿色, 树&#10;&#10;描述已自动生成">
            <a:extLst>
              <a:ext uri="{FF2B5EF4-FFF2-40B4-BE49-F238E27FC236}">
                <a16:creationId xmlns:a16="http://schemas.microsoft.com/office/drawing/2014/main" id="{99E545E3-706F-4325-817E-5018017FDC3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41890" b="15948"/>
          <a:stretch/>
        </p:blipFill>
        <p:spPr>
          <a:xfrm>
            <a:off x="1161" y="-1"/>
            <a:ext cx="12190839" cy="6858001"/>
          </a:xfrm>
          <a:prstGeom prst="rect">
            <a:avLst/>
          </a:prstGeom>
        </p:spPr>
      </p:pic>
      <p:sp>
        <p:nvSpPr>
          <p:cNvPr id="7" name="任意多边形: 形状 6">
            <a:extLst>
              <a:ext uri="{FF2B5EF4-FFF2-40B4-BE49-F238E27FC236}">
                <a16:creationId xmlns:a16="http://schemas.microsoft.com/office/drawing/2014/main" id="{06B7B14B-C0DF-4204-9190-1449D4A3CDC9}"/>
              </a:ext>
            </a:extLst>
          </p:cNvPr>
          <p:cNvSpPr/>
          <p:nvPr userDrawn="1"/>
        </p:nvSpPr>
        <p:spPr>
          <a:xfrm>
            <a:off x="0" y="0"/>
            <a:ext cx="12192000" cy="685800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2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8EDAD889-E3D6-4322-A1DB-D8A69B18233B}"/>
              </a:ext>
            </a:extLst>
          </p:cNvPr>
          <p:cNvGrpSpPr/>
          <p:nvPr userDrawn="1"/>
        </p:nvGrpSpPr>
        <p:grpSpPr>
          <a:xfrm>
            <a:off x="660400" y="455431"/>
            <a:ext cx="10858500" cy="1558563"/>
            <a:chOff x="914401" y="455431"/>
            <a:chExt cx="10359342" cy="1558563"/>
          </a:xfrm>
          <a:gradFill>
            <a:gsLst>
              <a:gs pos="0">
                <a:schemeClr val="accent1"/>
              </a:gs>
              <a:gs pos="100000">
                <a:schemeClr val="accent2"/>
              </a:gs>
            </a:gsLst>
            <a:lin ang="0" scaled="0"/>
          </a:gradFill>
        </p:grpSpPr>
        <p:sp>
          <p:nvSpPr>
            <p:cNvPr id="9" name="任意多边形: 形状 8">
              <a:extLst>
                <a:ext uri="{FF2B5EF4-FFF2-40B4-BE49-F238E27FC236}">
                  <a16:creationId xmlns:a16="http://schemas.microsoft.com/office/drawing/2014/main" id="{F90C5153-FE6C-44CD-9FEC-1081057DABEC}"/>
                </a:ext>
              </a:extLst>
            </p:cNvPr>
            <p:cNvSpPr/>
            <p:nvPr/>
          </p:nvSpPr>
          <p:spPr>
            <a:xfrm>
              <a:off x="914401"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a16="http://schemas.microsoft.com/office/drawing/2014/main" id="{98927201-23F2-46F8-8C13-58C7C9B1C019}"/>
                </a:ext>
              </a:extLst>
            </p:cNvPr>
            <p:cNvSpPr/>
            <p:nvPr/>
          </p:nvSpPr>
          <p:spPr>
            <a:xfrm>
              <a:off x="6094072"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2" name="图片 21" descr="图片包含 游戏机, 建筑&#10;&#10;描述已自动生成">
            <a:extLst>
              <a:ext uri="{FF2B5EF4-FFF2-40B4-BE49-F238E27FC236}">
                <a16:creationId xmlns:a16="http://schemas.microsoft.com/office/drawing/2014/main" id="{CD0524A1-3373-4873-99F6-56F97FDE1F33}"/>
              </a:ext>
            </a:extLst>
          </p:cNvPr>
          <p:cNvPicPr>
            <a:picLocks noChangeAspect="1"/>
          </p:cNvPicPr>
          <p:nvPr userDrawn="1"/>
        </p:nvPicPr>
        <p:blipFill rotWithShape="1">
          <a:blip r:embed="rId3">
            <a:alphaModFix amt="15000"/>
            <a:extLst>
              <a:ext uri="{28A0092B-C50C-407E-A947-70E740481C1C}">
                <a14:useLocalDpi xmlns:a14="http://schemas.microsoft.com/office/drawing/2010/main" val="0"/>
              </a:ext>
            </a:extLst>
          </a:blip>
          <a:srcRect t="13853" b="20252"/>
          <a:stretch/>
        </p:blipFill>
        <p:spPr>
          <a:xfrm>
            <a:off x="649631" y="455431"/>
            <a:ext cx="10880037" cy="1558563"/>
          </a:xfrm>
          <a:prstGeom prst="rect">
            <a:avLst/>
          </a:prstGeom>
        </p:spPr>
      </p:pic>
    </p:spTree>
    <p:extLst>
      <p:ext uri="{BB962C8B-B14F-4D97-AF65-F5344CB8AC3E}">
        <p14:creationId xmlns:p14="http://schemas.microsoft.com/office/powerpoint/2010/main" val="27581871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_仅标题">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CC838BD8-7D76-4589-B8D0-38937BF3D524}"/>
              </a:ext>
            </a:extLst>
          </p:cNvPr>
          <p:cNvGrpSpPr/>
          <p:nvPr userDrawn="1"/>
        </p:nvGrpSpPr>
        <p:grpSpPr>
          <a:xfrm>
            <a:off x="10021286" y="404163"/>
            <a:ext cx="1497614" cy="458663"/>
            <a:chOff x="4954881" y="1942452"/>
            <a:chExt cx="6214687" cy="1903328"/>
          </a:xfrm>
          <a:solidFill>
            <a:schemeClr val="accent1"/>
          </a:solidFill>
        </p:grpSpPr>
        <p:grpSp>
          <p:nvGrpSpPr>
            <p:cNvPr id="7" name="组合 6">
              <a:extLst>
                <a:ext uri="{FF2B5EF4-FFF2-40B4-BE49-F238E27FC236}">
                  <a16:creationId xmlns:a16="http://schemas.microsoft.com/office/drawing/2014/main" id="{6A6F2F07-829D-45F2-90B2-2A8EE7C01173}"/>
                </a:ext>
              </a:extLst>
            </p:cNvPr>
            <p:cNvGrpSpPr/>
            <p:nvPr/>
          </p:nvGrpSpPr>
          <p:grpSpPr>
            <a:xfrm>
              <a:off x="4954881" y="1942452"/>
              <a:ext cx="1901067" cy="1903328"/>
              <a:chOff x="1735138" y="2095500"/>
              <a:chExt cx="2667000" cy="2670175"/>
            </a:xfrm>
            <a:grpFill/>
          </p:grpSpPr>
          <p:sp>
            <p:nvSpPr>
              <p:cNvPr id="14" name="任意多边形: 形状 13">
                <a:extLst>
                  <a:ext uri="{FF2B5EF4-FFF2-40B4-BE49-F238E27FC236}">
                    <a16:creationId xmlns:a16="http://schemas.microsoft.com/office/drawing/2014/main" id="{0C751C6E-9B9F-4794-810A-BE132641818B}"/>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任意多边形: 形状 14">
                <a:extLst>
                  <a:ext uri="{FF2B5EF4-FFF2-40B4-BE49-F238E27FC236}">
                    <a16:creationId xmlns:a16="http://schemas.microsoft.com/office/drawing/2014/main" id="{BD72FF82-B683-4811-A790-6BA68CDB0095}"/>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任意多边形: 形状 15">
                <a:extLst>
                  <a:ext uri="{FF2B5EF4-FFF2-40B4-BE49-F238E27FC236}">
                    <a16:creationId xmlns:a16="http://schemas.microsoft.com/office/drawing/2014/main" id="{C41EFA4D-F6DD-4F6C-9503-24D67C8E58C0}"/>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任意多边形: 形状 16">
                <a:extLst>
                  <a:ext uri="{FF2B5EF4-FFF2-40B4-BE49-F238E27FC236}">
                    <a16:creationId xmlns:a16="http://schemas.microsoft.com/office/drawing/2014/main" id="{94472484-379E-436C-A7AB-8F1B515601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91979F32-D061-4DC0-A8D3-075427179A7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C9E6AD96-E7F9-47D5-B5F6-33E2559C9C65}"/>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BE4A28DE-9294-4CA0-9B32-1622DB459765}"/>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任意多边形: 形状 20">
                <a:extLst>
                  <a:ext uri="{FF2B5EF4-FFF2-40B4-BE49-F238E27FC236}">
                    <a16:creationId xmlns:a16="http://schemas.microsoft.com/office/drawing/2014/main" id="{7193F210-E640-449E-BF50-8D7DD426035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96C3BBBD-54CB-4968-B2FD-6AF2B7C9992B}"/>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BB0E42F8-FA1B-42A1-80FD-10B84285C5ED}"/>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55DE5D02-815D-4933-BBB9-97FC2CC7E3D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8D11F880-6242-489A-BE17-0FF238C0F3B9}"/>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766A8931-A7B0-4380-A195-6E021AA0211B}"/>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F860D7C9-E900-4B0F-BC69-7838EA759FD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 name="任意多边形: 形状 7">
              <a:extLst>
                <a:ext uri="{FF2B5EF4-FFF2-40B4-BE49-F238E27FC236}">
                  <a16:creationId xmlns:a16="http://schemas.microsoft.com/office/drawing/2014/main" id="{954397FC-5ADB-45BF-AB7A-77966AEE7190}"/>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9" name="组合 8">
              <a:extLst>
                <a:ext uri="{FF2B5EF4-FFF2-40B4-BE49-F238E27FC236}">
                  <a16:creationId xmlns:a16="http://schemas.microsoft.com/office/drawing/2014/main" id="{964DC4C9-A65F-46BA-B17B-1BC330E6FA6E}"/>
                </a:ext>
              </a:extLst>
            </p:cNvPr>
            <p:cNvGrpSpPr/>
            <p:nvPr/>
          </p:nvGrpSpPr>
          <p:grpSpPr>
            <a:xfrm>
              <a:off x="7354984" y="2180085"/>
              <a:ext cx="3612032" cy="965243"/>
              <a:chOff x="5102226" y="2428875"/>
              <a:chExt cx="5067300" cy="1354138"/>
            </a:xfrm>
            <a:grpFill/>
          </p:grpSpPr>
          <p:sp>
            <p:nvSpPr>
              <p:cNvPr id="10" name="任意多边形: 形状 9">
                <a:extLst>
                  <a:ext uri="{FF2B5EF4-FFF2-40B4-BE49-F238E27FC236}">
                    <a16:creationId xmlns:a16="http://schemas.microsoft.com/office/drawing/2014/main" id="{B46CA83F-404A-4B1C-9974-494A039DA44D}"/>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任意多边形: 形状 10">
                <a:extLst>
                  <a:ext uri="{FF2B5EF4-FFF2-40B4-BE49-F238E27FC236}">
                    <a16:creationId xmlns:a16="http://schemas.microsoft.com/office/drawing/2014/main" id="{B79F202C-4121-41AF-A247-C56FD50E33A7}"/>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任意多边形: 形状 11">
                <a:extLst>
                  <a:ext uri="{FF2B5EF4-FFF2-40B4-BE49-F238E27FC236}">
                    <a16:creationId xmlns:a16="http://schemas.microsoft.com/office/drawing/2014/main" id="{FECF71B8-056D-4E08-AC4E-E860E84321A9}"/>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任意多边形: 形状 12">
                <a:extLst>
                  <a:ext uri="{FF2B5EF4-FFF2-40B4-BE49-F238E27FC236}">
                    <a16:creationId xmlns:a16="http://schemas.microsoft.com/office/drawing/2014/main" id="{AC1472C6-81EC-4AAB-9910-85C5A07D7BCF}"/>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28" name="图片 27">
            <a:extLst>
              <a:ext uri="{FF2B5EF4-FFF2-40B4-BE49-F238E27FC236}">
                <a16:creationId xmlns:a16="http://schemas.microsoft.com/office/drawing/2014/main" id="{E4172068-7C35-4D1D-BE3C-FB5CAA4A04D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29" name="矩形 28">
            <a:extLst>
              <a:ext uri="{FF2B5EF4-FFF2-40B4-BE49-F238E27FC236}">
                <a16:creationId xmlns:a16="http://schemas.microsoft.com/office/drawing/2014/main" id="{D1F31884-7A0C-4FED-8F22-ED4751A00C19}"/>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矩形 29">
            <a:extLst>
              <a:ext uri="{FF2B5EF4-FFF2-40B4-BE49-F238E27FC236}">
                <a16:creationId xmlns:a16="http://schemas.microsoft.com/office/drawing/2014/main" id="{86112BCE-21E6-4A53-888F-DF6E9D6969CB}"/>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31" name="矩形 30">
            <a:extLst>
              <a:ext uri="{FF2B5EF4-FFF2-40B4-BE49-F238E27FC236}">
                <a16:creationId xmlns:a16="http://schemas.microsoft.com/office/drawing/2014/main" id="{EC1DB326-7554-4CFA-8573-2579F3FD9BC2}"/>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32" name="文本框 31">
            <a:extLst>
              <a:ext uri="{FF2B5EF4-FFF2-40B4-BE49-F238E27FC236}">
                <a16:creationId xmlns:a16="http://schemas.microsoft.com/office/drawing/2014/main" id="{A4DFDA34-A5C1-44ED-A641-02D7D6239E16}"/>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33" name="组合 32">
            <a:extLst>
              <a:ext uri="{FF2B5EF4-FFF2-40B4-BE49-F238E27FC236}">
                <a16:creationId xmlns:a16="http://schemas.microsoft.com/office/drawing/2014/main" id="{28E40B3B-2CFD-48AF-8CF3-8F22C0AC0EDE}"/>
              </a:ext>
            </a:extLst>
          </p:cNvPr>
          <p:cNvGrpSpPr/>
          <p:nvPr userDrawn="1"/>
        </p:nvGrpSpPr>
        <p:grpSpPr>
          <a:xfrm>
            <a:off x="10076110" y="479124"/>
            <a:ext cx="1442790" cy="441872"/>
            <a:chOff x="4954881" y="1942452"/>
            <a:chExt cx="6214687" cy="1903328"/>
          </a:xfrm>
          <a:solidFill>
            <a:schemeClr val="accent1"/>
          </a:solidFill>
        </p:grpSpPr>
        <p:grpSp>
          <p:nvGrpSpPr>
            <p:cNvPr id="34" name="组合 33">
              <a:extLst>
                <a:ext uri="{FF2B5EF4-FFF2-40B4-BE49-F238E27FC236}">
                  <a16:creationId xmlns:a16="http://schemas.microsoft.com/office/drawing/2014/main" id="{CD63CBBB-D430-4F36-B771-C31423E4DFB1}"/>
                </a:ext>
              </a:extLst>
            </p:cNvPr>
            <p:cNvGrpSpPr/>
            <p:nvPr/>
          </p:nvGrpSpPr>
          <p:grpSpPr>
            <a:xfrm>
              <a:off x="4954881" y="1942452"/>
              <a:ext cx="1901067" cy="1903328"/>
              <a:chOff x="1735138" y="2095500"/>
              <a:chExt cx="2667000" cy="2670175"/>
            </a:xfrm>
            <a:grpFill/>
          </p:grpSpPr>
          <p:sp>
            <p:nvSpPr>
              <p:cNvPr id="41" name="任意多边形: 形状 40">
                <a:extLst>
                  <a:ext uri="{FF2B5EF4-FFF2-40B4-BE49-F238E27FC236}">
                    <a16:creationId xmlns:a16="http://schemas.microsoft.com/office/drawing/2014/main" id="{F26AB19F-90B5-4DBC-AE3B-7D511EAC6F03}"/>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任意多边形: 形状 41">
                <a:extLst>
                  <a:ext uri="{FF2B5EF4-FFF2-40B4-BE49-F238E27FC236}">
                    <a16:creationId xmlns:a16="http://schemas.microsoft.com/office/drawing/2014/main" id="{F8036567-D1C0-4B5A-AC4F-F518F0091E2A}"/>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任意多边形: 形状 42">
                <a:extLst>
                  <a:ext uri="{FF2B5EF4-FFF2-40B4-BE49-F238E27FC236}">
                    <a16:creationId xmlns:a16="http://schemas.microsoft.com/office/drawing/2014/main" id="{83469470-BF51-48E4-97A8-D4C81564B50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任意多边形: 形状 43">
                <a:extLst>
                  <a:ext uri="{FF2B5EF4-FFF2-40B4-BE49-F238E27FC236}">
                    <a16:creationId xmlns:a16="http://schemas.microsoft.com/office/drawing/2014/main" id="{D0A8AADC-9487-471C-B739-99F8BC6D10C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任意多边形: 形状 44">
                <a:extLst>
                  <a:ext uri="{FF2B5EF4-FFF2-40B4-BE49-F238E27FC236}">
                    <a16:creationId xmlns:a16="http://schemas.microsoft.com/office/drawing/2014/main" id="{F1BD1D6B-D358-4211-A327-3B0A5E0524BD}"/>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任意多边形: 形状 45">
                <a:extLst>
                  <a:ext uri="{FF2B5EF4-FFF2-40B4-BE49-F238E27FC236}">
                    <a16:creationId xmlns:a16="http://schemas.microsoft.com/office/drawing/2014/main" id="{DDEA857A-BB00-4AE1-9E9E-FBC84594CBB3}"/>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任意多边形: 形状 46">
                <a:extLst>
                  <a:ext uri="{FF2B5EF4-FFF2-40B4-BE49-F238E27FC236}">
                    <a16:creationId xmlns:a16="http://schemas.microsoft.com/office/drawing/2014/main" id="{FEE07CC8-0C50-474C-8D9B-5D4590704272}"/>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任意多边形: 形状 47">
                <a:extLst>
                  <a:ext uri="{FF2B5EF4-FFF2-40B4-BE49-F238E27FC236}">
                    <a16:creationId xmlns:a16="http://schemas.microsoft.com/office/drawing/2014/main" id="{3A45ED47-76EF-472C-BB95-A341E2EFD72C}"/>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任意多边形: 形状 48">
                <a:extLst>
                  <a:ext uri="{FF2B5EF4-FFF2-40B4-BE49-F238E27FC236}">
                    <a16:creationId xmlns:a16="http://schemas.microsoft.com/office/drawing/2014/main" id="{515F849C-4976-4308-A718-046E87080000}"/>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9F66AC71-E6B3-4DDB-A350-67E6F7A793D8}"/>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279FEE00-6FA8-419A-BA40-BD0D8EACD613}"/>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6B1359D9-82F7-414D-82A6-245B321CA434}"/>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任意多边形: 形状 52">
                <a:extLst>
                  <a:ext uri="{FF2B5EF4-FFF2-40B4-BE49-F238E27FC236}">
                    <a16:creationId xmlns:a16="http://schemas.microsoft.com/office/drawing/2014/main" id="{A1106068-24C9-42B8-A033-4FA95A2CE9B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53674C5F-7938-4D72-9BBE-92C38328DCED}"/>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35" name="任意多边形: 形状 34">
              <a:extLst>
                <a:ext uri="{FF2B5EF4-FFF2-40B4-BE49-F238E27FC236}">
                  <a16:creationId xmlns:a16="http://schemas.microsoft.com/office/drawing/2014/main" id="{CDB0CAE6-20D3-4C02-BDC1-A7994AB12DFD}"/>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36" name="组合 35">
              <a:extLst>
                <a:ext uri="{FF2B5EF4-FFF2-40B4-BE49-F238E27FC236}">
                  <a16:creationId xmlns:a16="http://schemas.microsoft.com/office/drawing/2014/main" id="{BF1A1409-0B4C-4F2D-ABF1-461775A6F97A}"/>
                </a:ext>
              </a:extLst>
            </p:cNvPr>
            <p:cNvGrpSpPr/>
            <p:nvPr/>
          </p:nvGrpSpPr>
          <p:grpSpPr>
            <a:xfrm>
              <a:off x="7354984" y="2180085"/>
              <a:ext cx="3612032" cy="965243"/>
              <a:chOff x="5102226" y="2428875"/>
              <a:chExt cx="5067300" cy="1354138"/>
            </a:xfrm>
            <a:grpFill/>
          </p:grpSpPr>
          <p:sp>
            <p:nvSpPr>
              <p:cNvPr id="37" name="任意多边形: 形状 36">
                <a:extLst>
                  <a:ext uri="{FF2B5EF4-FFF2-40B4-BE49-F238E27FC236}">
                    <a16:creationId xmlns:a16="http://schemas.microsoft.com/office/drawing/2014/main" id="{E06BD160-DCB9-4E92-8114-5F504C03192B}"/>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任意多边形: 形状 37">
                <a:extLst>
                  <a:ext uri="{FF2B5EF4-FFF2-40B4-BE49-F238E27FC236}">
                    <a16:creationId xmlns:a16="http://schemas.microsoft.com/office/drawing/2014/main" id="{41C88684-DC94-454F-A833-40AC405ED02F}"/>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任意多边形: 形状 38">
                <a:extLst>
                  <a:ext uri="{FF2B5EF4-FFF2-40B4-BE49-F238E27FC236}">
                    <a16:creationId xmlns:a16="http://schemas.microsoft.com/office/drawing/2014/main" id="{1B28A663-ED6F-4828-A549-B15665301761}"/>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任意多边形: 形状 39">
                <a:extLst>
                  <a:ext uri="{FF2B5EF4-FFF2-40B4-BE49-F238E27FC236}">
                    <a16:creationId xmlns:a16="http://schemas.microsoft.com/office/drawing/2014/main" id="{B3943E75-E572-485E-B24F-7C1D1583C5B6}"/>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55" name="直接连接符 54">
            <a:extLst>
              <a:ext uri="{FF2B5EF4-FFF2-40B4-BE49-F238E27FC236}">
                <a16:creationId xmlns:a16="http://schemas.microsoft.com/office/drawing/2014/main" id="{7E09B998-5850-443D-A66F-A590876B5E3D}"/>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a:extLst>
              <a:ext uri="{FF2B5EF4-FFF2-40B4-BE49-F238E27FC236}">
                <a16:creationId xmlns:a16="http://schemas.microsoft.com/office/drawing/2014/main" id="{7AACE02B-D403-4B88-AFAB-69950190C2AC}"/>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66" name="任意多边形: 形状 65">
            <a:extLst>
              <a:ext uri="{FF2B5EF4-FFF2-40B4-BE49-F238E27FC236}">
                <a16:creationId xmlns:a16="http://schemas.microsoft.com/office/drawing/2014/main" id="{F438E11A-7B7A-494B-9E9D-25DABE7E161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5" name="任意多边形: 形状 64">
            <a:extLst>
              <a:ext uri="{FF2B5EF4-FFF2-40B4-BE49-F238E27FC236}">
                <a16:creationId xmlns:a16="http://schemas.microsoft.com/office/drawing/2014/main" id="{9ED37AD4-43C7-4022-9412-DE1BC621C32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 name="文本占位符 59">
            <a:extLst>
              <a:ext uri="{FF2B5EF4-FFF2-40B4-BE49-F238E27FC236}">
                <a16:creationId xmlns:a16="http://schemas.microsoft.com/office/drawing/2014/main" id="{7A61CAE2-A212-4B67-B4ED-FC2E9EBDE89D}"/>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84" name="图片占位符 83">
            <a:extLst>
              <a:ext uri="{FF2B5EF4-FFF2-40B4-BE49-F238E27FC236}">
                <a16:creationId xmlns:a16="http://schemas.microsoft.com/office/drawing/2014/main" id="{F51A71CD-AE0D-40EA-8755-82D55595A6B2}"/>
              </a:ext>
            </a:extLst>
          </p:cNvPr>
          <p:cNvSpPr>
            <a:spLocks noGrp="1"/>
          </p:cNvSpPr>
          <p:nvPr userDrawn="1">
            <p:ph type="pic" sz="quarter" idx="17"/>
          </p:nvPr>
        </p:nvSpPr>
        <p:spPr>
          <a:xfrm>
            <a:off x="1792464"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dirty="0"/>
          </a:p>
        </p:txBody>
      </p:sp>
      <p:sp>
        <p:nvSpPr>
          <p:cNvPr id="85" name="图片占位符 84">
            <a:extLst>
              <a:ext uri="{FF2B5EF4-FFF2-40B4-BE49-F238E27FC236}">
                <a16:creationId xmlns:a16="http://schemas.microsoft.com/office/drawing/2014/main" id="{109BCE99-FAC4-4EAE-82AC-390943C02653}"/>
              </a:ext>
            </a:extLst>
          </p:cNvPr>
          <p:cNvSpPr>
            <a:spLocks noGrp="1"/>
          </p:cNvSpPr>
          <p:nvPr userDrawn="1">
            <p:ph type="pic" sz="quarter" idx="18"/>
          </p:nvPr>
        </p:nvSpPr>
        <p:spPr>
          <a:xfrm>
            <a:off x="3950365"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6" name="图片占位符 85">
            <a:extLst>
              <a:ext uri="{FF2B5EF4-FFF2-40B4-BE49-F238E27FC236}">
                <a16:creationId xmlns:a16="http://schemas.microsoft.com/office/drawing/2014/main" id="{EE06489E-4CEF-4BFE-A5DA-754B5204D7E1}"/>
              </a:ext>
            </a:extLst>
          </p:cNvPr>
          <p:cNvSpPr>
            <a:spLocks noGrp="1"/>
          </p:cNvSpPr>
          <p:nvPr userDrawn="1">
            <p:ph type="pic" sz="quarter" idx="19"/>
          </p:nvPr>
        </p:nvSpPr>
        <p:spPr>
          <a:xfrm>
            <a:off x="6114376"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7" name="图片占位符 86">
            <a:extLst>
              <a:ext uri="{FF2B5EF4-FFF2-40B4-BE49-F238E27FC236}">
                <a16:creationId xmlns:a16="http://schemas.microsoft.com/office/drawing/2014/main" id="{C55C5FFA-5101-4F2E-8C0A-53170D48244C}"/>
              </a:ext>
            </a:extLst>
          </p:cNvPr>
          <p:cNvSpPr>
            <a:spLocks noGrp="1"/>
          </p:cNvSpPr>
          <p:nvPr userDrawn="1">
            <p:ph type="pic" sz="quarter" idx="20"/>
          </p:nvPr>
        </p:nvSpPr>
        <p:spPr>
          <a:xfrm>
            <a:off x="8274223"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8" name="图片占位符 87">
            <a:extLst>
              <a:ext uri="{FF2B5EF4-FFF2-40B4-BE49-F238E27FC236}">
                <a16:creationId xmlns:a16="http://schemas.microsoft.com/office/drawing/2014/main" id="{525CC95D-4695-48EE-BCF3-9944C1A2E3DF}"/>
              </a:ext>
            </a:extLst>
          </p:cNvPr>
          <p:cNvSpPr>
            <a:spLocks noGrp="1"/>
          </p:cNvSpPr>
          <p:nvPr userDrawn="1">
            <p:ph type="pic" sz="quarter" idx="21"/>
          </p:nvPr>
        </p:nvSpPr>
        <p:spPr>
          <a:xfrm>
            <a:off x="2867544" y="4040518"/>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9" name="图片占位符 88">
            <a:extLst>
              <a:ext uri="{FF2B5EF4-FFF2-40B4-BE49-F238E27FC236}">
                <a16:creationId xmlns:a16="http://schemas.microsoft.com/office/drawing/2014/main" id="{E3128374-4EDB-4BC1-8EAB-0C63C8836772}"/>
              </a:ext>
            </a:extLst>
          </p:cNvPr>
          <p:cNvSpPr>
            <a:spLocks noGrp="1"/>
          </p:cNvSpPr>
          <p:nvPr userDrawn="1">
            <p:ph type="pic" sz="quarter" idx="22"/>
          </p:nvPr>
        </p:nvSpPr>
        <p:spPr>
          <a:xfrm>
            <a:off x="7191402" y="4040518"/>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Tree>
    <p:extLst>
      <p:ext uri="{BB962C8B-B14F-4D97-AF65-F5344CB8AC3E}">
        <p14:creationId xmlns:p14="http://schemas.microsoft.com/office/powerpoint/2010/main" val="2695268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2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CE7650C7-B4A8-403E-90B1-8AF8BBFE875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34FA4FDB-AEF7-4C3B-8CA3-D43E084F795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13403CC3-3CB9-4504-BDD6-31C20FA1E54D}"/>
              </a:ext>
            </a:extLst>
          </p:cNvPr>
          <p:cNvSpPr>
            <a:spLocks noGrp="1"/>
          </p:cNvSpPr>
          <p:nvPr userDrawn="1">
            <p:ph type="pic" sz="quarter" idx="11"/>
          </p:nvPr>
        </p:nvSpPr>
        <p:spPr>
          <a:xfrm>
            <a:off x="1874745" y="2708034"/>
            <a:ext cx="2104937" cy="3227797"/>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9A410955-BCBA-40EC-8E8A-0ED46F72B906}"/>
              </a:ext>
            </a:extLst>
          </p:cNvPr>
          <p:cNvSpPr>
            <a:spLocks noGrp="1"/>
          </p:cNvSpPr>
          <p:nvPr userDrawn="1">
            <p:ph type="pic" sz="quarter" idx="12"/>
          </p:nvPr>
        </p:nvSpPr>
        <p:spPr>
          <a:xfrm>
            <a:off x="8291398" y="2707105"/>
            <a:ext cx="2104340" cy="3226878"/>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92F10E69-474E-4E2A-96C9-EA5754A97158}"/>
              </a:ext>
            </a:extLst>
          </p:cNvPr>
          <p:cNvSpPr>
            <a:spLocks noGrp="1"/>
          </p:cNvSpPr>
          <p:nvPr userDrawn="1">
            <p:ph type="pic" sz="quarter" idx="13"/>
          </p:nvPr>
        </p:nvSpPr>
        <p:spPr>
          <a:xfrm>
            <a:off x="5082765" y="2707106"/>
            <a:ext cx="2104937" cy="3227796"/>
          </a:xfrm>
          <a:prstGeom prst="rect">
            <a:avLst/>
          </a:prstGeom>
        </p:spPr>
        <p:txBody>
          <a:bodyPr/>
          <a:lstStyle/>
          <a:p>
            <a:endParaRPr lang="zh-CN" altLang="en-US"/>
          </a:p>
        </p:txBody>
      </p:sp>
    </p:spTree>
    <p:extLst>
      <p:ext uri="{BB962C8B-B14F-4D97-AF65-F5344CB8AC3E}">
        <p14:creationId xmlns:p14="http://schemas.microsoft.com/office/powerpoint/2010/main" val="32973505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1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01155B6D-B443-4E7B-B56D-5671B48CE07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5939F0B8-F75D-452B-B6D4-F0F714140646}"/>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5A4962BF-2ECC-4698-8ACE-5AB8A23BD11B}"/>
              </a:ext>
            </a:extLst>
          </p:cNvPr>
          <p:cNvSpPr>
            <a:spLocks noGrp="1"/>
          </p:cNvSpPr>
          <p:nvPr userDrawn="1">
            <p:ph type="pic" sz="quarter" idx="11" hasCustomPrompt="1"/>
          </p:nvPr>
        </p:nvSpPr>
        <p:spPr>
          <a:xfrm>
            <a:off x="8389496" y="4743104"/>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3" name="图片占位符 2">
            <a:extLst>
              <a:ext uri="{FF2B5EF4-FFF2-40B4-BE49-F238E27FC236}">
                <a16:creationId xmlns:a16="http://schemas.microsoft.com/office/drawing/2014/main" id="{8A9F9C7B-7931-493C-841F-88C23AF353FC}"/>
              </a:ext>
            </a:extLst>
          </p:cNvPr>
          <p:cNvSpPr>
            <a:spLocks noGrp="1"/>
          </p:cNvSpPr>
          <p:nvPr userDrawn="1">
            <p:ph type="pic" sz="quarter" idx="12" hasCustomPrompt="1"/>
          </p:nvPr>
        </p:nvSpPr>
        <p:spPr>
          <a:xfrm>
            <a:off x="2218208" y="2602820"/>
            <a:ext cx="1517269" cy="1137952"/>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p:txBody>
      </p:sp>
      <p:sp>
        <p:nvSpPr>
          <p:cNvPr id="4" name="图片占位符 3">
            <a:extLst>
              <a:ext uri="{FF2B5EF4-FFF2-40B4-BE49-F238E27FC236}">
                <a16:creationId xmlns:a16="http://schemas.microsoft.com/office/drawing/2014/main" id="{153E3BBF-0CBA-4843-8F54-DF307E55002A}"/>
              </a:ext>
            </a:extLst>
          </p:cNvPr>
          <p:cNvSpPr>
            <a:spLocks noGrp="1"/>
          </p:cNvSpPr>
          <p:nvPr userDrawn="1">
            <p:ph type="pic" sz="quarter" idx="13" hasCustomPrompt="1"/>
          </p:nvPr>
        </p:nvSpPr>
        <p:spPr>
          <a:xfrm>
            <a:off x="4812397" y="2731650"/>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7" name="图片占位符 6">
            <a:extLst>
              <a:ext uri="{FF2B5EF4-FFF2-40B4-BE49-F238E27FC236}">
                <a16:creationId xmlns:a16="http://schemas.microsoft.com/office/drawing/2014/main" id="{B6DB0A26-C4A3-4E16-B1DF-8735BDE6E11D}"/>
              </a:ext>
            </a:extLst>
          </p:cNvPr>
          <p:cNvSpPr>
            <a:spLocks noGrp="1"/>
          </p:cNvSpPr>
          <p:nvPr userDrawn="1">
            <p:ph type="pic" sz="quarter" idx="14" hasCustomPrompt="1"/>
          </p:nvPr>
        </p:nvSpPr>
        <p:spPr>
          <a:xfrm>
            <a:off x="7115187" y="2657558"/>
            <a:ext cx="1517270" cy="1139880"/>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a:p>
            <a:endParaRPr lang="zh-CN" altLang="en-US" dirty="0"/>
          </a:p>
        </p:txBody>
      </p:sp>
      <p:sp>
        <p:nvSpPr>
          <p:cNvPr id="8" name="图片占位符 7">
            <a:extLst>
              <a:ext uri="{FF2B5EF4-FFF2-40B4-BE49-F238E27FC236}">
                <a16:creationId xmlns:a16="http://schemas.microsoft.com/office/drawing/2014/main" id="{5418F096-6339-45B9-A9BE-A57F3E03B402}"/>
              </a:ext>
            </a:extLst>
          </p:cNvPr>
          <p:cNvSpPr>
            <a:spLocks noGrp="1"/>
          </p:cNvSpPr>
          <p:nvPr userDrawn="1">
            <p:ph type="pic" sz="quarter" idx="15" hasCustomPrompt="1"/>
          </p:nvPr>
        </p:nvSpPr>
        <p:spPr>
          <a:xfrm>
            <a:off x="9610755" y="2640439"/>
            <a:ext cx="1517269" cy="1137951"/>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9" name="图片占位符 8">
            <a:extLst>
              <a:ext uri="{FF2B5EF4-FFF2-40B4-BE49-F238E27FC236}">
                <a16:creationId xmlns:a16="http://schemas.microsoft.com/office/drawing/2014/main" id="{4D657B18-7430-433F-908B-145975E72FB6}"/>
              </a:ext>
            </a:extLst>
          </p:cNvPr>
          <p:cNvSpPr>
            <a:spLocks noGrp="1"/>
          </p:cNvSpPr>
          <p:nvPr userDrawn="1">
            <p:ph type="pic" sz="quarter" idx="16" hasCustomPrompt="1"/>
          </p:nvPr>
        </p:nvSpPr>
        <p:spPr>
          <a:xfrm>
            <a:off x="1045292" y="4704895"/>
            <a:ext cx="1517269" cy="1137952"/>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a:p>
            <a:endParaRPr lang="zh-CN" altLang="en-US" dirty="0"/>
          </a:p>
        </p:txBody>
      </p:sp>
      <p:sp>
        <p:nvSpPr>
          <p:cNvPr id="10" name="图片占位符 9">
            <a:extLst>
              <a:ext uri="{FF2B5EF4-FFF2-40B4-BE49-F238E27FC236}">
                <a16:creationId xmlns:a16="http://schemas.microsoft.com/office/drawing/2014/main" id="{B1486012-6581-4D38-8560-A10D7066F74F}"/>
              </a:ext>
            </a:extLst>
          </p:cNvPr>
          <p:cNvSpPr>
            <a:spLocks noGrp="1"/>
          </p:cNvSpPr>
          <p:nvPr userDrawn="1">
            <p:ph type="pic" sz="quarter" idx="17" hasCustomPrompt="1"/>
          </p:nvPr>
        </p:nvSpPr>
        <p:spPr>
          <a:xfrm>
            <a:off x="3498368" y="4542791"/>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11" name="图片占位符 10">
            <a:extLst>
              <a:ext uri="{FF2B5EF4-FFF2-40B4-BE49-F238E27FC236}">
                <a16:creationId xmlns:a16="http://schemas.microsoft.com/office/drawing/2014/main" id="{40D9C93B-F95F-4D49-8BAF-24CC6622A21B}"/>
              </a:ext>
            </a:extLst>
          </p:cNvPr>
          <p:cNvSpPr>
            <a:spLocks noGrp="1"/>
          </p:cNvSpPr>
          <p:nvPr userDrawn="1">
            <p:ph type="pic" sz="quarter" idx="18" hasCustomPrompt="1"/>
          </p:nvPr>
        </p:nvSpPr>
        <p:spPr>
          <a:xfrm>
            <a:off x="5803378" y="4624885"/>
            <a:ext cx="1517269" cy="1137951"/>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13394395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DF4C9C1C-7C51-4CE3-A81B-995B939319F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13243358-0486-4C9D-BEBE-3125357ABD4C}"/>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DD43E0C0-11BC-4694-8929-7F589973AB27}"/>
              </a:ext>
            </a:extLst>
          </p:cNvPr>
          <p:cNvSpPr>
            <a:spLocks noGrp="1"/>
          </p:cNvSpPr>
          <p:nvPr userDrawn="1">
            <p:ph type="pic" sz="quarter" idx="11"/>
          </p:nvPr>
        </p:nvSpPr>
        <p:spPr>
          <a:xfrm>
            <a:off x="541033" y="3987968"/>
            <a:ext cx="2181672" cy="1242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3" name="图片占位符 2">
            <a:extLst>
              <a:ext uri="{FF2B5EF4-FFF2-40B4-BE49-F238E27FC236}">
                <a16:creationId xmlns:a16="http://schemas.microsoft.com/office/drawing/2014/main" id="{FB2CEE3E-A231-4FB6-B558-60DA89D65476}"/>
              </a:ext>
            </a:extLst>
          </p:cNvPr>
          <p:cNvSpPr>
            <a:spLocks noGrp="1"/>
          </p:cNvSpPr>
          <p:nvPr userDrawn="1">
            <p:ph type="pic" sz="quarter" idx="12"/>
          </p:nvPr>
        </p:nvSpPr>
        <p:spPr>
          <a:xfrm>
            <a:off x="3766451" y="3294919"/>
            <a:ext cx="1666769" cy="95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4" name="图片占位符 3">
            <a:extLst>
              <a:ext uri="{FF2B5EF4-FFF2-40B4-BE49-F238E27FC236}">
                <a16:creationId xmlns:a16="http://schemas.microsoft.com/office/drawing/2014/main" id="{34B7BC25-8F36-4277-9960-C29CDBA19951}"/>
              </a:ext>
            </a:extLst>
          </p:cNvPr>
          <p:cNvSpPr>
            <a:spLocks noGrp="1"/>
          </p:cNvSpPr>
          <p:nvPr userDrawn="1">
            <p:ph type="pic" sz="quarter" idx="13"/>
          </p:nvPr>
        </p:nvSpPr>
        <p:spPr>
          <a:xfrm>
            <a:off x="5860139" y="5183464"/>
            <a:ext cx="1682527" cy="96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7" name="图片占位符 6">
            <a:extLst>
              <a:ext uri="{FF2B5EF4-FFF2-40B4-BE49-F238E27FC236}">
                <a16:creationId xmlns:a16="http://schemas.microsoft.com/office/drawing/2014/main" id="{45D453B4-FFBE-4710-9831-E74AB438BF36}"/>
              </a:ext>
            </a:extLst>
          </p:cNvPr>
          <p:cNvSpPr>
            <a:spLocks noGrp="1"/>
          </p:cNvSpPr>
          <p:nvPr userDrawn="1">
            <p:ph type="pic" sz="quarter" idx="14"/>
          </p:nvPr>
        </p:nvSpPr>
        <p:spPr>
          <a:xfrm>
            <a:off x="9446917" y="3987846"/>
            <a:ext cx="2174019" cy="1238695"/>
          </a:xfrm>
          <a:prstGeom prst="rect">
            <a:avLst/>
          </a:prstGeom>
        </p:spPr>
        <p:txBody>
          <a:bodyPr/>
          <a:lstStyle>
            <a:lvl1pPr>
              <a:defRPr sz="1800"/>
            </a:lvl1pPr>
          </a:lstStyle>
          <a:p>
            <a:endParaRPr lang="zh-CN" altLang="en-US"/>
          </a:p>
        </p:txBody>
      </p:sp>
    </p:spTree>
    <p:extLst>
      <p:ext uri="{BB962C8B-B14F-4D97-AF65-F5344CB8AC3E}">
        <p14:creationId xmlns:p14="http://schemas.microsoft.com/office/powerpoint/2010/main" val="27226797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4FC47678-2AAC-4F67-A851-2A62E24112FF}"/>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4FEE8A88-323B-4417-BDEC-9F6C0C98309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417E2816-D850-4835-B27D-AC0DB66CED25}"/>
              </a:ext>
            </a:extLst>
          </p:cNvPr>
          <p:cNvSpPr>
            <a:spLocks noGrp="1"/>
          </p:cNvSpPr>
          <p:nvPr userDrawn="1">
            <p:ph type="pic" sz="quarter" idx="11"/>
          </p:nvPr>
        </p:nvSpPr>
        <p:spPr>
          <a:xfrm>
            <a:off x="538906" y="1433226"/>
            <a:ext cx="2864773" cy="2148580"/>
          </a:xfrm>
          <a:prstGeom prst="rect">
            <a:avLst/>
          </a:prstGeom>
        </p:spPr>
        <p:txBody>
          <a:bodyPr/>
          <a:lstStyle/>
          <a:p>
            <a:endParaRPr lang="zh-CN" altLang="en-US"/>
          </a:p>
        </p:txBody>
      </p:sp>
      <p:sp>
        <p:nvSpPr>
          <p:cNvPr id="3" name="图片占位符 2">
            <a:extLst>
              <a:ext uri="{FF2B5EF4-FFF2-40B4-BE49-F238E27FC236}">
                <a16:creationId xmlns:a16="http://schemas.microsoft.com/office/drawing/2014/main" id="{E1A6CFA2-9266-40EA-98E8-4539F1E53830}"/>
              </a:ext>
            </a:extLst>
          </p:cNvPr>
          <p:cNvSpPr>
            <a:spLocks noGrp="1"/>
          </p:cNvSpPr>
          <p:nvPr userDrawn="1">
            <p:ph type="pic" sz="quarter" idx="12"/>
          </p:nvPr>
        </p:nvSpPr>
        <p:spPr>
          <a:xfrm>
            <a:off x="6285306" y="1429359"/>
            <a:ext cx="2874677" cy="2156008"/>
          </a:xfrm>
          <a:prstGeom prst="rect">
            <a:avLst/>
          </a:prstGeom>
        </p:spPr>
        <p:txBody>
          <a:bodyPr/>
          <a:lstStyle/>
          <a:p>
            <a:endParaRPr lang="zh-CN" altLang="en-US"/>
          </a:p>
        </p:txBody>
      </p:sp>
      <p:sp>
        <p:nvSpPr>
          <p:cNvPr id="4" name="图片占位符 3">
            <a:extLst>
              <a:ext uri="{FF2B5EF4-FFF2-40B4-BE49-F238E27FC236}">
                <a16:creationId xmlns:a16="http://schemas.microsoft.com/office/drawing/2014/main" id="{609ABDF7-B86A-4A3D-B8CA-4B3CAD68F02B}"/>
              </a:ext>
            </a:extLst>
          </p:cNvPr>
          <p:cNvSpPr>
            <a:spLocks noGrp="1"/>
          </p:cNvSpPr>
          <p:nvPr userDrawn="1">
            <p:ph type="pic" sz="quarter" idx="13"/>
          </p:nvPr>
        </p:nvSpPr>
        <p:spPr>
          <a:xfrm>
            <a:off x="538905" y="4007606"/>
            <a:ext cx="2864773" cy="2148580"/>
          </a:xfrm>
          <a:prstGeom prst="rect">
            <a:avLst/>
          </a:prstGeom>
        </p:spPr>
        <p:txBody>
          <a:bodyPr/>
          <a:lstStyle/>
          <a:p>
            <a:endParaRPr lang="zh-CN" altLang="en-US"/>
          </a:p>
        </p:txBody>
      </p:sp>
      <p:sp>
        <p:nvSpPr>
          <p:cNvPr id="7" name="图片占位符 6">
            <a:extLst>
              <a:ext uri="{FF2B5EF4-FFF2-40B4-BE49-F238E27FC236}">
                <a16:creationId xmlns:a16="http://schemas.microsoft.com/office/drawing/2014/main" id="{021F8CAA-74FA-421A-BB4F-ED257BF2158A}"/>
              </a:ext>
            </a:extLst>
          </p:cNvPr>
          <p:cNvSpPr>
            <a:spLocks noGrp="1"/>
          </p:cNvSpPr>
          <p:nvPr userDrawn="1">
            <p:ph type="pic" sz="quarter" idx="14"/>
          </p:nvPr>
        </p:nvSpPr>
        <p:spPr>
          <a:xfrm>
            <a:off x="6285305" y="3989642"/>
            <a:ext cx="2874677" cy="2156008"/>
          </a:xfrm>
          <a:prstGeom prst="rect">
            <a:avLst/>
          </a:prstGeom>
        </p:spPr>
        <p:txBody>
          <a:bodyPr/>
          <a:lstStyle/>
          <a:p>
            <a:endParaRPr lang="zh-CN" altLang="en-US"/>
          </a:p>
        </p:txBody>
      </p:sp>
    </p:spTree>
    <p:extLst>
      <p:ext uri="{BB962C8B-B14F-4D97-AF65-F5344CB8AC3E}">
        <p14:creationId xmlns:p14="http://schemas.microsoft.com/office/powerpoint/2010/main" val="32078617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E5868CD9-F486-46FB-95B1-EE9092E9792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B2A22146-911F-496B-B2DA-7C634E253AE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789FB453-DC9C-4E81-84D0-89B1CFEE4322}"/>
              </a:ext>
            </a:extLst>
          </p:cNvPr>
          <p:cNvSpPr>
            <a:spLocks noGrp="1"/>
          </p:cNvSpPr>
          <p:nvPr userDrawn="1">
            <p:ph type="pic" sz="quarter" idx="11" hasCustomPrompt="1"/>
          </p:nvPr>
        </p:nvSpPr>
        <p:spPr>
          <a:xfrm>
            <a:off x="4143737" y="1953873"/>
            <a:ext cx="3904526" cy="2399944"/>
          </a:xfrm>
          <a:prstGeom prst="rect">
            <a:avLst/>
          </a:prstGeom>
          <a:ln>
            <a:gradFill>
              <a:gsLst>
                <a:gs pos="0">
                  <a:schemeClr val="accent1"/>
                </a:gs>
                <a:gs pos="100000">
                  <a:schemeClr val="accent2"/>
                </a:gs>
              </a:gsLst>
              <a:lin ang="5400000" scaled="1"/>
            </a:gradFill>
          </a:ln>
        </p:spPr>
        <p:txBody>
          <a:bodyPr/>
          <a:lstStyle/>
          <a:p>
            <a:r>
              <a:rPr lang="zh-CN" altLang="en-US" dirty="0"/>
              <a:t>点击图标插入图片</a:t>
            </a:r>
          </a:p>
        </p:txBody>
      </p:sp>
    </p:spTree>
    <p:extLst>
      <p:ext uri="{BB962C8B-B14F-4D97-AF65-F5344CB8AC3E}">
        <p14:creationId xmlns:p14="http://schemas.microsoft.com/office/powerpoint/2010/main" val="16813598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0C382209-F8AF-4EE0-944C-A7E4025C94F5}"/>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5767F592-5240-4E52-AAE7-4DE692A5592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0D91EA54-6E38-48E8-884A-2675950B3219}"/>
              </a:ext>
            </a:extLst>
          </p:cNvPr>
          <p:cNvSpPr>
            <a:spLocks noGrp="1"/>
          </p:cNvSpPr>
          <p:nvPr userDrawn="1">
            <p:ph type="pic" sz="quarter" idx="11"/>
          </p:nvPr>
        </p:nvSpPr>
        <p:spPr>
          <a:xfrm>
            <a:off x="666750" y="1130300"/>
            <a:ext cx="10858499" cy="2705100"/>
          </a:xfrm>
          <a:prstGeom prst="rect">
            <a:avLst/>
          </a:prstGeom>
        </p:spPr>
        <p:txBody>
          <a:bodyPr/>
          <a:lstStyle/>
          <a:p>
            <a:endParaRPr lang="zh-CN" altLang="en-US"/>
          </a:p>
        </p:txBody>
      </p:sp>
    </p:spTree>
    <p:extLst>
      <p:ext uri="{BB962C8B-B14F-4D97-AF65-F5344CB8AC3E}">
        <p14:creationId xmlns:p14="http://schemas.microsoft.com/office/powerpoint/2010/main" val="16431094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F668D443-B33E-454D-8984-72A0306B442C}"/>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8BED749F-4B79-44B6-9612-D8487254B5C4}"/>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82DF632E-B620-4418-A251-E5507B06BCE0}"/>
              </a:ext>
            </a:extLst>
          </p:cNvPr>
          <p:cNvSpPr>
            <a:spLocks noGrp="1"/>
          </p:cNvSpPr>
          <p:nvPr userDrawn="1">
            <p:ph type="pic" sz="quarter" idx="11" hasCustomPrompt="1"/>
          </p:nvPr>
        </p:nvSpPr>
        <p:spPr>
          <a:xfrm>
            <a:off x="1322859"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p:txBody>
      </p:sp>
      <p:sp>
        <p:nvSpPr>
          <p:cNvPr id="3" name="图片占位符 2">
            <a:extLst>
              <a:ext uri="{FF2B5EF4-FFF2-40B4-BE49-F238E27FC236}">
                <a16:creationId xmlns:a16="http://schemas.microsoft.com/office/drawing/2014/main" id="{EC9681B8-D92C-4FF9-97DB-C3B2DAC635F3}"/>
              </a:ext>
            </a:extLst>
          </p:cNvPr>
          <p:cNvSpPr>
            <a:spLocks noGrp="1"/>
          </p:cNvSpPr>
          <p:nvPr userDrawn="1">
            <p:ph type="pic" sz="quarter" idx="12" hasCustomPrompt="1"/>
          </p:nvPr>
        </p:nvSpPr>
        <p:spPr>
          <a:xfrm>
            <a:off x="4645180"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a16="http://schemas.microsoft.com/office/drawing/2014/main" id="{77365C56-A4BE-4964-8412-CCF22F3ECC38}"/>
              </a:ext>
            </a:extLst>
          </p:cNvPr>
          <p:cNvSpPr>
            <a:spLocks noGrp="1"/>
          </p:cNvSpPr>
          <p:nvPr userDrawn="1">
            <p:ph type="pic" sz="quarter" idx="13" hasCustomPrompt="1"/>
          </p:nvPr>
        </p:nvSpPr>
        <p:spPr>
          <a:xfrm>
            <a:off x="7962421"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2299027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7E8CAA2D-BB0D-4725-AF92-4D22543E7EB8}"/>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4E74BA3A-F3AB-4DE8-B10F-6A0EE1B77234}"/>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2A927857-1FF3-4195-B406-2DF22DDFFBFF}"/>
              </a:ext>
            </a:extLst>
          </p:cNvPr>
          <p:cNvSpPr>
            <a:spLocks noGrp="1"/>
          </p:cNvSpPr>
          <p:nvPr userDrawn="1">
            <p:ph type="pic" sz="quarter" idx="11" hasCustomPrompt="1"/>
          </p:nvPr>
        </p:nvSpPr>
        <p:spPr>
          <a:xfrm>
            <a:off x="660400" y="2101937"/>
            <a:ext cx="5194850" cy="2603500"/>
          </a:xfrm>
          <a:prstGeom prst="rect">
            <a:avLst/>
          </a:prstGeom>
          <a:ln w="9525">
            <a:gradFill>
              <a:gsLst>
                <a:gs pos="0">
                  <a:schemeClr val="accent1"/>
                </a:gs>
                <a:gs pos="100000">
                  <a:schemeClr val="accent2"/>
                </a:gs>
              </a:gsLst>
              <a:lin ang="5400000" scaled="1"/>
            </a:gradFill>
          </a:ln>
        </p:spPr>
        <p:txBody>
          <a:bodyPr/>
          <a:lstStyle>
            <a:lvl1pPr>
              <a:defRPr/>
            </a:lvl1pPr>
          </a:lstStyle>
          <a:p>
            <a:r>
              <a:rPr lang="zh-CN" altLang="en-US" dirty="0"/>
              <a:t>点击图标插入图片</a:t>
            </a:r>
          </a:p>
        </p:txBody>
      </p:sp>
      <p:sp>
        <p:nvSpPr>
          <p:cNvPr id="3" name="图片占位符 2">
            <a:extLst>
              <a:ext uri="{FF2B5EF4-FFF2-40B4-BE49-F238E27FC236}">
                <a16:creationId xmlns:a16="http://schemas.microsoft.com/office/drawing/2014/main" id="{DA3973B0-8BEB-4AB6-8B24-C49A67A46F09}"/>
              </a:ext>
            </a:extLst>
          </p:cNvPr>
          <p:cNvSpPr>
            <a:spLocks noGrp="1"/>
          </p:cNvSpPr>
          <p:nvPr userDrawn="1">
            <p:ph type="pic" sz="quarter" idx="12" hasCustomPrompt="1"/>
          </p:nvPr>
        </p:nvSpPr>
        <p:spPr>
          <a:xfrm>
            <a:off x="6336751" y="2103497"/>
            <a:ext cx="5182148" cy="2601941"/>
          </a:xfrm>
          <a:prstGeom prst="rect">
            <a:avLst/>
          </a:prstGeom>
          <a:ln>
            <a:gradFill>
              <a:gsLst>
                <a:gs pos="0">
                  <a:schemeClr val="accent1"/>
                </a:gs>
                <a:gs pos="100000">
                  <a:schemeClr val="accent2"/>
                </a:gs>
              </a:gsLst>
              <a:lin ang="5400000" scaled="1"/>
            </a:gradFill>
          </a:ln>
        </p:spPr>
        <p:txBody>
          <a:bodyPr/>
          <a:lstStyle/>
          <a:p>
            <a:r>
              <a:rPr lang="zh-CN" altLang="en-US" dirty="0"/>
              <a:t>点击图标插入图片</a:t>
            </a:r>
          </a:p>
        </p:txBody>
      </p:sp>
    </p:spTree>
    <p:extLst>
      <p:ext uri="{BB962C8B-B14F-4D97-AF65-F5344CB8AC3E}">
        <p14:creationId xmlns:p14="http://schemas.microsoft.com/office/powerpoint/2010/main" val="3407216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B392F1F6-BA7E-4CDD-AB06-1FBEBEB8FB9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4DB7765A-5CFD-4F42-B86F-4FAD337332B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93F72C8B-1174-4495-97A3-27599BEF9440}"/>
              </a:ext>
            </a:extLst>
          </p:cNvPr>
          <p:cNvSpPr>
            <a:spLocks noGrp="1"/>
          </p:cNvSpPr>
          <p:nvPr userDrawn="1">
            <p:ph type="pic" sz="quarter" idx="11"/>
          </p:nvPr>
        </p:nvSpPr>
        <p:spPr>
          <a:xfrm>
            <a:off x="660400" y="3291840"/>
            <a:ext cx="10861279" cy="2943860"/>
          </a:xfrm>
          <a:prstGeom prst="rect">
            <a:avLst/>
          </a:prstGeom>
        </p:spPr>
        <p:txBody>
          <a:bodyPr/>
          <a:lstStyle/>
          <a:p>
            <a:endParaRPr lang="zh-CN" altLang="en-US"/>
          </a:p>
        </p:txBody>
      </p:sp>
    </p:spTree>
    <p:extLst>
      <p:ext uri="{BB962C8B-B14F-4D97-AF65-F5344CB8AC3E}">
        <p14:creationId xmlns:p14="http://schemas.microsoft.com/office/powerpoint/2010/main" val="7990003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过渡页">
    <p:spTree>
      <p:nvGrpSpPr>
        <p:cNvPr id="1" name=""/>
        <p:cNvGrpSpPr/>
        <p:nvPr/>
      </p:nvGrpSpPr>
      <p:grpSpPr>
        <a:xfrm>
          <a:off x="0" y="0"/>
          <a:ext cx="0" cy="0"/>
          <a:chOff x="0" y="0"/>
          <a:chExt cx="0" cy="0"/>
        </a:xfrm>
      </p:grpSpPr>
      <p:pic>
        <p:nvPicPr>
          <p:cNvPr id="6" name="图片 5" descr="河边的城市&#10;&#10;描述已自动生成">
            <a:extLst>
              <a:ext uri="{FF2B5EF4-FFF2-40B4-BE49-F238E27FC236}">
                <a16:creationId xmlns:a16="http://schemas.microsoft.com/office/drawing/2014/main" id="{0356ACC8-233E-40AB-898A-9932F64049B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3682" r="3682" b="7442"/>
          <a:stretch/>
        </p:blipFill>
        <p:spPr>
          <a:xfrm>
            <a:off x="-1" y="5801"/>
            <a:ext cx="12192001" cy="6852199"/>
          </a:xfrm>
          <a:prstGeom prst="rect">
            <a:avLst/>
          </a:prstGeom>
        </p:spPr>
      </p:pic>
      <p:sp>
        <p:nvSpPr>
          <p:cNvPr id="7" name="矩形 6">
            <a:extLst>
              <a:ext uri="{FF2B5EF4-FFF2-40B4-BE49-F238E27FC236}">
                <a16:creationId xmlns:a16="http://schemas.microsoft.com/office/drawing/2014/main" id="{87C41145-CAB0-4750-BCEC-6CD795251F81}"/>
              </a:ext>
            </a:extLst>
          </p:cNvPr>
          <p:cNvSpPr/>
          <p:nvPr userDrawn="1"/>
        </p:nvSpPr>
        <p:spPr>
          <a:xfrm>
            <a:off x="0" y="0"/>
            <a:ext cx="12192000" cy="6858000"/>
          </a:xfrm>
          <a:prstGeom prst="rect">
            <a:avLst/>
          </a:prstGeom>
          <a:solidFill>
            <a:schemeClr val="bg1">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dirty="0"/>
          </a:p>
        </p:txBody>
      </p:sp>
      <p:grpSp>
        <p:nvGrpSpPr>
          <p:cNvPr id="8" name="组合 7">
            <a:extLst>
              <a:ext uri="{FF2B5EF4-FFF2-40B4-BE49-F238E27FC236}">
                <a16:creationId xmlns:a16="http://schemas.microsoft.com/office/drawing/2014/main" id="{62621F03-64CC-4B5C-BC80-1C6447CC40D5}"/>
              </a:ext>
            </a:extLst>
          </p:cNvPr>
          <p:cNvGrpSpPr/>
          <p:nvPr userDrawn="1"/>
        </p:nvGrpSpPr>
        <p:grpSpPr>
          <a:xfrm>
            <a:off x="5343665" y="5673276"/>
            <a:ext cx="1504670" cy="460824"/>
            <a:chOff x="4954881" y="1942452"/>
            <a:chExt cx="6214687" cy="1903328"/>
          </a:xfrm>
          <a:solidFill>
            <a:schemeClr val="accent1"/>
          </a:solidFill>
        </p:grpSpPr>
        <p:grpSp>
          <p:nvGrpSpPr>
            <p:cNvPr id="9" name="组合 8">
              <a:extLst>
                <a:ext uri="{FF2B5EF4-FFF2-40B4-BE49-F238E27FC236}">
                  <a16:creationId xmlns:a16="http://schemas.microsoft.com/office/drawing/2014/main" id="{DFC3685B-FD73-4665-BB69-C7DBA26AD229}"/>
                </a:ext>
              </a:extLst>
            </p:cNvPr>
            <p:cNvGrpSpPr/>
            <p:nvPr/>
          </p:nvGrpSpPr>
          <p:grpSpPr>
            <a:xfrm>
              <a:off x="4954881" y="1942452"/>
              <a:ext cx="1901067" cy="1903328"/>
              <a:chOff x="1735138" y="2095500"/>
              <a:chExt cx="2667000" cy="2670175"/>
            </a:xfrm>
            <a:grpFill/>
          </p:grpSpPr>
          <p:sp>
            <p:nvSpPr>
              <p:cNvPr id="16" name="任意多边形: 形状 15">
                <a:extLst>
                  <a:ext uri="{FF2B5EF4-FFF2-40B4-BE49-F238E27FC236}">
                    <a16:creationId xmlns:a16="http://schemas.microsoft.com/office/drawing/2014/main" id="{D9BE2875-9A1D-49D7-8717-7154CC439F3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任意多边形: 形状 16">
                <a:extLst>
                  <a:ext uri="{FF2B5EF4-FFF2-40B4-BE49-F238E27FC236}">
                    <a16:creationId xmlns:a16="http://schemas.microsoft.com/office/drawing/2014/main" id="{D845680D-2E81-4210-A6CD-FFAE3DF13C78}"/>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AC0B0E61-3A25-4FE0-9A6F-7BD2C6A409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F4B6432B-FBFA-4C2F-9B9D-C3CAFC563950}"/>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5EBB1375-F617-43A5-B123-C97FF23069B2}"/>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任意多边形: 形状 20">
                <a:extLst>
                  <a:ext uri="{FF2B5EF4-FFF2-40B4-BE49-F238E27FC236}">
                    <a16:creationId xmlns:a16="http://schemas.microsoft.com/office/drawing/2014/main" id="{EC7FB96D-1A6B-4CBF-A4CB-16AF5AC9E21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C45E981-EA56-4817-A9EF-6CABC62B5529}"/>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13DE288F-BE2F-4B4F-A788-C8E53B4053DE}"/>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8A697CF8-2C44-46A6-ACA1-12E4A4981C8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6DAE0F9A-D071-4F00-B49A-E733E263E48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23DED7C1-388B-4DAB-A0D3-0366F822237C}"/>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EEE9988D-256E-4F4C-A3A2-D5AFB612B37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198B7677-1BB9-45A1-B302-6EAACAAA4AA8}"/>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5B464E57-A6F9-462D-9DB7-E27CCE4E23E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 name="任意多边形: 形状 9">
              <a:extLst>
                <a:ext uri="{FF2B5EF4-FFF2-40B4-BE49-F238E27FC236}">
                  <a16:creationId xmlns:a16="http://schemas.microsoft.com/office/drawing/2014/main" id="{CB36EDFE-81FD-47C1-86BC-5F30F845B867}"/>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1" name="组合 10">
              <a:extLst>
                <a:ext uri="{FF2B5EF4-FFF2-40B4-BE49-F238E27FC236}">
                  <a16:creationId xmlns:a16="http://schemas.microsoft.com/office/drawing/2014/main" id="{55E13F0A-AE58-4A98-8AB3-1F7B02EABA86}"/>
                </a:ext>
              </a:extLst>
            </p:cNvPr>
            <p:cNvGrpSpPr/>
            <p:nvPr/>
          </p:nvGrpSpPr>
          <p:grpSpPr>
            <a:xfrm>
              <a:off x="7354984" y="2180085"/>
              <a:ext cx="3612032" cy="965243"/>
              <a:chOff x="5102226" y="2428875"/>
              <a:chExt cx="5067300" cy="1354138"/>
            </a:xfrm>
            <a:grpFill/>
          </p:grpSpPr>
          <p:sp>
            <p:nvSpPr>
              <p:cNvPr id="12" name="任意多边形: 形状 11">
                <a:extLst>
                  <a:ext uri="{FF2B5EF4-FFF2-40B4-BE49-F238E27FC236}">
                    <a16:creationId xmlns:a16="http://schemas.microsoft.com/office/drawing/2014/main" id="{A4327E71-8925-418C-8433-9E16973AACE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任意多边形: 形状 12">
                <a:extLst>
                  <a:ext uri="{FF2B5EF4-FFF2-40B4-BE49-F238E27FC236}">
                    <a16:creationId xmlns:a16="http://schemas.microsoft.com/office/drawing/2014/main" id="{3140D0DF-6370-4C68-9347-EEA00138A51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任意多边形: 形状 13">
                <a:extLst>
                  <a:ext uri="{FF2B5EF4-FFF2-40B4-BE49-F238E27FC236}">
                    <a16:creationId xmlns:a16="http://schemas.microsoft.com/office/drawing/2014/main" id="{313D20A1-5B91-4266-A1EE-D16364249C05}"/>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任意多边形: 形状 14">
                <a:extLst>
                  <a:ext uri="{FF2B5EF4-FFF2-40B4-BE49-F238E27FC236}">
                    <a16:creationId xmlns:a16="http://schemas.microsoft.com/office/drawing/2014/main" id="{0850DC3B-5D39-4E56-B633-0E22EB93BF5D}"/>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37" name="椭圆 36">
            <a:extLst>
              <a:ext uri="{FF2B5EF4-FFF2-40B4-BE49-F238E27FC236}">
                <a16:creationId xmlns:a16="http://schemas.microsoft.com/office/drawing/2014/main" id="{74905264-ADAB-4CA7-A2CE-40CD38ED06E2}"/>
              </a:ext>
            </a:extLst>
          </p:cNvPr>
          <p:cNvSpPr/>
          <p:nvPr userDrawn="1"/>
        </p:nvSpPr>
        <p:spPr>
          <a:xfrm rot="4914786">
            <a:off x="8318378" y="787199"/>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a:extLst>
              <a:ext uri="{FF2B5EF4-FFF2-40B4-BE49-F238E27FC236}">
                <a16:creationId xmlns:a16="http://schemas.microsoft.com/office/drawing/2014/main" id="{15827DD2-FE75-469B-A0CC-70523BA1228D}"/>
              </a:ext>
            </a:extLst>
          </p:cNvPr>
          <p:cNvSpPr/>
          <p:nvPr userDrawn="1"/>
        </p:nvSpPr>
        <p:spPr>
          <a:xfrm rot="4914786">
            <a:off x="2710098" y="1492508"/>
            <a:ext cx="319137" cy="319137"/>
          </a:xfrm>
          <a:prstGeom prst="ellipse">
            <a:avLst/>
          </a:prstGeom>
          <a:gradFill>
            <a:gsLst>
              <a:gs pos="78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a:extLst>
              <a:ext uri="{FF2B5EF4-FFF2-40B4-BE49-F238E27FC236}">
                <a16:creationId xmlns:a16="http://schemas.microsoft.com/office/drawing/2014/main" id="{DFBDC7C6-E0B0-4F33-B3CE-FD5D296C27F4}"/>
              </a:ext>
            </a:extLst>
          </p:cNvPr>
          <p:cNvSpPr/>
          <p:nvPr userDrawn="1"/>
        </p:nvSpPr>
        <p:spPr>
          <a:xfrm rot="4914786">
            <a:off x="10300186" y="3909760"/>
            <a:ext cx="278056" cy="278056"/>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a16="http://schemas.microsoft.com/office/drawing/2014/main" id="{7D7F2884-52F4-463A-A84C-1894E0877DD3}"/>
              </a:ext>
            </a:extLst>
          </p:cNvPr>
          <p:cNvSpPr/>
          <p:nvPr userDrawn="1"/>
        </p:nvSpPr>
        <p:spPr>
          <a:xfrm rot="4083084">
            <a:off x="1214551" y="3046015"/>
            <a:ext cx="228499" cy="228499"/>
          </a:xfrm>
          <a:prstGeom prst="ellipse">
            <a:avLst/>
          </a:prstGeom>
          <a:gradFill>
            <a:gsLst>
              <a:gs pos="79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287153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0DF6D030-24ED-4A56-B209-FB758061CF99}"/>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B8972388-B0CA-4E31-AC71-0CE785861C1E}"/>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1E924716-E767-4376-902A-A8A4C77771A7}"/>
              </a:ext>
            </a:extLst>
          </p:cNvPr>
          <p:cNvSpPr>
            <a:spLocks noGrp="1"/>
          </p:cNvSpPr>
          <p:nvPr userDrawn="1">
            <p:ph type="pic" sz="quarter" idx="11"/>
          </p:nvPr>
        </p:nvSpPr>
        <p:spPr>
          <a:xfrm>
            <a:off x="1948407" y="3079720"/>
            <a:ext cx="3311325" cy="2388468"/>
          </a:xfrm>
          <a:prstGeom prst="rect">
            <a:avLst/>
          </a:prstGeom>
        </p:spPr>
        <p:txBody>
          <a:bodyPr/>
          <a:lstStyle/>
          <a:p>
            <a:endParaRPr lang="zh-CN" altLang="en-US"/>
          </a:p>
        </p:txBody>
      </p:sp>
    </p:spTree>
    <p:extLst>
      <p:ext uri="{BB962C8B-B14F-4D97-AF65-F5344CB8AC3E}">
        <p14:creationId xmlns:p14="http://schemas.microsoft.com/office/powerpoint/2010/main" val="36663126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0" name="任意多边形: 形状 69">
            <a:extLst>
              <a:ext uri="{FF2B5EF4-FFF2-40B4-BE49-F238E27FC236}">
                <a16:creationId xmlns:a16="http://schemas.microsoft.com/office/drawing/2014/main" id="{46338277-E850-4A7E-A34E-3F29E18467D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形状 68">
            <a:extLst>
              <a:ext uri="{FF2B5EF4-FFF2-40B4-BE49-F238E27FC236}">
                <a16:creationId xmlns:a16="http://schemas.microsoft.com/office/drawing/2014/main" id="{83CBC8C6-7AB2-49BB-9816-91F4EAEAD279}"/>
              </a:ext>
            </a:extLst>
          </p:cNvPr>
          <p:cNvSpPr/>
          <p:nvPr userDrawn="1"/>
        </p:nvSpPr>
        <p:spPr>
          <a:xfrm>
            <a:off x="-11612" y="368088"/>
            <a:ext cx="749167" cy="631135"/>
          </a:xfrm>
          <a:custGeom>
            <a:avLst/>
            <a:gdLst>
              <a:gd name="connsiteX0" fmla="*/ 0 w 749167"/>
              <a:gd name="connsiteY0" fmla="*/ 0 h 631135"/>
              <a:gd name="connsiteX1" fmla="*/ 749167 w 749167"/>
              <a:gd name="connsiteY1" fmla="*/ 0 h 631135"/>
              <a:gd name="connsiteX2" fmla="*/ 615764 w 749167"/>
              <a:gd name="connsiteY2" fmla="*/ 631135 h 631135"/>
              <a:gd name="connsiteX3" fmla="*/ 0 w 749167"/>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49167" h="631135">
                <a:moveTo>
                  <a:pt x="0" y="0"/>
                </a:moveTo>
                <a:lnTo>
                  <a:pt x="749167" y="0"/>
                </a:lnTo>
                <a:lnTo>
                  <a:pt x="615764"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F8E0DBB1-7674-4740-81AE-BE74513C217F}"/>
              </a:ext>
            </a:extLst>
          </p:cNvPr>
          <p:cNvSpPr>
            <a:spLocks noGrp="1"/>
          </p:cNvSpPr>
          <p:nvPr userDrawn="1">
            <p:ph type="pic" sz="quarter" idx="11"/>
          </p:nvPr>
        </p:nvSpPr>
        <p:spPr>
          <a:xfrm>
            <a:off x="6337300" y="2180115"/>
            <a:ext cx="5181601" cy="4055585"/>
          </a:xfrm>
          <a:prstGeom prst="rect">
            <a:avLst/>
          </a:prstGeom>
        </p:spPr>
        <p:txBody>
          <a:bodyPr/>
          <a:lstStyle/>
          <a:p>
            <a:endParaRPr lang="zh-CN" altLang="en-US"/>
          </a:p>
        </p:txBody>
      </p:sp>
    </p:spTree>
    <p:extLst>
      <p:ext uri="{BB962C8B-B14F-4D97-AF65-F5344CB8AC3E}">
        <p14:creationId xmlns:p14="http://schemas.microsoft.com/office/powerpoint/2010/main" val="40978062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B9D844C1-B86E-49A3-9E63-2FC41EFF82D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C54E0A6D-3E45-4594-9C19-65B3EBC7896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784E89EB-4805-486D-9425-6D7DDD198197}"/>
              </a:ext>
            </a:extLst>
          </p:cNvPr>
          <p:cNvSpPr>
            <a:spLocks noGrp="1"/>
          </p:cNvSpPr>
          <p:nvPr userDrawn="1">
            <p:ph type="pic" sz="quarter" idx="11"/>
          </p:nvPr>
        </p:nvSpPr>
        <p:spPr>
          <a:xfrm>
            <a:off x="0" y="1158829"/>
            <a:ext cx="12192000" cy="2743200"/>
          </a:xfrm>
          <a:prstGeom prst="rect">
            <a:avLst/>
          </a:prstGeom>
        </p:spPr>
        <p:txBody>
          <a:bodyPr/>
          <a:lstStyle/>
          <a:p>
            <a:endParaRPr lang="zh-CN" altLang="en-US"/>
          </a:p>
        </p:txBody>
      </p:sp>
    </p:spTree>
    <p:extLst>
      <p:ext uri="{BB962C8B-B14F-4D97-AF65-F5344CB8AC3E}">
        <p14:creationId xmlns:p14="http://schemas.microsoft.com/office/powerpoint/2010/main" val="7388486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43055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封底">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0C8F2613-145E-4E13-9E22-588AFA7AF871}"/>
              </a:ext>
            </a:extLst>
          </p:cNvPr>
          <p:cNvPicPr>
            <a:picLocks noChangeAspect="1"/>
          </p:cNvPicPr>
          <p:nvPr userDrawn="1"/>
        </p:nvPicPr>
        <p:blipFill>
          <a:blip r:embed="rId2">
            <a:extLst>
              <a:ext uri="{28A0092B-C50C-407E-A947-70E740481C1C}">
                <a14:useLocalDpi xmlns:a14="http://schemas.microsoft.com/office/drawing/2010/main" val="0"/>
              </a:ext>
            </a:extLst>
          </a:blip>
          <a:srcRect l="1878" t="13794" r="2626" b="4323"/>
          <a:stretch>
            <a:fillRect/>
          </a:stretch>
        </p:blipFill>
        <p:spPr>
          <a:xfrm>
            <a:off x="3388358" y="2286000"/>
            <a:ext cx="4739642" cy="2286000"/>
          </a:xfrm>
          <a:custGeom>
            <a:avLst/>
            <a:gdLst>
              <a:gd name="connsiteX0" fmla="*/ 0 w 4739642"/>
              <a:gd name="connsiteY0" fmla="*/ 0 h 2286000"/>
              <a:gd name="connsiteX1" fmla="*/ 4739642 w 4739642"/>
              <a:gd name="connsiteY1" fmla="*/ 0 h 2286000"/>
              <a:gd name="connsiteX2" fmla="*/ 4739642 w 4739642"/>
              <a:gd name="connsiteY2" fmla="*/ 2286000 h 2286000"/>
              <a:gd name="connsiteX3" fmla="*/ 0 w 473964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739642" h="2286000">
                <a:moveTo>
                  <a:pt x="0" y="0"/>
                </a:moveTo>
                <a:lnTo>
                  <a:pt x="4739642" y="0"/>
                </a:lnTo>
                <a:lnTo>
                  <a:pt x="4739642" y="2286000"/>
                </a:lnTo>
                <a:lnTo>
                  <a:pt x="0" y="2286000"/>
                </a:lnTo>
                <a:close/>
              </a:path>
            </a:pathLst>
          </a:custGeom>
        </p:spPr>
      </p:pic>
      <p:pic>
        <p:nvPicPr>
          <p:cNvPr id="7" name="图片 6">
            <a:extLst>
              <a:ext uri="{FF2B5EF4-FFF2-40B4-BE49-F238E27FC236}">
                <a16:creationId xmlns:a16="http://schemas.microsoft.com/office/drawing/2014/main" id="{E2B2DDDE-6851-4844-8633-3D204BE98845}"/>
              </a:ext>
            </a:extLst>
          </p:cNvPr>
          <p:cNvPicPr>
            <a:picLocks noChangeAspect="1"/>
          </p:cNvPicPr>
          <p:nvPr userDrawn="1"/>
        </p:nvPicPr>
        <p:blipFill>
          <a:blip r:embed="rId3">
            <a:extLst>
              <a:ext uri="{28A0092B-C50C-407E-A947-70E740481C1C}">
                <a14:useLocalDpi xmlns:a14="http://schemas.microsoft.com/office/drawing/2010/main" val="0"/>
              </a:ext>
            </a:extLst>
          </a:blip>
          <a:srcRect l="5361" t="2345" r="3107" b="22706"/>
          <a:stretch>
            <a:fillRect/>
          </a:stretch>
        </p:blipFill>
        <p:spPr>
          <a:xfrm>
            <a:off x="4287518" y="0"/>
            <a:ext cx="4963162" cy="2286000"/>
          </a:xfrm>
          <a:custGeom>
            <a:avLst/>
            <a:gdLst>
              <a:gd name="connsiteX0" fmla="*/ 0 w 4963162"/>
              <a:gd name="connsiteY0" fmla="*/ 0 h 2286000"/>
              <a:gd name="connsiteX1" fmla="*/ 4963162 w 4963162"/>
              <a:gd name="connsiteY1" fmla="*/ 0 h 2286000"/>
              <a:gd name="connsiteX2" fmla="*/ 4963162 w 4963162"/>
              <a:gd name="connsiteY2" fmla="*/ 2286000 h 2286000"/>
              <a:gd name="connsiteX3" fmla="*/ 0 w 496316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963162" h="2286000">
                <a:moveTo>
                  <a:pt x="0" y="0"/>
                </a:moveTo>
                <a:lnTo>
                  <a:pt x="4963162" y="0"/>
                </a:lnTo>
                <a:lnTo>
                  <a:pt x="4963162" y="2286000"/>
                </a:lnTo>
                <a:lnTo>
                  <a:pt x="0" y="2286000"/>
                </a:lnTo>
                <a:close/>
              </a:path>
            </a:pathLst>
          </a:custGeom>
        </p:spPr>
      </p:pic>
      <p:pic>
        <p:nvPicPr>
          <p:cNvPr id="8" name="图片 7">
            <a:extLst>
              <a:ext uri="{FF2B5EF4-FFF2-40B4-BE49-F238E27FC236}">
                <a16:creationId xmlns:a16="http://schemas.microsoft.com/office/drawing/2014/main" id="{07895819-913A-4D9E-81CD-A33A61D005B9}"/>
              </a:ext>
            </a:extLst>
          </p:cNvPr>
          <p:cNvPicPr>
            <a:picLocks noChangeAspect="1"/>
          </p:cNvPicPr>
          <p:nvPr userDrawn="1"/>
        </p:nvPicPr>
        <p:blipFill>
          <a:blip r:embed="rId4">
            <a:extLst>
              <a:ext uri="{28A0092B-C50C-407E-A947-70E740481C1C}">
                <a14:useLocalDpi xmlns:a14="http://schemas.microsoft.com/office/drawing/2010/main" val="0"/>
              </a:ext>
            </a:extLst>
          </a:blip>
          <a:srcRect l="3588" t="4030" r="3708" b="17751"/>
          <a:stretch>
            <a:fillRect/>
          </a:stretch>
        </p:blipFill>
        <p:spPr>
          <a:xfrm>
            <a:off x="8128000"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p:spPr>
      </p:pic>
      <p:pic>
        <p:nvPicPr>
          <p:cNvPr id="9" name="图片 8">
            <a:extLst>
              <a:ext uri="{FF2B5EF4-FFF2-40B4-BE49-F238E27FC236}">
                <a16:creationId xmlns:a16="http://schemas.microsoft.com/office/drawing/2014/main" id="{819E58F2-02E1-47B0-89B2-B3CA35917A33}"/>
              </a:ext>
            </a:extLst>
          </p:cNvPr>
          <p:cNvPicPr>
            <a:picLocks noChangeAspect="1"/>
          </p:cNvPicPr>
          <p:nvPr userDrawn="1"/>
        </p:nvPicPr>
        <p:blipFill>
          <a:blip r:embed="rId5">
            <a:extLst>
              <a:ext uri="{28A0092B-C50C-407E-A947-70E740481C1C}">
                <a14:useLocalDpi xmlns:a14="http://schemas.microsoft.com/office/drawing/2010/main" val="0"/>
              </a:ext>
            </a:extLst>
          </a:blip>
          <a:srcRect t="24683" b="8575"/>
          <a:stretch>
            <a:fillRect/>
          </a:stretch>
        </p:blipFill>
        <p:spPr>
          <a:xfrm>
            <a:off x="6100700" y="4572000"/>
            <a:ext cx="6091300" cy="2286000"/>
          </a:xfrm>
          <a:custGeom>
            <a:avLst/>
            <a:gdLst>
              <a:gd name="connsiteX0" fmla="*/ 0 w 6091300"/>
              <a:gd name="connsiteY0" fmla="*/ 0 h 2286000"/>
              <a:gd name="connsiteX1" fmla="*/ 6091300 w 6091300"/>
              <a:gd name="connsiteY1" fmla="*/ 0 h 2286000"/>
              <a:gd name="connsiteX2" fmla="*/ 6091300 w 6091300"/>
              <a:gd name="connsiteY2" fmla="*/ 2286000 h 2286000"/>
              <a:gd name="connsiteX3" fmla="*/ 0 w 60913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1300" h="2286000">
                <a:moveTo>
                  <a:pt x="0" y="0"/>
                </a:moveTo>
                <a:lnTo>
                  <a:pt x="6091300" y="0"/>
                </a:lnTo>
                <a:lnTo>
                  <a:pt x="6091300" y="2286000"/>
                </a:lnTo>
                <a:lnTo>
                  <a:pt x="0" y="2286000"/>
                </a:lnTo>
                <a:close/>
              </a:path>
            </a:pathLst>
          </a:custGeom>
        </p:spPr>
      </p:pic>
      <p:pic>
        <p:nvPicPr>
          <p:cNvPr id="10" name="图片 9">
            <a:extLst>
              <a:ext uri="{FF2B5EF4-FFF2-40B4-BE49-F238E27FC236}">
                <a16:creationId xmlns:a16="http://schemas.microsoft.com/office/drawing/2014/main" id="{9ABA477F-75CE-460D-852E-353FF9240499}"/>
              </a:ext>
            </a:extLst>
          </p:cNvPr>
          <p:cNvPicPr>
            <a:picLocks noChangeAspect="1"/>
          </p:cNvPicPr>
          <p:nvPr userDrawn="1"/>
        </p:nvPicPr>
        <p:blipFill>
          <a:blip r:embed="rId6">
            <a:extLst>
              <a:ext uri="{28A0092B-C50C-407E-A947-70E740481C1C}">
                <a14:useLocalDpi xmlns:a14="http://schemas.microsoft.com/office/drawing/2010/main" val="0"/>
              </a:ext>
            </a:extLst>
          </a:blip>
          <a:srcRect l="5438" t="5042" r="2878" b="12506"/>
          <a:stretch>
            <a:fillRect/>
          </a:stretch>
        </p:blipFill>
        <p:spPr>
          <a:xfrm>
            <a:off x="0" y="4571999"/>
            <a:ext cx="6100700" cy="2287763"/>
          </a:xfrm>
          <a:custGeom>
            <a:avLst/>
            <a:gdLst>
              <a:gd name="connsiteX0" fmla="*/ 0 w 6096000"/>
              <a:gd name="connsiteY0" fmla="*/ 0 h 2286000"/>
              <a:gd name="connsiteX1" fmla="*/ 6096000 w 6096000"/>
              <a:gd name="connsiteY1" fmla="*/ 0 h 2286000"/>
              <a:gd name="connsiteX2" fmla="*/ 6096000 w 6096000"/>
              <a:gd name="connsiteY2" fmla="*/ 2286000 h 2286000"/>
              <a:gd name="connsiteX3" fmla="*/ 0 w 6096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6000" h="2286000">
                <a:moveTo>
                  <a:pt x="0" y="0"/>
                </a:moveTo>
                <a:lnTo>
                  <a:pt x="6096000" y="0"/>
                </a:lnTo>
                <a:lnTo>
                  <a:pt x="6096000" y="2286000"/>
                </a:lnTo>
                <a:lnTo>
                  <a:pt x="0" y="2286000"/>
                </a:lnTo>
                <a:close/>
              </a:path>
            </a:pathLst>
          </a:custGeom>
        </p:spPr>
      </p:pic>
      <p:pic>
        <p:nvPicPr>
          <p:cNvPr id="11" name="图片 10">
            <a:extLst>
              <a:ext uri="{FF2B5EF4-FFF2-40B4-BE49-F238E27FC236}">
                <a16:creationId xmlns:a16="http://schemas.microsoft.com/office/drawing/2014/main" id="{0812D2E8-7BB4-42F2-B772-0A5B1A3E34F4}"/>
              </a:ext>
            </a:extLst>
          </p:cNvPr>
          <p:cNvPicPr>
            <a:picLocks noChangeAspect="1"/>
          </p:cNvPicPr>
          <p:nvPr userDrawn="1"/>
        </p:nvPicPr>
        <p:blipFill>
          <a:blip r:embed="rId7">
            <a:extLst>
              <a:ext uri="{28A0092B-C50C-407E-A947-70E740481C1C}">
                <a14:useLocalDpi xmlns:a14="http://schemas.microsoft.com/office/drawing/2010/main" val="0"/>
              </a:ext>
            </a:extLst>
          </a:blip>
          <a:srcRect l="2076" t="16106" r="2570" b="16106"/>
          <a:stretch>
            <a:fillRect/>
          </a:stretch>
        </p:blipFill>
        <p:spPr>
          <a:xfrm>
            <a:off x="-1" y="0"/>
            <a:ext cx="4287519" cy="2286000"/>
          </a:xfrm>
          <a:custGeom>
            <a:avLst/>
            <a:gdLst>
              <a:gd name="connsiteX0" fmla="*/ 0 w 4287519"/>
              <a:gd name="connsiteY0" fmla="*/ 0 h 2286000"/>
              <a:gd name="connsiteX1" fmla="*/ 4287519 w 4287519"/>
              <a:gd name="connsiteY1" fmla="*/ 0 h 2286000"/>
              <a:gd name="connsiteX2" fmla="*/ 4287519 w 4287519"/>
              <a:gd name="connsiteY2" fmla="*/ 2286000 h 2286000"/>
              <a:gd name="connsiteX3" fmla="*/ 0 w 4287519"/>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287519" h="2286000">
                <a:moveTo>
                  <a:pt x="0" y="0"/>
                </a:moveTo>
                <a:lnTo>
                  <a:pt x="4287519" y="0"/>
                </a:lnTo>
                <a:lnTo>
                  <a:pt x="4287519" y="2286000"/>
                </a:lnTo>
                <a:lnTo>
                  <a:pt x="0" y="2286000"/>
                </a:lnTo>
                <a:close/>
              </a:path>
            </a:pathLst>
          </a:custGeom>
        </p:spPr>
      </p:pic>
      <p:pic>
        <p:nvPicPr>
          <p:cNvPr id="12" name="图片 11">
            <a:extLst>
              <a:ext uri="{FF2B5EF4-FFF2-40B4-BE49-F238E27FC236}">
                <a16:creationId xmlns:a16="http://schemas.microsoft.com/office/drawing/2014/main" id="{AD36B735-A1B5-491D-8CD0-4A263154A32B}"/>
              </a:ext>
            </a:extLst>
          </p:cNvPr>
          <p:cNvPicPr>
            <a:picLocks noChangeAspect="1"/>
          </p:cNvPicPr>
          <p:nvPr userDrawn="1"/>
        </p:nvPicPr>
        <p:blipFill>
          <a:blip r:embed="rId8">
            <a:extLst>
              <a:ext uri="{28A0092B-C50C-407E-A947-70E740481C1C}">
                <a14:useLocalDpi xmlns:a14="http://schemas.microsoft.com/office/drawing/2010/main" val="0"/>
              </a:ext>
            </a:extLst>
          </a:blip>
          <a:srcRect l="5336" t="1527" r="11693" b="8909"/>
          <a:stretch>
            <a:fillRect/>
          </a:stretch>
        </p:blipFill>
        <p:spPr>
          <a:xfrm>
            <a:off x="0" y="2286000"/>
            <a:ext cx="3388358" cy="2286000"/>
          </a:xfrm>
          <a:custGeom>
            <a:avLst/>
            <a:gdLst>
              <a:gd name="connsiteX0" fmla="*/ 0 w 3388358"/>
              <a:gd name="connsiteY0" fmla="*/ 0 h 2286000"/>
              <a:gd name="connsiteX1" fmla="*/ 3388358 w 3388358"/>
              <a:gd name="connsiteY1" fmla="*/ 0 h 2286000"/>
              <a:gd name="connsiteX2" fmla="*/ 3388358 w 3388358"/>
              <a:gd name="connsiteY2" fmla="*/ 2286000 h 2286000"/>
              <a:gd name="connsiteX3" fmla="*/ 0 w 3388358"/>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388358" h="2286000">
                <a:moveTo>
                  <a:pt x="0" y="0"/>
                </a:moveTo>
                <a:lnTo>
                  <a:pt x="3388358" y="0"/>
                </a:lnTo>
                <a:lnTo>
                  <a:pt x="3388358" y="2286000"/>
                </a:lnTo>
                <a:lnTo>
                  <a:pt x="0" y="2286000"/>
                </a:lnTo>
                <a:close/>
              </a:path>
            </a:pathLst>
          </a:custGeom>
        </p:spPr>
      </p:pic>
      <p:pic>
        <p:nvPicPr>
          <p:cNvPr id="13" name="图片 12">
            <a:extLst>
              <a:ext uri="{FF2B5EF4-FFF2-40B4-BE49-F238E27FC236}">
                <a16:creationId xmlns:a16="http://schemas.microsoft.com/office/drawing/2014/main" id="{6D5D06EC-A134-40D2-A8D8-E6E803BB3AE5}"/>
              </a:ext>
            </a:extLst>
          </p:cNvPr>
          <p:cNvPicPr>
            <a:picLocks noChangeAspect="1"/>
          </p:cNvPicPr>
          <p:nvPr userDrawn="1"/>
        </p:nvPicPr>
        <p:blipFill>
          <a:blip r:embed="rId9">
            <a:extLst>
              <a:ext uri="{28A0092B-C50C-407E-A947-70E740481C1C}">
                <a14:useLocalDpi xmlns:a14="http://schemas.microsoft.com/office/drawing/2010/main" val="0"/>
              </a:ext>
            </a:extLst>
          </a:blip>
          <a:srcRect l="10972" t="9409" r="16630" b="6189"/>
          <a:stretch>
            <a:fillRect/>
          </a:stretch>
        </p:blipFill>
        <p:spPr>
          <a:xfrm>
            <a:off x="9250680" y="0"/>
            <a:ext cx="2941320" cy="2286000"/>
          </a:xfrm>
          <a:custGeom>
            <a:avLst/>
            <a:gdLst>
              <a:gd name="connsiteX0" fmla="*/ 0 w 2941320"/>
              <a:gd name="connsiteY0" fmla="*/ 0 h 2286000"/>
              <a:gd name="connsiteX1" fmla="*/ 2941320 w 2941320"/>
              <a:gd name="connsiteY1" fmla="*/ 0 h 2286000"/>
              <a:gd name="connsiteX2" fmla="*/ 2941320 w 2941320"/>
              <a:gd name="connsiteY2" fmla="*/ 2286000 h 2286000"/>
              <a:gd name="connsiteX3" fmla="*/ 0 w 294132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2941320" h="2286000">
                <a:moveTo>
                  <a:pt x="0" y="0"/>
                </a:moveTo>
                <a:lnTo>
                  <a:pt x="2941320" y="0"/>
                </a:lnTo>
                <a:lnTo>
                  <a:pt x="2941320" y="2286000"/>
                </a:lnTo>
                <a:lnTo>
                  <a:pt x="0" y="2286000"/>
                </a:lnTo>
                <a:close/>
              </a:path>
            </a:pathLst>
          </a:custGeom>
        </p:spPr>
      </p:pic>
      <p:sp>
        <p:nvSpPr>
          <p:cNvPr id="14" name="矩形 13">
            <a:extLst>
              <a:ext uri="{FF2B5EF4-FFF2-40B4-BE49-F238E27FC236}">
                <a16:creationId xmlns:a16="http://schemas.microsoft.com/office/drawing/2014/main" id="{9581DF2C-CC2B-4FB3-80AC-4C3796534C70}"/>
              </a:ext>
            </a:extLst>
          </p:cNvPr>
          <p:cNvSpPr/>
          <p:nvPr userDrawn="1"/>
        </p:nvSpPr>
        <p:spPr>
          <a:xfrm>
            <a:off x="0" y="0"/>
            <a:ext cx="12192000" cy="6858000"/>
          </a:xfrm>
          <a:prstGeom prst="rect">
            <a:avLst/>
          </a:prstGeom>
          <a:solidFill>
            <a:schemeClr val="bg1">
              <a:lumMod val="95000"/>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id="{B0E35FF8-87BC-4AC7-AD1C-0C49FD8CFCD1}"/>
              </a:ext>
            </a:extLst>
          </p:cNvPr>
          <p:cNvSpPr/>
          <p:nvPr userDrawn="1"/>
        </p:nvSpPr>
        <p:spPr>
          <a:xfrm>
            <a:off x="-1203960" y="3368901"/>
            <a:ext cx="15100333" cy="1584635"/>
          </a:xfrm>
          <a:custGeom>
            <a:avLst/>
            <a:gdLst>
              <a:gd name="connsiteX0" fmla="*/ 0 w 14996160"/>
              <a:gd name="connsiteY0" fmla="*/ 0 h 1558125"/>
              <a:gd name="connsiteX1" fmla="*/ 7955280 w 14996160"/>
              <a:gd name="connsiteY1" fmla="*/ 1554480 h 1558125"/>
              <a:gd name="connsiteX2" fmla="*/ 11643360 w 14996160"/>
              <a:gd name="connsiteY2" fmla="*/ 426720 h 1558125"/>
              <a:gd name="connsiteX3" fmla="*/ 14996160 w 14996160"/>
              <a:gd name="connsiteY3" fmla="*/ 304800 h 1558125"/>
              <a:gd name="connsiteX0" fmla="*/ 0 w 14996160"/>
              <a:gd name="connsiteY0" fmla="*/ 0 h 1556746"/>
              <a:gd name="connsiteX1" fmla="*/ 7955280 w 14996160"/>
              <a:gd name="connsiteY1" fmla="*/ 1554480 h 1556746"/>
              <a:gd name="connsiteX2" fmla="*/ 12117922 w 14996160"/>
              <a:gd name="connsiteY2" fmla="*/ 345698 h 1556746"/>
              <a:gd name="connsiteX3" fmla="*/ 14996160 w 14996160"/>
              <a:gd name="connsiteY3" fmla="*/ 304800 h 1556746"/>
              <a:gd name="connsiteX0" fmla="*/ 0 w 15100333"/>
              <a:gd name="connsiteY0" fmla="*/ 0 h 1556703"/>
              <a:gd name="connsiteX1" fmla="*/ 7955280 w 15100333"/>
              <a:gd name="connsiteY1" fmla="*/ 1554480 h 1556703"/>
              <a:gd name="connsiteX2" fmla="*/ 12117922 w 15100333"/>
              <a:gd name="connsiteY2" fmla="*/ 345698 h 1556703"/>
              <a:gd name="connsiteX3" fmla="*/ 15100333 w 15100333"/>
              <a:gd name="connsiteY3" fmla="*/ 432121 h 1556703"/>
              <a:gd name="connsiteX0" fmla="*/ 0 w 15100333"/>
              <a:gd name="connsiteY0" fmla="*/ 0 h 1584635"/>
              <a:gd name="connsiteX1" fmla="*/ 7955280 w 15100333"/>
              <a:gd name="connsiteY1" fmla="*/ 1554480 h 1584635"/>
              <a:gd name="connsiteX2" fmla="*/ 12117922 w 15100333"/>
              <a:gd name="connsiteY2" fmla="*/ 345698 h 1584635"/>
              <a:gd name="connsiteX3" fmla="*/ 15100333 w 15100333"/>
              <a:gd name="connsiteY3" fmla="*/ 432121 h 1584635"/>
            </a:gdLst>
            <a:ahLst/>
            <a:cxnLst>
              <a:cxn ang="0">
                <a:pos x="connsiteX0" y="connsiteY0"/>
              </a:cxn>
              <a:cxn ang="0">
                <a:pos x="connsiteX1" y="connsiteY1"/>
              </a:cxn>
              <a:cxn ang="0">
                <a:pos x="connsiteX2" y="connsiteY2"/>
              </a:cxn>
              <a:cxn ang="0">
                <a:pos x="connsiteX3" y="connsiteY3"/>
              </a:cxn>
            </a:cxnLst>
            <a:rect l="l" t="t" r="r" b="b"/>
            <a:pathLst>
              <a:path w="15100333" h="1584635">
                <a:moveTo>
                  <a:pt x="0" y="0"/>
                </a:moveTo>
                <a:cubicBezTo>
                  <a:pt x="3007360" y="741680"/>
                  <a:pt x="5900902" y="1774656"/>
                  <a:pt x="7955280" y="1554480"/>
                </a:cubicBezTo>
                <a:cubicBezTo>
                  <a:pt x="10009658" y="1334304"/>
                  <a:pt x="10927080" y="532758"/>
                  <a:pt x="12117922" y="345698"/>
                </a:cubicBezTo>
                <a:cubicBezTo>
                  <a:pt x="13308764" y="158638"/>
                  <a:pt x="14010673" y="388941"/>
                  <a:pt x="15100333" y="432121"/>
                </a:cubicBezTo>
              </a:path>
            </a:pathLst>
          </a:custGeom>
          <a:noFill/>
          <a:ln w="6350">
            <a:gradFill>
              <a:gsLst>
                <a:gs pos="49700">
                  <a:schemeClr val="accent2">
                    <a:alpha val="0"/>
                  </a:schemeClr>
                </a:gs>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6" name="任意多边形: 形状 15">
            <a:extLst>
              <a:ext uri="{FF2B5EF4-FFF2-40B4-BE49-F238E27FC236}">
                <a16:creationId xmlns:a16="http://schemas.microsoft.com/office/drawing/2014/main" id="{1E9612AB-5344-4395-AD01-625AC2922DA1}"/>
              </a:ext>
            </a:extLst>
          </p:cNvPr>
          <p:cNvSpPr/>
          <p:nvPr userDrawn="1"/>
        </p:nvSpPr>
        <p:spPr>
          <a:xfrm>
            <a:off x="-1600200" y="3186022"/>
            <a:ext cx="15300960" cy="1788453"/>
          </a:xfrm>
          <a:custGeom>
            <a:avLst/>
            <a:gdLst>
              <a:gd name="connsiteX0" fmla="*/ 0 w 15300960"/>
              <a:gd name="connsiteY0" fmla="*/ 914400 h 1788453"/>
              <a:gd name="connsiteX1" fmla="*/ 2468880 w 15300960"/>
              <a:gd name="connsiteY1" fmla="*/ 1645920 h 1788453"/>
              <a:gd name="connsiteX2" fmla="*/ 6949440 w 15300960"/>
              <a:gd name="connsiteY2" fmla="*/ 1005840 h 1788453"/>
              <a:gd name="connsiteX3" fmla="*/ 9997440 w 15300960"/>
              <a:gd name="connsiteY3" fmla="*/ 1767840 h 1788453"/>
              <a:gd name="connsiteX4" fmla="*/ 15300960 w 15300960"/>
              <a:gd name="connsiteY4" fmla="*/ 0 h 1788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0960" h="1788453">
                <a:moveTo>
                  <a:pt x="0" y="914400"/>
                </a:moveTo>
                <a:cubicBezTo>
                  <a:pt x="655320" y="1272540"/>
                  <a:pt x="1310640" y="1630680"/>
                  <a:pt x="2468880" y="1645920"/>
                </a:cubicBezTo>
                <a:cubicBezTo>
                  <a:pt x="3627120" y="1661160"/>
                  <a:pt x="5694680" y="985520"/>
                  <a:pt x="6949440" y="1005840"/>
                </a:cubicBezTo>
                <a:cubicBezTo>
                  <a:pt x="8204200" y="1026160"/>
                  <a:pt x="8605520" y="1935480"/>
                  <a:pt x="9997440" y="1767840"/>
                </a:cubicBezTo>
                <a:cubicBezTo>
                  <a:pt x="11389360" y="1600200"/>
                  <a:pt x="13345160" y="800100"/>
                  <a:pt x="15300960" y="0"/>
                </a:cubicBezTo>
              </a:path>
            </a:pathLst>
          </a:custGeom>
          <a:noFill/>
          <a:ln w="6350">
            <a:gradFill>
              <a:gsLst>
                <a:gs pos="70344">
                  <a:schemeClr val="accent2">
                    <a:alpha val="0"/>
                  </a:schemeClr>
                </a:gs>
                <a:gs pos="43000">
                  <a:schemeClr val="accent2">
                    <a:alpha val="0"/>
                  </a:schemeClr>
                </a:gs>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noFill/>
            </a:endParaRPr>
          </a:p>
        </p:txBody>
      </p:sp>
      <p:grpSp>
        <p:nvGrpSpPr>
          <p:cNvPr id="17" name="组合 16">
            <a:extLst>
              <a:ext uri="{FF2B5EF4-FFF2-40B4-BE49-F238E27FC236}">
                <a16:creationId xmlns:a16="http://schemas.microsoft.com/office/drawing/2014/main" id="{ED562CF2-D6B9-4332-8D3F-BF632E468EBB}"/>
              </a:ext>
            </a:extLst>
          </p:cNvPr>
          <p:cNvGrpSpPr/>
          <p:nvPr userDrawn="1"/>
        </p:nvGrpSpPr>
        <p:grpSpPr>
          <a:xfrm>
            <a:off x="5085144" y="877709"/>
            <a:ext cx="2021712" cy="619174"/>
            <a:chOff x="4954881" y="1942452"/>
            <a:chExt cx="6214687" cy="1903328"/>
          </a:xfrm>
          <a:solidFill>
            <a:schemeClr val="accent1"/>
          </a:solidFill>
        </p:grpSpPr>
        <p:grpSp>
          <p:nvGrpSpPr>
            <p:cNvPr id="18" name="组合 17">
              <a:extLst>
                <a:ext uri="{FF2B5EF4-FFF2-40B4-BE49-F238E27FC236}">
                  <a16:creationId xmlns:a16="http://schemas.microsoft.com/office/drawing/2014/main" id="{624C33AA-4ACA-4633-9CE3-1E138A96C103}"/>
                </a:ext>
              </a:extLst>
            </p:cNvPr>
            <p:cNvGrpSpPr/>
            <p:nvPr/>
          </p:nvGrpSpPr>
          <p:grpSpPr>
            <a:xfrm>
              <a:off x="4954881" y="1942452"/>
              <a:ext cx="1901067" cy="1903328"/>
              <a:chOff x="1735138" y="2095500"/>
              <a:chExt cx="2667000" cy="2670175"/>
            </a:xfrm>
            <a:grpFill/>
          </p:grpSpPr>
          <p:sp>
            <p:nvSpPr>
              <p:cNvPr id="25" name="任意多边形: 形状 24">
                <a:extLst>
                  <a:ext uri="{FF2B5EF4-FFF2-40B4-BE49-F238E27FC236}">
                    <a16:creationId xmlns:a16="http://schemas.microsoft.com/office/drawing/2014/main" id="{CBD5F7D1-3A39-4C08-925C-5822EFA47DE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402E1224-FC7F-450B-BE42-D4487FD7EDE1}"/>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24885312-A84D-46B7-8D4D-2B1A20D14D6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424591F-1EEE-4C2C-B69F-A0BDF8D459DA}"/>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21C9F184-1ADE-4179-A055-78DEE5119C64}"/>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A907624E-B22C-45D7-A9EC-9D99A774688F}"/>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CC7F5339-BB37-4923-981B-B0EA3EBE3192}"/>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D293D5AF-4789-46F2-AC46-E6C2B8F82EF2}"/>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49B0A0A8-C927-4198-8177-819CEEF7DB3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53BEC1D6-D9C2-4F5C-8285-CAA1791B4927}"/>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任意多边形: 形状 34">
                <a:extLst>
                  <a:ext uri="{FF2B5EF4-FFF2-40B4-BE49-F238E27FC236}">
                    <a16:creationId xmlns:a16="http://schemas.microsoft.com/office/drawing/2014/main" id="{5DB15FAF-86E2-4FB5-B0BB-4EB806ED7A28}"/>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任意多边形: 形状 35">
                <a:extLst>
                  <a:ext uri="{FF2B5EF4-FFF2-40B4-BE49-F238E27FC236}">
                    <a16:creationId xmlns:a16="http://schemas.microsoft.com/office/drawing/2014/main" id="{E4AFCA0E-F825-4C72-AF3F-5C316D6A3C34}"/>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任意多边形: 形状 36">
                <a:extLst>
                  <a:ext uri="{FF2B5EF4-FFF2-40B4-BE49-F238E27FC236}">
                    <a16:creationId xmlns:a16="http://schemas.microsoft.com/office/drawing/2014/main" id="{CD9C795D-A382-4FF6-8906-D19C6A35961F}"/>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任意多边形: 形状 37">
                <a:extLst>
                  <a:ext uri="{FF2B5EF4-FFF2-40B4-BE49-F238E27FC236}">
                    <a16:creationId xmlns:a16="http://schemas.microsoft.com/office/drawing/2014/main" id="{C4F5C9EF-B321-4200-80E2-862AE51B75A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9" name="任意多边形: 形状 18">
              <a:extLst>
                <a:ext uri="{FF2B5EF4-FFF2-40B4-BE49-F238E27FC236}">
                  <a16:creationId xmlns:a16="http://schemas.microsoft.com/office/drawing/2014/main" id="{9B2C8F2C-424F-4667-8FBA-75EA55D88227}"/>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0" name="组合 19">
              <a:extLst>
                <a:ext uri="{FF2B5EF4-FFF2-40B4-BE49-F238E27FC236}">
                  <a16:creationId xmlns:a16="http://schemas.microsoft.com/office/drawing/2014/main" id="{D4E6771A-1BBB-460C-9055-3729A5603045}"/>
                </a:ext>
              </a:extLst>
            </p:cNvPr>
            <p:cNvGrpSpPr/>
            <p:nvPr/>
          </p:nvGrpSpPr>
          <p:grpSpPr>
            <a:xfrm>
              <a:off x="7354984" y="2180085"/>
              <a:ext cx="3612032" cy="965243"/>
              <a:chOff x="5102226" y="2428875"/>
              <a:chExt cx="5067300" cy="1354138"/>
            </a:xfrm>
            <a:grpFill/>
          </p:grpSpPr>
          <p:sp>
            <p:nvSpPr>
              <p:cNvPr id="21" name="任意多边形: 形状 20">
                <a:extLst>
                  <a:ext uri="{FF2B5EF4-FFF2-40B4-BE49-F238E27FC236}">
                    <a16:creationId xmlns:a16="http://schemas.microsoft.com/office/drawing/2014/main" id="{891ACB9C-C1E0-4C3C-AE3C-D61EF2F158B6}"/>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67CD1FD8-3715-4B90-BEAB-4E9F8978ADD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8BAA86E4-66C2-4255-B7BD-0AC1A2CC589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76AA2FB9-2B37-448A-820F-292317E41AB6}"/>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39" name="直接连接符 38">
            <a:extLst>
              <a:ext uri="{FF2B5EF4-FFF2-40B4-BE49-F238E27FC236}">
                <a16:creationId xmlns:a16="http://schemas.microsoft.com/office/drawing/2014/main" id="{4498CF81-6A9F-4440-ABC8-3A2B3E299999}"/>
              </a:ext>
            </a:extLst>
          </p:cNvPr>
          <p:cNvCxnSpPr>
            <a:cxnSpLocks/>
          </p:cNvCxnSpPr>
          <p:nvPr userDrawn="1"/>
        </p:nvCxnSpPr>
        <p:spPr>
          <a:xfrm>
            <a:off x="-1" y="23150"/>
            <a:ext cx="12192001" cy="0"/>
          </a:xfrm>
          <a:prstGeom prst="line">
            <a:avLst/>
          </a:prstGeom>
          <a:ln w="76200">
            <a:gradFill>
              <a:gsLst>
                <a:gs pos="0">
                  <a:schemeClr val="accent1"/>
                </a:gs>
                <a:gs pos="100000">
                  <a:schemeClr val="accent3"/>
                </a:gs>
              </a:gsLst>
              <a:lin ang="0" scaled="0"/>
            </a:gra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661CA95C-25C8-4722-A6D5-0132AD61A070}"/>
              </a:ext>
            </a:extLst>
          </p:cNvPr>
          <p:cNvCxnSpPr>
            <a:cxnSpLocks/>
          </p:cNvCxnSpPr>
          <p:nvPr userDrawn="1"/>
        </p:nvCxnSpPr>
        <p:spPr>
          <a:xfrm>
            <a:off x="-1" y="6840510"/>
            <a:ext cx="12190829" cy="0"/>
          </a:xfrm>
          <a:prstGeom prst="line">
            <a:avLst/>
          </a:prstGeom>
          <a:ln w="38100">
            <a:gradFill>
              <a:gsLst>
                <a:gs pos="0">
                  <a:schemeClr val="accent3"/>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61964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0" name="任意多边形: 形状 69">
            <a:extLst>
              <a:ext uri="{FF2B5EF4-FFF2-40B4-BE49-F238E27FC236}">
                <a16:creationId xmlns:a16="http://schemas.microsoft.com/office/drawing/2014/main" id="{1CCE6792-EC0A-4818-AD94-2F1DAB3810E5}"/>
              </a:ext>
            </a:extLst>
          </p:cNvPr>
          <p:cNvSpPr/>
          <p:nvPr userDrawn="1"/>
        </p:nvSpPr>
        <p:spPr>
          <a:xfrm>
            <a:off x="-11613" y="405126"/>
            <a:ext cx="777584" cy="631135"/>
          </a:xfrm>
          <a:custGeom>
            <a:avLst/>
            <a:gdLst>
              <a:gd name="connsiteX0" fmla="*/ 0 w 777584"/>
              <a:gd name="connsiteY0" fmla="*/ 0 h 631135"/>
              <a:gd name="connsiteX1" fmla="*/ 777584 w 777584"/>
              <a:gd name="connsiteY1" fmla="*/ 0 h 631135"/>
              <a:gd name="connsiteX2" fmla="*/ 644181 w 777584"/>
              <a:gd name="connsiteY2" fmla="*/ 631135 h 631135"/>
              <a:gd name="connsiteX3" fmla="*/ 0 w 777584"/>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77584" h="631135">
                <a:moveTo>
                  <a:pt x="0" y="0"/>
                </a:moveTo>
                <a:lnTo>
                  <a:pt x="777584" y="0"/>
                </a:lnTo>
                <a:lnTo>
                  <a:pt x="644181"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形状 68">
            <a:extLst>
              <a:ext uri="{FF2B5EF4-FFF2-40B4-BE49-F238E27FC236}">
                <a16:creationId xmlns:a16="http://schemas.microsoft.com/office/drawing/2014/main" id="{9B342E3F-B69E-4B3E-84BE-F9656B8588BC}"/>
              </a:ext>
            </a:extLst>
          </p:cNvPr>
          <p:cNvSpPr/>
          <p:nvPr userDrawn="1"/>
        </p:nvSpPr>
        <p:spPr>
          <a:xfrm>
            <a:off x="0" y="368088"/>
            <a:ext cx="737554" cy="631135"/>
          </a:xfrm>
          <a:custGeom>
            <a:avLst/>
            <a:gdLst>
              <a:gd name="connsiteX0" fmla="*/ 0 w 737554"/>
              <a:gd name="connsiteY0" fmla="*/ 0 h 631135"/>
              <a:gd name="connsiteX1" fmla="*/ 737554 w 737554"/>
              <a:gd name="connsiteY1" fmla="*/ 0 h 631135"/>
              <a:gd name="connsiteX2" fmla="*/ 604151 w 737554"/>
              <a:gd name="connsiteY2" fmla="*/ 631135 h 631135"/>
              <a:gd name="connsiteX3" fmla="*/ 0 w 737554"/>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7554" h="631135">
                <a:moveTo>
                  <a:pt x="0" y="0"/>
                </a:moveTo>
                <a:lnTo>
                  <a:pt x="737554" y="0"/>
                </a:lnTo>
                <a:lnTo>
                  <a:pt x="604151"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Tree>
    <p:extLst>
      <p:ext uri="{BB962C8B-B14F-4D97-AF65-F5344CB8AC3E}">
        <p14:creationId xmlns:p14="http://schemas.microsoft.com/office/powerpoint/2010/main" val="10506514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8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9" name="任意多边形: 形状 78">
            <a:extLst>
              <a:ext uri="{FF2B5EF4-FFF2-40B4-BE49-F238E27FC236}">
                <a16:creationId xmlns:a16="http://schemas.microsoft.com/office/drawing/2014/main" id="{966CF591-85A8-44B9-94B9-00C90555DF51}"/>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8" name="任意多边形: 形状 77">
            <a:extLst>
              <a:ext uri="{FF2B5EF4-FFF2-40B4-BE49-F238E27FC236}">
                <a16:creationId xmlns:a16="http://schemas.microsoft.com/office/drawing/2014/main" id="{B939DA40-2D1B-4917-A910-0C7C94B7E1E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3" name="图片占位符 72">
            <a:extLst>
              <a:ext uri="{FF2B5EF4-FFF2-40B4-BE49-F238E27FC236}">
                <a16:creationId xmlns:a16="http://schemas.microsoft.com/office/drawing/2014/main" id="{891FDC06-678F-4BC9-BED1-B194507778A7}"/>
              </a:ext>
            </a:extLst>
          </p:cNvPr>
          <p:cNvSpPr>
            <a:spLocks noGrp="1"/>
          </p:cNvSpPr>
          <p:nvPr userDrawn="1">
            <p:ph type="pic" sz="quarter" idx="11"/>
          </p:nvPr>
        </p:nvSpPr>
        <p:spPr>
          <a:xfrm>
            <a:off x="2421718"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dirty="0"/>
          </a:p>
        </p:txBody>
      </p:sp>
      <p:sp>
        <p:nvSpPr>
          <p:cNvPr id="74" name="图片占位符 73">
            <a:extLst>
              <a:ext uri="{FF2B5EF4-FFF2-40B4-BE49-F238E27FC236}">
                <a16:creationId xmlns:a16="http://schemas.microsoft.com/office/drawing/2014/main" id="{54C9800A-541D-417C-BE67-3BF652502C3B}"/>
              </a:ext>
            </a:extLst>
          </p:cNvPr>
          <p:cNvSpPr>
            <a:spLocks noGrp="1"/>
          </p:cNvSpPr>
          <p:nvPr userDrawn="1">
            <p:ph type="pic" sz="quarter" idx="12"/>
          </p:nvPr>
        </p:nvSpPr>
        <p:spPr>
          <a:xfrm>
            <a:off x="4124900"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
        <p:nvSpPr>
          <p:cNvPr id="75" name="图片占位符 74">
            <a:extLst>
              <a:ext uri="{FF2B5EF4-FFF2-40B4-BE49-F238E27FC236}">
                <a16:creationId xmlns:a16="http://schemas.microsoft.com/office/drawing/2014/main" id="{5496481E-24CB-4473-A3C2-0F219F4C3867}"/>
              </a:ext>
            </a:extLst>
          </p:cNvPr>
          <p:cNvSpPr>
            <a:spLocks noGrp="1"/>
          </p:cNvSpPr>
          <p:nvPr userDrawn="1">
            <p:ph type="pic" sz="quarter" idx="13"/>
          </p:nvPr>
        </p:nvSpPr>
        <p:spPr>
          <a:xfrm>
            <a:off x="5816507"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
        <p:nvSpPr>
          <p:cNvPr id="76" name="图片占位符 75">
            <a:extLst>
              <a:ext uri="{FF2B5EF4-FFF2-40B4-BE49-F238E27FC236}">
                <a16:creationId xmlns:a16="http://schemas.microsoft.com/office/drawing/2014/main" id="{2FEF4A71-1FC1-484B-9846-E25885323260}"/>
              </a:ext>
            </a:extLst>
          </p:cNvPr>
          <p:cNvSpPr>
            <a:spLocks noGrp="1"/>
          </p:cNvSpPr>
          <p:nvPr userDrawn="1">
            <p:ph type="pic" sz="quarter" idx="14"/>
          </p:nvPr>
        </p:nvSpPr>
        <p:spPr>
          <a:xfrm>
            <a:off x="7519689"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403117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7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90" name="任意多边形: 形状 89">
            <a:extLst>
              <a:ext uri="{FF2B5EF4-FFF2-40B4-BE49-F238E27FC236}">
                <a16:creationId xmlns:a16="http://schemas.microsoft.com/office/drawing/2014/main" id="{2D1D0D1E-24DA-4B24-A876-53D8415ADEF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9" name="任意多边形: 形状 88">
            <a:extLst>
              <a:ext uri="{FF2B5EF4-FFF2-40B4-BE49-F238E27FC236}">
                <a16:creationId xmlns:a16="http://schemas.microsoft.com/office/drawing/2014/main" id="{8F15372A-5D53-4C5F-9863-3041DD81518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80" name="图片占位符 79">
            <a:extLst>
              <a:ext uri="{FF2B5EF4-FFF2-40B4-BE49-F238E27FC236}">
                <a16:creationId xmlns:a16="http://schemas.microsoft.com/office/drawing/2014/main" id="{3B6E7B89-9D7E-4545-B802-324C80A55A54}"/>
              </a:ext>
            </a:extLst>
          </p:cNvPr>
          <p:cNvSpPr>
            <a:spLocks noGrp="1"/>
          </p:cNvSpPr>
          <p:nvPr userDrawn="1">
            <p:ph type="pic" sz="quarter" idx="11"/>
          </p:nvPr>
        </p:nvSpPr>
        <p:spPr>
          <a:xfrm>
            <a:off x="765972" y="2699668"/>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1" name="图片占位符 80">
            <a:extLst>
              <a:ext uri="{FF2B5EF4-FFF2-40B4-BE49-F238E27FC236}">
                <a16:creationId xmlns:a16="http://schemas.microsoft.com/office/drawing/2014/main" id="{2F4558E9-7207-446B-B249-4A519CA90876}"/>
              </a:ext>
            </a:extLst>
          </p:cNvPr>
          <p:cNvSpPr>
            <a:spLocks noGrp="1"/>
          </p:cNvSpPr>
          <p:nvPr userDrawn="1">
            <p:ph type="pic" sz="quarter" idx="12"/>
          </p:nvPr>
        </p:nvSpPr>
        <p:spPr>
          <a:xfrm>
            <a:off x="3586929" y="2699520"/>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3" name="图片占位符 82">
            <a:extLst>
              <a:ext uri="{FF2B5EF4-FFF2-40B4-BE49-F238E27FC236}">
                <a16:creationId xmlns:a16="http://schemas.microsoft.com/office/drawing/2014/main" id="{010B7845-CB74-46BC-9AFA-85695E615643}"/>
              </a:ext>
            </a:extLst>
          </p:cNvPr>
          <p:cNvSpPr>
            <a:spLocks noGrp="1"/>
          </p:cNvSpPr>
          <p:nvPr userDrawn="1">
            <p:ph type="pic" sz="quarter" idx="13"/>
          </p:nvPr>
        </p:nvSpPr>
        <p:spPr>
          <a:xfrm>
            <a:off x="6853810" y="2053060"/>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
        <p:nvSpPr>
          <p:cNvPr id="84" name="图片占位符 83">
            <a:extLst>
              <a:ext uri="{FF2B5EF4-FFF2-40B4-BE49-F238E27FC236}">
                <a16:creationId xmlns:a16="http://schemas.microsoft.com/office/drawing/2014/main" id="{EC09A0BC-5E33-4CF7-A852-64576EC208F8}"/>
              </a:ext>
            </a:extLst>
          </p:cNvPr>
          <p:cNvSpPr>
            <a:spLocks noGrp="1"/>
          </p:cNvSpPr>
          <p:nvPr userDrawn="1">
            <p:ph type="pic" sz="quarter" idx="14"/>
          </p:nvPr>
        </p:nvSpPr>
        <p:spPr>
          <a:xfrm>
            <a:off x="2180953" y="2994506"/>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
        <p:nvSpPr>
          <p:cNvPr id="85" name="图片占位符 84">
            <a:extLst>
              <a:ext uri="{FF2B5EF4-FFF2-40B4-BE49-F238E27FC236}">
                <a16:creationId xmlns:a16="http://schemas.microsoft.com/office/drawing/2014/main" id="{FF72B522-E89B-4BF7-B7FB-A100C1F02086}"/>
              </a:ext>
            </a:extLst>
          </p:cNvPr>
          <p:cNvSpPr>
            <a:spLocks noGrp="1"/>
          </p:cNvSpPr>
          <p:nvPr userDrawn="1">
            <p:ph type="pic" sz="quarter" idx="15"/>
          </p:nvPr>
        </p:nvSpPr>
        <p:spPr>
          <a:xfrm>
            <a:off x="8252077" y="1710734"/>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6" name="图片占位符 85">
            <a:extLst>
              <a:ext uri="{FF2B5EF4-FFF2-40B4-BE49-F238E27FC236}">
                <a16:creationId xmlns:a16="http://schemas.microsoft.com/office/drawing/2014/main" id="{0D663BC9-BD4E-43E4-853B-FA086FEF8472}"/>
              </a:ext>
            </a:extLst>
          </p:cNvPr>
          <p:cNvSpPr>
            <a:spLocks noGrp="1"/>
          </p:cNvSpPr>
          <p:nvPr userDrawn="1">
            <p:ph type="pic" sz="quarter" idx="16"/>
          </p:nvPr>
        </p:nvSpPr>
        <p:spPr>
          <a:xfrm>
            <a:off x="9651025" y="2048255"/>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64107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6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80" name="任意多边形: 形状 79">
            <a:extLst>
              <a:ext uri="{FF2B5EF4-FFF2-40B4-BE49-F238E27FC236}">
                <a16:creationId xmlns:a16="http://schemas.microsoft.com/office/drawing/2014/main" id="{FE0EF445-C983-4451-97FD-D7179FECF2C8}"/>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9" name="任意多边形: 形状 78">
            <a:extLst>
              <a:ext uri="{FF2B5EF4-FFF2-40B4-BE49-F238E27FC236}">
                <a16:creationId xmlns:a16="http://schemas.microsoft.com/office/drawing/2014/main" id="{C11ECF12-D1D9-4AA5-A680-85DF13F840D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3" name="图片占位符 72">
            <a:extLst>
              <a:ext uri="{FF2B5EF4-FFF2-40B4-BE49-F238E27FC236}">
                <a16:creationId xmlns:a16="http://schemas.microsoft.com/office/drawing/2014/main" id="{DDFDD3A3-D5A3-4153-B84B-BE7A0B4B51AA}"/>
              </a:ext>
            </a:extLst>
          </p:cNvPr>
          <p:cNvSpPr>
            <a:spLocks noGrp="1"/>
          </p:cNvSpPr>
          <p:nvPr userDrawn="1">
            <p:ph type="pic" sz="quarter" idx="11"/>
          </p:nvPr>
        </p:nvSpPr>
        <p:spPr>
          <a:xfrm>
            <a:off x="2091143" y="2546320"/>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4" name="图片占位符 73">
            <a:extLst>
              <a:ext uri="{FF2B5EF4-FFF2-40B4-BE49-F238E27FC236}">
                <a16:creationId xmlns:a16="http://schemas.microsoft.com/office/drawing/2014/main" id="{B96CA631-A848-4580-95D4-BB31129A6DFB}"/>
              </a:ext>
            </a:extLst>
          </p:cNvPr>
          <p:cNvSpPr>
            <a:spLocks noGrp="1"/>
          </p:cNvSpPr>
          <p:nvPr userDrawn="1">
            <p:ph type="pic" sz="quarter" idx="12"/>
          </p:nvPr>
        </p:nvSpPr>
        <p:spPr>
          <a:xfrm>
            <a:off x="4252294" y="2543846"/>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5" name="图片占位符 74">
            <a:extLst>
              <a:ext uri="{FF2B5EF4-FFF2-40B4-BE49-F238E27FC236}">
                <a16:creationId xmlns:a16="http://schemas.microsoft.com/office/drawing/2014/main" id="{9F275FDD-51DE-424B-B32F-8FBCAFF92100}"/>
              </a:ext>
            </a:extLst>
          </p:cNvPr>
          <p:cNvSpPr>
            <a:spLocks noGrp="1"/>
          </p:cNvSpPr>
          <p:nvPr userDrawn="1">
            <p:ph type="pic" sz="quarter" idx="13"/>
          </p:nvPr>
        </p:nvSpPr>
        <p:spPr>
          <a:xfrm>
            <a:off x="6413447" y="2551257"/>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6" name="图片占位符 75">
            <a:extLst>
              <a:ext uri="{FF2B5EF4-FFF2-40B4-BE49-F238E27FC236}">
                <a16:creationId xmlns:a16="http://schemas.microsoft.com/office/drawing/2014/main" id="{E8CF26E9-1487-419C-BD29-E8292E0B9B9F}"/>
              </a:ext>
            </a:extLst>
          </p:cNvPr>
          <p:cNvSpPr>
            <a:spLocks noGrp="1"/>
          </p:cNvSpPr>
          <p:nvPr userDrawn="1">
            <p:ph type="pic" sz="quarter" idx="14"/>
          </p:nvPr>
        </p:nvSpPr>
        <p:spPr>
          <a:xfrm>
            <a:off x="8574600" y="2558668"/>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846916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2315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93" name="任意多边形: 形状 92">
            <a:extLst>
              <a:ext uri="{FF2B5EF4-FFF2-40B4-BE49-F238E27FC236}">
                <a16:creationId xmlns:a16="http://schemas.microsoft.com/office/drawing/2014/main" id="{2518D3A0-4B95-427B-B6DE-090396B4894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 name="任意多边形: 形状 91">
            <a:extLst>
              <a:ext uri="{FF2B5EF4-FFF2-40B4-BE49-F238E27FC236}">
                <a16:creationId xmlns:a16="http://schemas.microsoft.com/office/drawing/2014/main" id="{1394FD98-F10C-4536-8615-323D21D9C279}"/>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6" name="图片占位符 75">
            <a:extLst>
              <a:ext uri="{FF2B5EF4-FFF2-40B4-BE49-F238E27FC236}">
                <a16:creationId xmlns:a16="http://schemas.microsoft.com/office/drawing/2014/main" id="{2BF8F734-B299-4F50-8993-FDFA4B414552}"/>
              </a:ext>
            </a:extLst>
          </p:cNvPr>
          <p:cNvSpPr>
            <a:spLocks noGrp="1"/>
          </p:cNvSpPr>
          <p:nvPr userDrawn="1">
            <p:ph type="pic" sz="quarter" idx="11"/>
          </p:nvPr>
        </p:nvSpPr>
        <p:spPr>
          <a:xfrm>
            <a:off x="894349"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7" name="图片占位符 76">
            <a:extLst>
              <a:ext uri="{FF2B5EF4-FFF2-40B4-BE49-F238E27FC236}">
                <a16:creationId xmlns:a16="http://schemas.microsoft.com/office/drawing/2014/main" id="{C18773CC-8D35-4403-B70D-F60103A96BDE}"/>
              </a:ext>
            </a:extLst>
          </p:cNvPr>
          <p:cNvSpPr>
            <a:spLocks noGrp="1"/>
          </p:cNvSpPr>
          <p:nvPr userDrawn="1">
            <p:ph type="pic" sz="quarter" idx="12"/>
          </p:nvPr>
        </p:nvSpPr>
        <p:spPr>
          <a:xfrm>
            <a:off x="2171248"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8" name="图片占位符 77">
            <a:extLst>
              <a:ext uri="{FF2B5EF4-FFF2-40B4-BE49-F238E27FC236}">
                <a16:creationId xmlns:a16="http://schemas.microsoft.com/office/drawing/2014/main" id="{846DC900-715A-4BC2-BAF1-0D5D5A8AC7A1}"/>
              </a:ext>
            </a:extLst>
          </p:cNvPr>
          <p:cNvSpPr>
            <a:spLocks noGrp="1"/>
          </p:cNvSpPr>
          <p:nvPr userDrawn="1">
            <p:ph type="pic" sz="quarter" idx="13"/>
          </p:nvPr>
        </p:nvSpPr>
        <p:spPr>
          <a:xfrm>
            <a:off x="3782723"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9" name="图片占位符 78">
            <a:extLst>
              <a:ext uri="{FF2B5EF4-FFF2-40B4-BE49-F238E27FC236}">
                <a16:creationId xmlns:a16="http://schemas.microsoft.com/office/drawing/2014/main" id="{1574E8DF-B9C0-4C6E-8326-BA5A3782F760}"/>
              </a:ext>
            </a:extLst>
          </p:cNvPr>
          <p:cNvSpPr>
            <a:spLocks noGrp="1"/>
          </p:cNvSpPr>
          <p:nvPr userDrawn="1">
            <p:ph type="pic" sz="quarter" idx="14"/>
          </p:nvPr>
        </p:nvSpPr>
        <p:spPr>
          <a:xfrm>
            <a:off x="5046518"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80" name="图片占位符 79">
            <a:extLst>
              <a:ext uri="{FF2B5EF4-FFF2-40B4-BE49-F238E27FC236}">
                <a16:creationId xmlns:a16="http://schemas.microsoft.com/office/drawing/2014/main" id="{CE40DD9E-18DA-4817-8731-40AA8F699882}"/>
              </a:ext>
            </a:extLst>
          </p:cNvPr>
          <p:cNvSpPr>
            <a:spLocks noGrp="1"/>
          </p:cNvSpPr>
          <p:nvPr userDrawn="1">
            <p:ph type="pic" sz="quarter" idx="15"/>
          </p:nvPr>
        </p:nvSpPr>
        <p:spPr>
          <a:xfrm>
            <a:off x="6661252"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81" name="图片占位符 80">
            <a:extLst>
              <a:ext uri="{FF2B5EF4-FFF2-40B4-BE49-F238E27FC236}">
                <a16:creationId xmlns:a16="http://schemas.microsoft.com/office/drawing/2014/main" id="{4375AF1E-A700-4681-A78C-5737BDC86C28}"/>
              </a:ext>
            </a:extLst>
          </p:cNvPr>
          <p:cNvSpPr>
            <a:spLocks noGrp="1"/>
          </p:cNvSpPr>
          <p:nvPr userDrawn="1">
            <p:ph type="pic" sz="quarter" idx="16"/>
          </p:nvPr>
        </p:nvSpPr>
        <p:spPr>
          <a:xfrm>
            <a:off x="7936686"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dirty="0"/>
          </a:p>
        </p:txBody>
      </p:sp>
      <p:sp>
        <p:nvSpPr>
          <p:cNvPr id="82" name="图片占位符 81">
            <a:extLst>
              <a:ext uri="{FF2B5EF4-FFF2-40B4-BE49-F238E27FC236}">
                <a16:creationId xmlns:a16="http://schemas.microsoft.com/office/drawing/2014/main" id="{86F425A3-D875-497D-BAB5-6E340055A293}"/>
              </a:ext>
            </a:extLst>
          </p:cNvPr>
          <p:cNvSpPr>
            <a:spLocks noGrp="1"/>
          </p:cNvSpPr>
          <p:nvPr userDrawn="1">
            <p:ph type="pic" sz="quarter" idx="17"/>
          </p:nvPr>
        </p:nvSpPr>
        <p:spPr>
          <a:xfrm>
            <a:off x="9559220"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2884297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4_仅标题">
    <p:spTree>
      <p:nvGrpSpPr>
        <p:cNvPr id="1" name=""/>
        <p:cNvGrpSpPr/>
        <p:nvPr/>
      </p:nvGrpSpPr>
      <p:grpSpPr>
        <a:xfrm>
          <a:off x="0" y="0"/>
          <a:ext cx="0" cy="0"/>
          <a:chOff x="0" y="0"/>
          <a:chExt cx="0" cy="0"/>
        </a:xfrm>
      </p:grpSpPr>
      <p:grpSp>
        <p:nvGrpSpPr>
          <p:cNvPr id="13" name="组合 12">
            <a:extLst>
              <a:ext uri="{FF2B5EF4-FFF2-40B4-BE49-F238E27FC236}">
                <a16:creationId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组合 13">
              <a:extLst>
                <a:ext uri="{FF2B5EF4-FFF2-40B4-BE49-F238E27FC236}">
                  <a16:creationId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任意多边形: 形状 20">
                <a:extLst>
                  <a:ext uri="{FF2B5EF4-FFF2-40B4-BE49-F238E27FC236}">
                    <a16:creationId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任意多边形: 形状 21">
                <a:extLst>
                  <a:ext uri="{FF2B5EF4-FFF2-40B4-BE49-F238E27FC236}">
                    <a16:creationId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任意多边形: 形状 22">
                <a:extLst>
                  <a:ext uri="{FF2B5EF4-FFF2-40B4-BE49-F238E27FC236}">
                    <a16:creationId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任意多边形: 形状 23">
                <a:extLst>
                  <a:ext uri="{FF2B5EF4-FFF2-40B4-BE49-F238E27FC236}">
                    <a16:creationId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任意多边形: 形状 24">
                <a:extLst>
                  <a:ext uri="{FF2B5EF4-FFF2-40B4-BE49-F238E27FC236}">
                    <a16:creationId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任意多边形: 形状 25">
                <a:extLst>
                  <a:ext uri="{FF2B5EF4-FFF2-40B4-BE49-F238E27FC236}">
                    <a16:creationId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任意多边形: 形状 26">
                <a:extLst>
                  <a:ext uri="{FF2B5EF4-FFF2-40B4-BE49-F238E27FC236}">
                    <a16:creationId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任意多边形: 形状 27">
                <a:extLst>
                  <a:ext uri="{FF2B5EF4-FFF2-40B4-BE49-F238E27FC236}">
                    <a16:creationId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任意多边形: 形状 28">
                <a:extLst>
                  <a:ext uri="{FF2B5EF4-FFF2-40B4-BE49-F238E27FC236}">
                    <a16:creationId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任意多边形: 形状 29">
                <a:extLst>
                  <a:ext uri="{FF2B5EF4-FFF2-40B4-BE49-F238E27FC236}">
                    <a16:creationId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任意多边形: 形状 30">
                <a:extLst>
                  <a:ext uri="{FF2B5EF4-FFF2-40B4-BE49-F238E27FC236}">
                    <a16:creationId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任意多边形: 形状 31">
                <a:extLst>
                  <a:ext uri="{FF2B5EF4-FFF2-40B4-BE49-F238E27FC236}">
                    <a16:creationId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任意多边形: 形状 32">
                <a:extLst>
                  <a:ext uri="{FF2B5EF4-FFF2-40B4-BE49-F238E27FC236}">
                    <a16:creationId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任意多边形: 形状 33">
                <a:extLst>
                  <a:ext uri="{FF2B5EF4-FFF2-40B4-BE49-F238E27FC236}">
                    <a16:creationId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任意多边形: 形状 14">
              <a:extLst>
                <a:ext uri="{FF2B5EF4-FFF2-40B4-BE49-F238E27FC236}">
                  <a16:creationId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组合 15">
              <a:extLst>
                <a:ext uri="{FF2B5EF4-FFF2-40B4-BE49-F238E27FC236}">
                  <a16:creationId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任意多边形: 形状 16">
                <a:extLst>
                  <a:ext uri="{FF2B5EF4-FFF2-40B4-BE49-F238E27FC236}">
                    <a16:creationId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任意多边形: 形状 17">
                <a:extLst>
                  <a:ext uri="{FF2B5EF4-FFF2-40B4-BE49-F238E27FC236}">
                    <a16:creationId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任意多边形: 形状 18">
                <a:extLst>
                  <a:ext uri="{FF2B5EF4-FFF2-40B4-BE49-F238E27FC236}">
                    <a16:creationId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任意多边形: 形状 19">
                <a:extLst>
                  <a:ext uri="{FF2B5EF4-FFF2-40B4-BE49-F238E27FC236}">
                    <a16:creationId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a16="http://schemas.microsoft.com/office/drawing/2014/main" id="{0DA4E243-7901-48EF-B824-859FF1CBFC6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7575" t="3313" r="7575" b="11806"/>
          <a:stretch/>
        </p:blipFill>
        <p:spPr>
          <a:xfrm>
            <a:off x="0" y="0"/>
            <a:ext cx="12192000" cy="6858000"/>
          </a:xfrm>
          <a:prstGeom prst="rect">
            <a:avLst/>
          </a:prstGeom>
        </p:spPr>
      </p:pic>
      <p:sp>
        <p:nvSpPr>
          <p:cNvPr id="37" name="矩形 36">
            <a:extLst>
              <a:ext uri="{FF2B5EF4-FFF2-40B4-BE49-F238E27FC236}">
                <a16:creationId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组合 45">
              <a:extLst>
                <a:ext uri="{FF2B5EF4-FFF2-40B4-BE49-F238E27FC236}">
                  <a16:creationId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任意多边形: 形状 52">
                <a:extLst>
                  <a:ext uri="{FF2B5EF4-FFF2-40B4-BE49-F238E27FC236}">
                    <a16:creationId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任意多边形: 形状 53">
                <a:extLst>
                  <a:ext uri="{FF2B5EF4-FFF2-40B4-BE49-F238E27FC236}">
                    <a16:creationId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任意多边形: 形状 54">
                <a:extLst>
                  <a:ext uri="{FF2B5EF4-FFF2-40B4-BE49-F238E27FC236}">
                    <a16:creationId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任意多边形: 形状 55">
                <a:extLst>
                  <a:ext uri="{FF2B5EF4-FFF2-40B4-BE49-F238E27FC236}">
                    <a16:creationId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任意多边形: 形状 56">
                <a:extLst>
                  <a:ext uri="{FF2B5EF4-FFF2-40B4-BE49-F238E27FC236}">
                    <a16:creationId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任意多边形: 形状 57">
                <a:extLst>
                  <a:ext uri="{FF2B5EF4-FFF2-40B4-BE49-F238E27FC236}">
                    <a16:creationId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任意多边形: 形状 58">
                <a:extLst>
                  <a:ext uri="{FF2B5EF4-FFF2-40B4-BE49-F238E27FC236}">
                    <a16:creationId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任意多边形: 形状 59">
                <a:extLst>
                  <a:ext uri="{FF2B5EF4-FFF2-40B4-BE49-F238E27FC236}">
                    <a16:creationId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任意多边形: 形状 60">
                <a:extLst>
                  <a:ext uri="{FF2B5EF4-FFF2-40B4-BE49-F238E27FC236}">
                    <a16:creationId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任意多边形: 形状 61">
                <a:extLst>
                  <a:ext uri="{FF2B5EF4-FFF2-40B4-BE49-F238E27FC236}">
                    <a16:creationId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任意多边形: 形状 62">
                <a:extLst>
                  <a:ext uri="{FF2B5EF4-FFF2-40B4-BE49-F238E27FC236}">
                    <a16:creationId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任意多边形: 形状 63">
                <a:extLst>
                  <a:ext uri="{FF2B5EF4-FFF2-40B4-BE49-F238E27FC236}">
                    <a16:creationId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任意多边形: 形状 64">
                <a:extLst>
                  <a:ext uri="{FF2B5EF4-FFF2-40B4-BE49-F238E27FC236}">
                    <a16:creationId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任意多边形: 形状 65">
                <a:extLst>
                  <a:ext uri="{FF2B5EF4-FFF2-40B4-BE49-F238E27FC236}">
                    <a16:creationId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任意多边形: 形状 46">
              <a:extLst>
                <a:ext uri="{FF2B5EF4-FFF2-40B4-BE49-F238E27FC236}">
                  <a16:creationId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组合 47">
              <a:extLst>
                <a:ext uri="{FF2B5EF4-FFF2-40B4-BE49-F238E27FC236}">
                  <a16:creationId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任意多边形: 形状 48">
                <a:extLst>
                  <a:ext uri="{FF2B5EF4-FFF2-40B4-BE49-F238E27FC236}">
                    <a16:creationId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任意多边形: 形状 49">
                <a:extLst>
                  <a:ext uri="{FF2B5EF4-FFF2-40B4-BE49-F238E27FC236}">
                    <a16:creationId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任意多边形: 形状 50">
                <a:extLst>
                  <a:ext uri="{FF2B5EF4-FFF2-40B4-BE49-F238E27FC236}">
                    <a16:creationId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任意多边形: 形状 51">
                <a:extLst>
                  <a:ext uri="{FF2B5EF4-FFF2-40B4-BE49-F238E27FC236}">
                    <a16:creationId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a16="http://schemas.microsoft.com/office/drawing/2014/main" id="{56A2FCA3-420D-4C86-A719-F53BE7D23C2E}"/>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a16="http://schemas.microsoft.com/office/drawing/2014/main" id="{1519B686-460A-4795-BB12-B22F07A3E5F9}"/>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a16="http://schemas.microsoft.com/office/drawing/2014/main" id="{5EA44CA4-A728-416A-8FF0-3EAB9C8094A3}"/>
              </a:ext>
            </a:extLst>
          </p:cNvPr>
          <p:cNvSpPr>
            <a:spLocks noGrp="1"/>
          </p:cNvSpPr>
          <p:nvPr userDrawn="1">
            <p:ph type="pic" sz="quarter" idx="11"/>
          </p:nvPr>
        </p:nvSpPr>
        <p:spPr>
          <a:xfrm>
            <a:off x="7298259" y="1505280"/>
            <a:ext cx="3377477" cy="4633362"/>
          </a:xfrm>
          <a:prstGeom prst="rect">
            <a:avLst/>
          </a:prstGeom>
          <a:ln>
            <a:gradFill>
              <a:gsLst>
                <a:gs pos="0">
                  <a:schemeClr val="accent1"/>
                </a:gs>
                <a:gs pos="100000">
                  <a:schemeClr val="accent2"/>
                </a:gs>
              </a:gsLst>
              <a:lin ang="5400000" scaled="1"/>
            </a:gradFill>
          </a:ln>
        </p:spPr>
        <p:txBody>
          <a:bodyPr/>
          <a:lstStyle/>
          <a:p>
            <a:endParaRPr lang="zh-CN" altLang="en-US"/>
          </a:p>
        </p:txBody>
      </p:sp>
    </p:spTree>
    <p:extLst>
      <p:ext uri="{BB962C8B-B14F-4D97-AF65-F5344CB8AC3E}">
        <p14:creationId xmlns:p14="http://schemas.microsoft.com/office/powerpoint/2010/main" val="417638319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8476305"/>
      </p:ext>
    </p:extLst>
  </p:cSld>
  <p:clrMap bg1="lt1" tx1="dk1" bg2="lt2" tx2="dk2" accent1="accent1" accent2="accent2" accent3="accent3" accent4="accent4" accent5="accent5" accent6="accent6" hlink="hlink" folHlink="folHlink"/>
  <p:sldLayoutIdLst>
    <p:sldLayoutId id="2147483649" r:id="rId1"/>
    <p:sldLayoutId id="2147483656" r:id="rId2"/>
    <p:sldLayoutId id="2147483657" r:id="rId3"/>
    <p:sldLayoutId id="2147483654" r:id="rId4"/>
    <p:sldLayoutId id="2147483686" r:id="rId5"/>
    <p:sldLayoutId id="2147483685" r:id="rId6"/>
    <p:sldLayoutId id="2147483684" r:id="rId7"/>
    <p:sldLayoutId id="2147483683" r:id="rId8"/>
    <p:sldLayoutId id="2147483682" r:id="rId9"/>
    <p:sldLayoutId id="2147483681" r:id="rId10"/>
    <p:sldLayoutId id="2147483680" r:id="rId11"/>
    <p:sldLayoutId id="2147483679" r:id="rId12"/>
    <p:sldLayoutId id="2147483678" r:id="rId13"/>
    <p:sldLayoutId id="2147483677" r:id="rId14"/>
    <p:sldLayoutId id="2147483676" r:id="rId15"/>
    <p:sldLayoutId id="2147483675" r:id="rId16"/>
    <p:sldLayoutId id="2147483674" r:id="rId17"/>
    <p:sldLayoutId id="2147483673" r:id="rId18"/>
    <p:sldLayoutId id="2147483672" r:id="rId19"/>
    <p:sldLayoutId id="2147483671" r:id="rId20"/>
    <p:sldLayoutId id="2147483670" r:id="rId21"/>
    <p:sldLayoutId id="2147483669" r:id="rId22"/>
    <p:sldLayoutId id="2147483668" r:id="rId23"/>
    <p:sldLayoutId id="2147483667" r:id="rId24"/>
    <p:sldLayoutId id="2147483666" r:id="rId25"/>
    <p:sldLayoutId id="2147483665" r:id="rId26"/>
    <p:sldLayoutId id="2147483664" r:id="rId27"/>
    <p:sldLayoutId id="2147483663" r:id="rId28"/>
    <p:sldLayoutId id="2147483662" r:id="rId29"/>
    <p:sldLayoutId id="2147483661" r:id="rId30"/>
    <p:sldLayoutId id="2147483660" r:id="rId31"/>
    <p:sldLayoutId id="2147483659" r:id="rId32"/>
    <p:sldLayoutId id="2147483655" r:id="rId33"/>
    <p:sldLayoutId id="2147483658" r:id="rId3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88" userDrawn="1">
          <p15:clr>
            <a:srgbClr val="F26B43"/>
          </p15:clr>
        </p15:guide>
        <p15:guide id="2" pos="3840" userDrawn="1">
          <p15:clr>
            <a:srgbClr val="F26B43"/>
          </p15:clr>
        </p15:guide>
        <p15:guide id="3" pos="416" userDrawn="1">
          <p15:clr>
            <a:srgbClr val="F26B43"/>
          </p15:clr>
        </p15:guide>
        <p15:guide id="4" pos="7256" userDrawn="1">
          <p15:clr>
            <a:srgbClr val="F26B43"/>
          </p15:clr>
        </p15:guide>
        <p15:guide id="5" orient="horz" pos="648" userDrawn="1">
          <p15:clr>
            <a:srgbClr val="F26B43"/>
          </p15:clr>
        </p15:guide>
        <p15:guide id="6" orient="horz" pos="712" userDrawn="1">
          <p15:clr>
            <a:srgbClr val="F26B43"/>
          </p15:clr>
        </p15:guide>
        <p15:guide id="7" orient="horz" pos="3928" userDrawn="1">
          <p15:clr>
            <a:srgbClr val="F26B43"/>
          </p15:clr>
        </p15:guide>
        <p15:guide id="8" orient="horz" pos="3864"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1.xml"/><Relationship Id="rId1" Type="http://schemas.openxmlformats.org/officeDocument/2006/relationships/slideLayout" Target="../slideLayouts/slideLayout28.xml"/><Relationship Id="rId4" Type="http://schemas.openxmlformats.org/officeDocument/2006/relationships/image" Target="../media/image17.jp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3.xml"/><Relationship Id="rId1" Type="http://schemas.openxmlformats.org/officeDocument/2006/relationships/slideLayout" Target="../slideLayouts/slideLayout27.xml"/><Relationship Id="rId5" Type="http://schemas.openxmlformats.org/officeDocument/2006/relationships/image" Target="../media/image20.jpg"/><Relationship Id="rId4" Type="http://schemas.openxmlformats.org/officeDocument/2006/relationships/image" Target="../media/image19.jpg"/></Relationships>
</file>

<file path=ppt/slides/_rels/slide1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xml"/><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9.xml"/><Relationship Id="rId1" Type="http://schemas.openxmlformats.org/officeDocument/2006/relationships/slideLayout" Target="../slideLayouts/slideLayout24.xml"/><Relationship Id="rId6" Type="http://schemas.openxmlformats.org/officeDocument/2006/relationships/image" Target="../media/image25.jpg"/><Relationship Id="rId5" Type="http://schemas.openxmlformats.org/officeDocument/2006/relationships/image" Target="../media/image24.jpg"/><Relationship Id="rId4" Type="http://schemas.openxmlformats.org/officeDocument/2006/relationships/image" Target="../media/image6.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8" Type="http://schemas.openxmlformats.org/officeDocument/2006/relationships/image" Target="../media/image33.jpg"/><Relationship Id="rId3" Type="http://schemas.openxmlformats.org/officeDocument/2006/relationships/image" Target="../media/image28.jpg"/><Relationship Id="rId7" Type="http://schemas.openxmlformats.org/officeDocument/2006/relationships/image" Target="../media/image32.jpg"/><Relationship Id="rId2" Type="http://schemas.openxmlformats.org/officeDocument/2006/relationships/notesSlide" Target="../notesSlides/notesSlide31.xml"/><Relationship Id="rId1" Type="http://schemas.openxmlformats.org/officeDocument/2006/relationships/slideLayout" Target="../slideLayouts/slideLayout22.xml"/><Relationship Id="rId6" Type="http://schemas.openxmlformats.org/officeDocument/2006/relationships/image" Target="../media/image31.jpg"/><Relationship Id="rId5" Type="http://schemas.openxmlformats.org/officeDocument/2006/relationships/image" Target="../media/image30.jpg"/><Relationship Id="rId10" Type="http://schemas.openxmlformats.org/officeDocument/2006/relationships/image" Target="../media/image35.jpg"/><Relationship Id="rId4" Type="http://schemas.openxmlformats.org/officeDocument/2006/relationships/image" Target="../media/image29.jpg"/><Relationship Id="rId9" Type="http://schemas.openxmlformats.org/officeDocument/2006/relationships/image" Target="../media/image34.jpg"/></Relationships>
</file>

<file path=ppt/slides/_rels/slide32.xml.rels><?xml version="1.0" encoding="UTF-8" standalone="yes"?>
<Relationships xmlns="http://schemas.openxmlformats.org/package/2006/relationships"><Relationship Id="rId8" Type="http://schemas.openxmlformats.org/officeDocument/2006/relationships/image" Target="../media/image40.jpg"/><Relationship Id="rId3" Type="http://schemas.openxmlformats.org/officeDocument/2006/relationships/image" Target="../media/image36.jpg"/><Relationship Id="rId7" Type="http://schemas.openxmlformats.org/officeDocument/2006/relationships/image" Target="../media/image3.jpg"/><Relationship Id="rId2" Type="http://schemas.openxmlformats.org/officeDocument/2006/relationships/notesSlide" Target="../notesSlides/notesSlide32.xml"/><Relationship Id="rId1" Type="http://schemas.openxmlformats.org/officeDocument/2006/relationships/slideLayout" Target="../slideLayouts/slideLayout20.xml"/><Relationship Id="rId6" Type="http://schemas.openxmlformats.org/officeDocument/2006/relationships/image" Target="../media/image39.jpg"/><Relationship Id="rId5" Type="http://schemas.openxmlformats.org/officeDocument/2006/relationships/image" Target="../media/image38.jpeg"/><Relationship Id="rId4" Type="http://schemas.openxmlformats.org/officeDocument/2006/relationships/image" Target="../media/image37.jpg"/></Relationships>
</file>

<file path=ppt/slides/_rels/slide33.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33.xml"/><Relationship Id="rId1" Type="http://schemas.openxmlformats.org/officeDocument/2006/relationships/slideLayout" Target="../slideLayouts/slideLayout17.xml"/><Relationship Id="rId6" Type="http://schemas.openxmlformats.org/officeDocument/2006/relationships/image" Target="../media/image44.jpg"/><Relationship Id="rId5" Type="http://schemas.openxmlformats.org/officeDocument/2006/relationships/image" Target="../media/image43.jpg"/><Relationship Id="rId4" Type="http://schemas.openxmlformats.org/officeDocument/2006/relationships/image" Target="../media/image42.jpg"/></Relationships>
</file>

<file path=ppt/slides/_rels/slide3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5.xml"/><Relationship Id="rId1" Type="http://schemas.openxmlformats.org/officeDocument/2006/relationships/slideLayout" Target="../slideLayouts/slideLayout8.xml"/><Relationship Id="rId5" Type="http://schemas.openxmlformats.org/officeDocument/2006/relationships/image" Target="../media/image48.jpeg"/><Relationship Id="rId4" Type="http://schemas.openxmlformats.org/officeDocument/2006/relationships/image" Target="../media/image47.jpeg"/></Relationships>
</file>

<file path=ppt/slides/_rels/slide3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jpeg"/><Relationship Id="rId4" Type="http://schemas.openxmlformats.org/officeDocument/2006/relationships/image" Target="../media/image50.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4.xml"/><Relationship Id="rId1" Type="http://schemas.openxmlformats.org/officeDocument/2006/relationships/slideLayout" Target="../slideLayouts/slideLayout32.xml"/></Relationships>
</file>

<file path=ppt/slides/_rels/slide4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7.xml"/><Relationship Id="rId1" Type="http://schemas.openxmlformats.org/officeDocument/2006/relationships/slideLayout" Target="../slideLayouts/slideLayout4.xm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49.xml"/><Relationship Id="rId1" Type="http://schemas.openxmlformats.org/officeDocument/2006/relationships/slideLayout" Target="../slideLayouts/slideLayout15.xml"/><Relationship Id="rId5" Type="http://schemas.openxmlformats.org/officeDocument/2006/relationships/image" Target="../media/image57.jpg"/><Relationship Id="rId4" Type="http://schemas.openxmlformats.org/officeDocument/2006/relationships/image" Target="../media/image56.jpg"/></Relationships>
</file>

<file path=ppt/slides/_rels/slide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5.xml"/><Relationship Id="rId1" Type="http://schemas.openxmlformats.org/officeDocument/2006/relationships/slideLayout" Target="../slideLayouts/slideLayout3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55.xml"/><Relationship Id="rId1" Type="http://schemas.openxmlformats.org/officeDocument/2006/relationships/slideLayout" Target="../slideLayouts/slideLayout4.xml"/><Relationship Id="rId4" Type="http://schemas.openxmlformats.org/officeDocument/2006/relationships/image" Target="../media/image59.pn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jpeg"/><Relationship Id="rId2" Type="http://schemas.openxmlformats.org/officeDocument/2006/relationships/notesSlide" Target="../notesSlides/notesSlide57.xml"/><Relationship Id="rId1" Type="http://schemas.openxmlformats.org/officeDocument/2006/relationships/slideLayout" Target="../slideLayouts/slideLayout13.xml"/><Relationship Id="rId6" Type="http://schemas.openxmlformats.org/officeDocument/2006/relationships/image" Target="../media/image63.jpeg"/><Relationship Id="rId5" Type="http://schemas.openxmlformats.org/officeDocument/2006/relationships/image" Target="../media/image62.jpeg"/><Relationship Id="rId4" Type="http://schemas.openxmlformats.org/officeDocument/2006/relationships/image" Target="../media/image61.png"/></Relationships>
</file>

<file path=ppt/slides/_rels/slide5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8.xml"/><Relationship Id="rId1" Type="http://schemas.openxmlformats.org/officeDocument/2006/relationships/slideLayout" Target="../slideLayouts/slideLayout12.xml"/><Relationship Id="rId4" Type="http://schemas.openxmlformats.org/officeDocument/2006/relationships/image" Target="../media/image61.png"/></Relationships>
</file>

<file path=ppt/slides/_rels/slide5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9.xml"/><Relationship Id="rId1" Type="http://schemas.openxmlformats.org/officeDocument/2006/relationships/slideLayout" Target="../slideLayouts/slideLayout11.xml"/><Relationship Id="rId4" Type="http://schemas.openxmlformats.org/officeDocument/2006/relationships/image" Target="../media/image68.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7.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381D673-8522-48FA-AF8D-8FC2F69A20EE}"/>
              </a:ext>
            </a:extLst>
          </p:cNvPr>
          <p:cNvSpPr>
            <a:spLocks noGrp="1"/>
          </p:cNvSpPr>
          <p:nvPr>
            <p:ph type="body" sz="quarter" idx="10"/>
          </p:nvPr>
        </p:nvSpPr>
        <p:spPr/>
        <p:txBody>
          <a:bodyPr/>
          <a:lstStyle/>
          <a:p>
            <a:r>
              <a:rPr lang="zh-CN" altLang="en-US" dirty="0"/>
              <a:t>四川大学活动展示通用</a:t>
            </a:r>
            <a:r>
              <a:rPr lang="en-US" altLang="zh-CN" dirty="0"/>
              <a:t>PPT</a:t>
            </a:r>
            <a:r>
              <a:rPr lang="zh-CN" altLang="en-US" dirty="0"/>
              <a:t>模板</a:t>
            </a:r>
          </a:p>
        </p:txBody>
      </p:sp>
      <p:sp>
        <p:nvSpPr>
          <p:cNvPr id="3" name="文本占位符 2">
            <a:extLst>
              <a:ext uri="{FF2B5EF4-FFF2-40B4-BE49-F238E27FC236}">
                <a16:creationId xmlns:a16="http://schemas.microsoft.com/office/drawing/2014/main" id="{590119B3-BEE6-4B06-A4F4-2B9A58FEF9C6}"/>
              </a:ext>
            </a:extLst>
          </p:cNvPr>
          <p:cNvSpPr>
            <a:spLocks noGrp="1"/>
          </p:cNvSpPr>
          <p:nvPr>
            <p:ph type="body" sz="quarter" idx="11"/>
          </p:nvPr>
        </p:nvSpPr>
        <p:spPr>
          <a:xfrm>
            <a:off x="2118166" y="2691492"/>
            <a:ext cx="7963383" cy="329500"/>
          </a:xfrm>
        </p:spPr>
        <p:txBody>
          <a:bodyPr/>
          <a:lstStyle/>
          <a:p>
            <a:r>
              <a:rPr lang="en-US" altLang="zh-CN" dirty="0"/>
              <a:t>PPT Template for Sichuan University Activities show</a:t>
            </a:r>
          </a:p>
        </p:txBody>
      </p:sp>
      <p:sp>
        <p:nvSpPr>
          <p:cNvPr id="5" name="椭圆 4">
            <a:extLst>
              <a:ext uri="{FF2B5EF4-FFF2-40B4-BE49-F238E27FC236}">
                <a16:creationId xmlns:a16="http://schemas.microsoft.com/office/drawing/2014/main" id="{6B144D0F-6FB8-48E8-8479-8CF51015AE6F}"/>
              </a:ext>
            </a:extLst>
          </p:cNvPr>
          <p:cNvSpPr/>
          <p:nvPr/>
        </p:nvSpPr>
        <p:spPr>
          <a:xfrm>
            <a:off x="1556044" y="4752837"/>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a16="http://schemas.microsoft.com/office/drawing/2014/main" id="{0C86E7E9-D6A4-4076-A13F-F2E1DBC46F48}"/>
              </a:ext>
            </a:extLst>
          </p:cNvPr>
          <p:cNvSpPr/>
          <p:nvPr/>
        </p:nvSpPr>
        <p:spPr>
          <a:xfrm>
            <a:off x="1534715" y="4731508"/>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a16="http://schemas.microsoft.com/office/drawing/2014/main" id="{FE17B866-93D4-4605-BC53-C674D38733D0}"/>
              </a:ext>
            </a:extLst>
          </p:cNvPr>
          <p:cNvSpPr/>
          <p:nvPr/>
        </p:nvSpPr>
        <p:spPr>
          <a:xfrm>
            <a:off x="2784257" y="4402804"/>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1CD05F50-6C19-4C1A-9B8B-7CF3B2DB84EC}"/>
              </a:ext>
            </a:extLst>
          </p:cNvPr>
          <p:cNvSpPr/>
          <p:nvPr/>
        </p:nvSpPr>
        <p:spPr>
          <a:xfrm>
            <a:off x="2762928" y="4381475"/>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0357A616-8453-4257-AA62-54F8C8009C5C}"/>
              </a:ext>
            </a:extLst>
          </p:cNvPr>
          <p:cNvSpPr/>
          <p:nvPr/>
        </p:nvSpPr>
        <p:spPr>
          <a:xfrm>
            <a:off x="9073619" y="43013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339BFA16-46E8-40D7-AD98-3F26F202888E}"/>
              </a:ext>
            </a:extLst>
          </p:cNvPr>
          <p:cNvSpPr/>
          <p:nvPr/>
        </p:nvSpPr>
        <p:spPr>
          <a:xfrm>
            <a:off x="9052290" y="4279983"/>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a16="http://schemas.microsoft.com/office/drawing/2014/main" id="{034FDAE7-42CE-411A-AE23-C7FB63D308F0}"/>
              </a:ext>
            </a:extLst>
          </p:cNvPr>
          <p:cNvSpPr/>
          <p:nvPr/>
        </p:nvSpPr>
        <p:spPr>
          <a:xfrm>
            <a:off x="11008916" y="421021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BCDBE2D6-FC4F-40C1-8052-9801DAB032CA}"/>
              </a:ext>
            </a:extLst>
          </p:cNvPr>
          <p:cNvSpPr/>
          <p:nvPr/>
        </p:nvSpPr>
        <p:spPr>
          <a:xfrm>
            <a:off x="10987587" y="4188889"/>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A46F07EB-16A2-4A5F-892E-2734EE2B6CFB}"/>
              </a:ext>
            </a:extLst>
          </p:cNvPr>
          <p:cNvSpPr/>
          <p:nvPr/>
        </p:nvSpPr>
        <p:spPr>
          <a:xfrm>
            <a:off x="7560086" y="475955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CD933114-7EFA-4642-AF76-774D8235160F}"/>
              </a:ext>
            </a:extLst>
          </p:cNvPr>
          <p:cNvSpPr/>
          <p:nvPr/>
        </p:nvSpPr>
        <p:spPr>
          <a:xfrm>
            <a:off x="7538757" y="4738222"/>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a:extLst>
              <a:ext uri="{FF2B5EF4-FFF2-40B4-BE49-F238E27FC236}">
                <a16:creationId xmlns:a16="http://schemas.microsoft.com/office/drawing/2014/main" id="{7EE05515-3197-4399-8C48-E37161025FA6}"/>
              </a:ext>
            </a:extLst>
          </p:cNvPr>
          <p:cNvSpPr txBox="1"/>
          <p:nvPr/>
        </p:nvSpPr>
        <p:spPr>
          <a:xfrm>
            <a:off x="1143708" y="489602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6" name="文本框 15">
            <a:extLst>
              <a:ext uri="{FF2B5EF4-FFF2-40B4-BE49-F238E27FC236}">
                <a16:creationId xmlns:a16="http://schemas.microsoft.com/office/drawing/2014/main" id="{1D0ADA9E-44C8-434D-9D9A-F81B4F814DE2}"/>
              </a:ext>
            </a:extLst>
          </p:cNvPr>
          <p:cNvSpPr txBox="1"/>
          <p:nvPr/>
        </p:nvSpPr>
        <p:spPr>
          <a:xfrm>
            <a:off x="2364493" y="4107588"/>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7" name="文本框 16">
            <a:extLst>
              <a:ext uri="{FF2B5EF4-FFF2-40B4-BE49-F238E27FC236}">
                <a16:creationId xmlns:a16="http://schemas.microsoft.com/office/drawing/2014/main" id="{BC49D3FB-2A1F-41FF-85F3-523C85F5CD40}"/>
              </a:ext>
            </a:extLst>
          </p:cNvPr>
          <p:cNvSpPr txBox="1"/>
          <p:nvPr/>
        </p:nvSpPr>
        <p:spPr>
          <a:xfrm>
            <a:off x="7141460" y="4870750"/>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8" name="文本框 17">
            <a:extLst>
              <a:ext uri="{FF2B5EF4-FFF2-40B4-BE49-F238E27FC236}">
                <a16:creationId xmlns:a16="http://schemas.microsoft.com/office/drawing/2014/main" id="{9FF81C54-E43A-4F03-9C5A-C82FE6470500}"/>
              </a:ext>
            </a:extLst>
          </p:cNvPr>
          <p:cNvSpPr txBox="1"/>
          <p:nvPr/>
        </p:nvSpPr>
        <p:spPr>
          <a:xfrm>
            <a:off x="8662487" y="4372705"/>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9" name="文本框 18">
            <a:extLst>
              <a:ext uri="{FF2B5EF4-FFF2-40B4-BE49-F238E27FC236}">
                <a16:creationId xmlns:a16="http://schemas.microsoft.com/office/drawing/2014/main" id="{2678EA03-A1F6-4E2B-BEB1-012A7E308595}"/>
              </a:ext>
            </a:extLst>
          </p:cNvPr>
          <p:cNvSpPr txBox="1"/>
          <p:nvPr/>
        </p:nvSpPr>
        <p:spPr>
          <a:xfrm>
            <a:off x="10590290" y="432667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20" name="矩形 19">
            <a:extLst>
              <a:ext uri="{FF2B5EF4-FFF2-40B4-BE49-F238E27FC236}">
                <a16:creationId xmlns:a16="http://schemas.microsoft.com/office/drawing/2014/main" id="{0295E281-3104-48E4-BA2D-92BD9891F5F5}"/>
              </a:ext>
            </a:extLst>
          </p:cNvPr>
          <p:cNvSpPr/>
          <p:nvPr/>
        </p:nvSpPr>
        <p:spPr>
          <a:xfrm>
            <a:off x="1093127" y="6264442"/>
            <a:ext cx="10005747" cy="375296"/>
          </a:xfrm>
          <a:prstGeom prst="rect">
            <a:avLst/>
          </a:prstGeom>
          <a:noFill/>
        </p:spPr>
        <p:txBody>
          <a:bodyPr wrap="square" rtlCol="0">
            <a:spAutoFit/>
          </a:bodyPr>
          <a:lstStyle/>
          <a:p>
            <a:pPr algn="ctr">
              <a:lnSpc>
                <a:spcPct val="120000"/>
              </a:lnSpc>
            </a:pPr>
            <a:r>
              <a:rPr lang="zh-CN" altLang="en-US" sz="800" spc="120" dirty="0">
                <a:solidFill>
                  <a:schemeClr val="tx1">
                    <a:lumMod val="65000"/>
                    <a:lumOff val="35000"/>
                  </a:schemeClr>
                </a:solidFill>
                <a:latin typeface="+mn-ea"/>
              </a:rPr>
              <a:t>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a:t>
            </a:r>
          </a:p>
        </p:txBody>
      </p:sp>
      <p:sp>
        <p:nvSpPr>
          <p:cNvPr id="21" name="文本框 20">
            <a:extLst>
              <a:ext uri="{FF2B5EF4-FFF2-40B4-BE49-F238E27FC236}">
                <a16:creationId xmlns:a16="http://schemas.microsoft.com/office/drawing/2014/main" id="{CA950D50-B549-4650-9BE6-7903552BDA9F}"/>
              </a:ext>
            </a:extLst>
          </p:cNvPr>
          <p:cNvSpPr txBox="1"/>
          <p:nvPr/>
        </p:nvSpPr>
        <p:spPr>
          <a:xfrm>
            <a:off x="4882149" y="4291560"/>
            <a:ext cx="2427703" cy="307777"/>
          </a:xfrm>
          <a:prstGeom prst="rect">
            <a:avLst/>
          </a:prstGeom>
          <a:noFill/>
        </p:spPr>
        <p:txBody>
          <a:bodyPr wrap="square" rtlCol="0">
            <a:spAutoFit/>
          </a:bodyPr>
          <a:lstStyle/>
          <a:p>
            <a:pPr algn="ctr"/>
            <a:r>
              <a:rPr lang="en-US" altLang="zh-CN" sz="1400" dirty="0">
                <a:solidFill>
                  <a:schemeClr val="tx1">
                    <a:lumMod val="85000"/>
                    <a:lumOff val="15000"/>
                  </a:schemeClr>
                </a:solidFill>
              </a:rPr>
              <a:t>20XX</a:t>
            </a:r>
            <a:r>
              <a:rPr lang="zh-CN" altLang="en-US" sz="1400" dirty="0">
                <a:solidFill>
                  <a:schemeClr val="tx1">
                    <a:lumMod val="85000"/>
                    <a:lumOff val="15000"/>
                  </a:schemeClr>
                </a:solidFill>
              </a:rPr>
              <a:t>年</a:t>
            </a:r>
            <a:r>
              <a:rPr lang="en-US" altLang="zh-CN" sz="1400" dirty="0">
                <a:solidFill>
                  <a:schemeClr val="tx1">
                    <a:lumMod val="85000"/>
                    <a:lumOff val="15000"/>
                  </a:schemeClr>
                </a:solidFill>
              </a:rPr>
              <a:t>1</a:t>
            </a:r>
            <a:r>
              <a:rPr lang="zh-CN" altLang="en-US" sz="1400" dirty="0">
                <a:solidFill>
                  <a:schemeClr val="tx1">
                    <a:lumMod val="85000"/>
                    <a:lumOff val="15000"/>
                  </a:schemeClr>
                </a:solidFill>
              </a:rPr>
              <a:t>月</a:t>
            </a:r>
            <a:r>
              <a:rPr lang="en-US" altLang="zh-CN" sz="1400" dirty="0">
                <a:solidFill>
                  <a:schemeClr val="tx1">
                    <a:lumMod val="85000"/>
                    <a:lumOff val="15000"/>
                  </a:schemeClr>
                </a:solidFill>
              </a:rPr>
              <a:t>1</a:t>
            </a:r>
            <a:r>
              <a:rPr lang="zh-CN" altLang="en-US" sz="1400" dirty="0">
                <a:solidFill>
                  <a:schemeClr val="tx1">
                    <a:lumMod val="85000"/>
                    <a:lumOff val="15000"/>
                  </a:schemeClr>
                </a:solidFill>
              </a:rPr>
              <a:t>日</a:t>
            </a:r>
          </a:p>
        </p:txBody>
      </p:sp>
      <p:sp>
        <p:nvSpPr>
          <p:cNvPr id="22" name="文本框 21">
            <a:extLst>
              <a:ext uri="{FF2B5EF4-FFF2-40B4-BE49-F238E27FC236}">
                <a16:creationId xmlns:a16="http://schemas.microsoft.com/office/drawing/2014/main" id="{25DD49F4-1740-4FC6-BA7E-611876CCDB6E}"/>
              </a:ext>
            </a:extLst>
          </p:cNvPr>
          <p:cNvSpPr txBox="1"/>
          <p:nvPr/>
        </p:nvSpPr>
        <p:spPr>
          <a:xfrm>
            <a:off x="5469800" y="3961192"/>
            <a:ext cx="1252401" cy="307777"/>
          </a:xfrm>
          <a:prstGeom prst="rect">
            <a:avLst/>
          </a:prstGeom>
          <a:noFill/>
        </p:spPr>
        <p:txBody>
          <a:bodyPr wrap="square" rtlCol="0">
            <a:spAutoFit/>
          </a:bodyPr>
          <a:lstStyle/>
          <a:p>
            <a:pPr algn="ctr"/>
            <a:r>
              <a:rPr lang="en-US" altLang="zh-CN" sz="1400" dirty="0" err="1"/>
              <a:t>OfficePLUS</a:t>
            </a:r>
            <a:endParaRPr lang="zh-CN" altLang="en-US" sz="1400" dirty="0"/>
          </a:p>
        </p:txBody>
      </p:sp>
      <p:grpSp>
        <p:nvGrpSpPr>
          <p:cNvPr id="23" name="组合 22">
            <a:extLst>
              <a:ext uri="{FF2B5EF4-FFF2-40B4-BE49-F238E27FC236}">
                <a16:creationId xmlns:a16="http://schemas.microsoft.com/office/drawing/2014/main" id="{62C33981-E638-4248-892E-B54289E00B4F}"/>
              </a:ext>
            </a:extLst>
          </p:cNvPr>
          <p:cNvGrpSpPr/>
          <p:nvPr/>
        </p:nvGrpSpPr>
        <p:grpSpPr>
          <a:xfrm flipH="1">
            <a:off x="7858732" y="3604112"/>
            <a:ext cx="317754" cy="184552"/>
            <a:chOff x="3947140" y="4300812"/>
            <a:chExt cx="460918" cy="258778"/>
          </a:xfrm>
          <a:noFill/>
        </p:grpSpPr>
        <p:sp>
          <p:nvSpPr>
            <p:cNvPr id="24" name="箭头: V 形 23">
              <a:extLst>
                <a:ext uri="{FF2B5EF4-FFF2-40B4-BE49-F238E27FC236}">
                  <a16:creationId xmlns:a16="http://schemas.microsoft.com/office/drawing/2014/main" id="{827688D5-07CB-49CF-B904-CC3B219904F1}"/>
                </a:ext>
              </a:extLst>
            </p:cNvPr>
            <p:cNvSpPr/>
            <p:nvPr/>
          </p:nvSpPr>
          <p:spPr>
            <a:xfrm>
              <a:off x="3947140" y="4300812"/>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箭头: V 形 24">
              <a:extLst>
                <a:ext uri="{FF2B5EF4-FFF2-40B4-BE49-F238E27FC236}">
                  <a16:creationId xmlns:a16="http://schemas.microsoft.com/office/drawing/2014/main" id="{3EA056C4-7856-41B1-8C14-6BA3552D8B59}"/>
                </a:ext>
              </a:extLst>
            </p:cNvPr>
            <p:cNvSpPr/>
            <p:nvPr/>
          </p:nvSpPr>
          <p:spPr>
            <a:xfrm>
              <a:off x="4149355" y="4300887"/>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6" name="组合 25">
            <a:extLst>
              <a:ext uri="{FF2B5EF4-FFF2-40B4-BE49-F238E27FC236}">
                <a16:creationId xmlns:a16="http://schemas.microsoft.com/office/drawing/2014/main" id="{FA891823-20DD-457B-AD92-D3E3794D2CE7}"/>
              </a:ext>
            </a:extLst>
          </p:cNvPr>
          <p:cNvGrpSpPr/>
          <p:nvPr/>
        </p:nvGrpSpPr>
        <p:grpSpPr>
          <a:xfrm>
            <a:off x="3996523" y="3599694"/>
            <a:ext cx="317754" cy="184552"/>
            <a:chOff x="3947140" y="4300812"/>
            <a:chExt cx="460918" cy="258778"/>
          </a:xfrm>
          <a:noFill/>
        </p:grpSpPr>
        <p:sp>
          <p:nvSpPr>
            <p:cNvPr id="27" name="箭头: V 形 26">
              <a:extLst>
                <a:ext uri="{FF2B5EF4-FFF2-40B4-BE49-F238E27FC236}">
                  <a16:creationId xmlns:a16="http://schemas.microsoft.com/office/drawing/2014/main" id="{D3202E76-D01D-4979-909E-9525450A8A56}"/>
                </a:ext>
              </a:extLst>
            </p:cNvPr>
            <p:cNvSpPr/>
            <p:nvPr/>
          </p:nvSpPr>
          <p:spPr>
            <a:xfrm>
              <a:off x="3947140" y="4300812"/>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a16="http://schemas.microsoft.com/office/drawing/2014/main" id="{07412813-F326-4C61-A090-4B143B181340}"/>
                </a:ext>
              </a:extLst>
            </p:cNvPr>
            <p:cNvSpPr/>
            <p:nvPr/>
          </p:nvSpPr>
          <p:spPr>
            <a:xfrm>
              <a:off x="4149355" y="4300887"/>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9" name="文本框 28">
            <a:extLst>
              <a:ext uri="{FF2B5EF4-FFF2-40B4-BE49-F238E27FC236}">
                <a16:creationId xmlns:a16="http://schemas.microsoft.com/office/drawing/2014/main" id="{311FDC86-B286-4FF0-8C02-8E40913E2427}"/>
              </a:ext>
            </a:extLst>
          </p:cNvPr>
          <p:cNvSpPr txBox="1"/>
          <p:nvPr/>
        </p:nvSpPr>
        <p:spPr>
          <a:xfrm>
            <a:off x="4144074" y="3502698"/>
            <a:ext cx="3903853" cy="369332"/>
          </a:xfrm>
          <a:prstGeom prst="rect">
            <a:avLst/>
          </a:prstGeom>
          <a:noFill/>
        </p:spPr>
        <p:txBody>
          <a:bodyPr wrap="square" rtlCol="0">
            <a:spAutoFit/>
          </a:bodyPr>
          <a:lstStyle/>
          <a:p>
            <a:pPr algn="ctr"/>
            <a:r>
              <a:rPr lang="zh-CN" altLang="en-US" b="1" dirty="0">
                <a:solidFill>
                  <a:schemeClr val="tx1">
                    <a:lumMod val="85000"/>
                    <a:lumOff val="15000"/>
                  </a:schemeClr>
                </a:solidFill>
                <a:latin typeface="+mn-ea"/>
              </a:rPr>
              <a:t>在这里输入社团组织班级名称</a:t>
            </a:r>
          </a:p>
        </p:txBody>
      </p:sp>
    </p:spTree>
    <p:extLst>
      <p:ext uri="{BB962C8B-B14F-4D97-AF65-F5344CB8AC3E}">
        <p14:creationId xmlns:p14="http://schemas.microsoft.com/office/powerpoint/2010/main" val="20623581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81E7AE90-F692-4306-AEC4-F191C1F1E4CF}"/>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B0C7C968-3370-4643-8242-2F90915756E3}"/>
              </a:ext>
            </a:extLst>
          </p:cNvPr>
          <p:cNvSpPr/>
          <p:nvPr/>
        </p:nvSpPr>
        <p:spPr>
          <a:xfrm>
            <a:off x="959675" y="1843803"/>
            <a:ext cx="7757795" cy="523220"/>
          </a:xfrm>
          <a:prstGeom prst="rect">
            <a:avLst/>
          </a:prstGeom>
        </p:spPr>
        <p:txBody>
          <a:bodyPr wrap="squar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在这里输入你的标题</a:t>
            </a:r>
          </a:p>
        </p:txBody>
      </p:sp>
      <p:cxnSp>
        <p:nvCxnSpPr>
          <p:cNvPr id="4" name="直接连接符 3">
            <a:extLst>
              <a:ext uri="{FF2B5EF4-FFF2-40B4-BE49-F238E27FC236}">
                <a16:creationId xmlns:a16="http://schemas.microsoft.com/office/drawing/2014/main" id="{6A432E70-79DD-4D95-89CD-2DB33FE6CA5C}"/>
              </a:ext>
            </a:extLst>
          </p:cNvPr>
          <p:cNvCxnSpPr/>
          <p:nvPr/>
        </p:nvCxnSpPr>
        <p:spPr>
          <a:xfrm>
            <a:off x="837755" y="1554243"/>
            <a:ext cx="0" cy="759024"/>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文本框 4">
            <a:extLst>
              <a:ext uri="{FF2B5EF4-FFF2-40B4-BE49-F238E27FC236}">
                <a16:creationId xmlns:a16="http://schemas.microsoft.com/office/drawing/2014/main" id="{196BC0C5-07FD-4143-A54B-DEDA43BCF519}"/>
              </a:ext>
            </a:extLst>
          </p:cNvPr>
          <p:cNvSpPr txBox="1"/>
          <p:nvPr/>
        </p:nvSpPr>
        <p:spPr>
          <a:xfrm>
            <a:off x="959675" y="1436490"/>
            <a:ext cx="2545079" cy="523220"/>
          </a:xfrm>
          <a:prstGeom prst="rect">
            <a:avLst/>
          </a:prstGeom>
          <a:noFill/>
        </p:spPr>
        <p:txBody>
          <a:bodyPr wrap="square" rtlCol="0">
            <a:spAutoFit/>
          </a:bodyPr>
          <a:lstStyle/>
          <a:p>
            <a:r>
              <a:rPr lang="zh-CN" altLang="en-US" sz="2800" dirty="0">
                <a:solidFill>
                  <a:schemeClr val="tx1">
                    <a:lumMod val="85000"/>
                    <a:lumOff val="15000"/>
                  </a:schemeClr>
                </a:solidFill>
                <a:latin typeface="微软雅黑" panose="020B0503020204020204" pitchFamily="34" charset="-122"/>
                <a:ea typeface="微软雅黑" panose="020B0503020204020204" pitchFamily="34" charset="-122"/>
              </a:rPr>
              <a:t>输入内容</a:t>
            </a:r>
          </a:p>
        </p:txBody>
      </p:sp>
      <p:grpSp>
        <p:nvGrpSpPr>
          <p:cNvPr id="6" name="组合 5">
            <a:extLst>
              <a:ext uri="{FF2B5EF4-FFF2-40B4-BE49-F238E27FC236}">
                <a16:creationId xmlns:a16="http://schemas.microsoft.com/office/drawing/2014/main" id="{EF3BDCDE-3BA9-451E-A7A0-2D417FA21538}"/>
              </a:ext>
            </a:extLst>
          </p:cNvPr>
          <p:cNvGrpSpPr/>
          <p:nvPr/>
        </p:nvGrpSpPr>
        <p:grpSpPr>
          <a:xfrm>
            <a:off x="837755" y="2774336"/>
            <a:ext cx="10513695" cy="3154024"/>
            <a:chOff x="1127125" y="2899661"/>
            <a:chExt cx="10513695" cy="3021582"/>
          </a:xfrm>
        </p:grpSpPr>
        <p:sp>
          <p:nvSpPr>
            <p:cNvPr id="7" name="矩形 6">
              <a:extLst>
                <a:ext uri="{FF2B5EF4-FFF2-40B4-BE49-F238E27FC236}">
                  <a16:creationId xmlns:a16="http://schemas.microsoft.com/office/drawing/2014/main" id="{F23D905B-F3D8-461C-97ED-FEA3D19AF851}"/>
                </a:ext>
              </a:extLst>
            </p:cNvPr>
            <p:cNvSpPr/>
            <p:nvPr/>
          </p:nvSpPr>
          <p:spPr>
            <a:xfrm>
              <a:off x="1249045" y="302158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E3E2021E-2525-45E8-B292-BF0DF12B2F95}"/>
                </a:ext>
              </a:extLst>
            </p:cNvPr>
            <p:cNvSpPr/>
            <p:nvPr/>
          </p:nvSpPr>
          <p:spPr>
            <a:xfrm>
              <a:off x="1188085" y="296062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8CE4DD6B-68AD-4ACD-9CDA-C82A851C1D1A}"/>
                </a:ext>
              </a:extLst>
            </p:cNvPr>
            <p:cNvSpPr/>
            <p:nvPr/>
          </p:nvSpPr>
          <p:spPr>
            <a:xfrm>
              <a:off x="1127125" y="289966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矩形 9">
            <a:extLst>
              <a:ext uri="{FF2B5EF4-FFF2-40B4-BE49-F238E27FC236}">
                <a16:creationId xmlns:a16="http://schemas.microsoft.com/office/drawing/2014/main" id="{4C14823A-45B0-4CD6-A17A-D3DEE508B2E8}"/>
              </a:ext>
            </a:extLst>
          </p:cNvPr>
          <p:cNvSpPr/>
          <p:nvPr/>
        </p:nvSpPr>
        <p:spPr>
          <a:xfrm>
            <a:off x="1475107" y="3788454"/>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r>
              <a:rPr lang="zh-CN" altLang="en-US" sz="1600" spc="120" dirty="0">
                <a:latin typeface="+mn-ea"/>
              </a:rPr>
              <a:t>请在这里输入你的内容请在这里输入你的内容请在这里输入你的内容请在这里输入你的内容</a:t>
            </a:r>
          </a:p>
        </p:txBody>
      </p:sp>
      <p:sp>
        <p:nvSpPr>
          <p:cNvPr id="11" name="矩形 10">
            <a:extLst>
              <a:ext uri="{FF2B5EF4-FFF2-40B4-BE49-F238E27FC236}">
                <a16:creationId xmlns:a16="http://schemas.microsoft.com/office/drawing/2014/main" id="{0F203E5F-8964-4417-B8E3-5D4323FD823C}"/>
              </a:ext>
            </a:extLst>
          </p:cNvPr>
          <p:cNvSpPr/>
          <p:nvPr/>
        </p:nvSpPr>
        <p:spPr>
          <a:xfrm>
            <a:off x="6637458" y="3788458"/>
            <a:ext cx="4057552"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12" name="直接连接符 11">
            <a:extLst>
              <a:ext uri="{FF2B5EF4-FFF2-40B4-BE49-F238E27FC236}">
                <a16:creationId xmlns:a16="http://schemas.microsoft.com/office/drawing/2014/main" id="{9A757B99-CBD2-4E66-B71C-1C87D6273EA8}"/>
              </a:ext>
            </a:extLst>
          </p:cNvPr>
          <p:cNvCxnSpPr>
            <a:cxnSpLocks/>
          </p:cNvCxnSpPr>
          <p:nvPr/>
        </p:nvCxnSpPr>
        <p:spPr>
          <a:xfrm>
            <a:off x="6096001" y="3169683"/>
            <a:ext cx="0" cy="234688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文本框 12">
            <a:extLst>
              <a:ext uri="{FF2B5EF4-FFF2-40B4-BE49-F238E27FC236}">
                <a16:creationId xmlns:a16="http://schemas.microsoft.com/office/drawing/2014/main" id="{E374ADA0-88FE-4830-AA9E-B70DB7362E09}"/>
              </a:ext>
            </a:extLst>
          </p:cNvPr>
          <p:cNvSpPr txBox="1"/>
          <p:nvPr/>
        </p:nvSpPr>
        <p:spPr>
          <a:xfrm>
            <a:off x="2003400" y="3226510"/>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输入小标题</a:t>
            </a:r>
          </a:p>
        </p:txBody>
      </p:sp>
      <p:sp>
        <p:nvSpPr>
          <p:cNvPr id="14" name="文本框 13">
            <a:extLst>
              <a:ext uri="{FF2B5EF4-FFF2-40B4-BE49-F238E27FC236}">
                <a16:creationId xmlns:a16="http://schemas.microsoft.com/office/drawing/2014/main" id="{2B534065-07FE-481C-A61A-E5E9C8DAE7EB}"/>
              </a:ext>
            </a:extLst>
          </p:cNvPr>
          <p:cNvSpPr txBox="1"/>
          <p:nvPr/>
        </p:nvSpPr>
        <p:spPr>
          <a:xfrm>
            <a:off x="7172913" y="3226514"/>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输入小标题</a:t>
            </a:r>
          </a:p>
        </p:txBody>
      </p:sp>
      <p:grpSp>
        <p:nvGrpSpPr>
          <p:cNvPr id="15" name="组合 14">
            <a:extLst>
              <a:ext uri="{FF2B5EF4-FFF2-40B4-BE49-F238E27FC236}">
                <a16:creationId xmlns:a16="http://schemas.microsoft.com/office/drawing/2014/main" id="{7FEB7C98-D115-4A6C-A42E-48F82855BD00}"/>
              </a:ext>
            </a:extLst>
          </p:cNvPr>
          <p:cNvGrpSpPr/>
          <p:nvPr/>
        </p:nvGrpSpPr>
        <p:grpSpPr>
          <a:xfrm>
            <a:off x="1544444" y="3241750"/>
            <a:ext cx="389619" cy="389619"/>
            <a:chOff x="5143500" y="2476500"/>
            <a:chExt cx="1905000" cy="1905000"/>
          </a:xfrm>
          <a:gradFill>
            <a:gsLst>
              <a:gs pos="0">
                <a:schemeClr val="accent1"/>
              </a:gs>
              <a:gs pos="100000">
                <a:schemeClr val="accent2"/>
              </a:gs>
            </a:gsLst>
            <a:lin ang="5400000" scaled="0"/>
          </a:gradFill>
        </p:grpSpPr>
        <p:sp>
          <p:nvSpPr>
            <p:cNvPr id="16" name="任意多边形: 形状 15">
              <a:extLst>
                <a:ext uri="{FF2B5EF4-FFF2-40B4-BE49-F238E27FC236}">
                  <a16:creationId xmlns:a16="http://schemas.microsoft.com/office/drawing/2014/main" id="{CF1A4FAD-6C24-4268-9905-7DD547B01D08}"/>
                </a:ext>
              </a:extLst>
            </p:cNvPr>
            <p:cNvSpPr/>
            <p:nvPr/>
          </p:nvSpPr>
          <p:spPr>
            <a:xfrm>
              <a:off x="5288670" y="2476500"/>
              <a:ext cx="1614997" cy="1905000"/>
            </a:xfrm>
            <a:custGeom>
              <a:avLst/>
              <a:gdLst>
                <a:gd name="connsiteX0" fmla="*/ 1424464 w 1614997"/>
                <a:gd name="connsiteY0" fmla="*/ 134416 h 1905000"/>
                <a:gd name="connsiteX1" fmla="*/ 1480581 w 1614997"/>
                <a:gd name="connsiteY1" fmla="*/ 190533 h 1905000"/>
                <a:gd name="connsiteX2" fmla="*/ 1480581 w 1614997"/>
                <a:gd name="connsiteY2" fmla="*/ 1714467 h 1905000"/>
                <a:gd name="connsiteX3" fmla="*/ 1424464 w 1614997"/>
                <a:gd name="connsiteY3" fmla="*/ 1770584 h 1905000"/>
                <a:gd name="connsiteX4" fmla="*/ 190530 w 1614997"/>
                <a:gd name="connsiteY4" fmla="*/ 1770584 h 1905000"/>
                <a:gd name="connsiteX5" fmla="*/ 134412 w 1614997"/>
                <a:gd name="connsiteY5" fmla="*/ 1714467 h 1905000"/>
                <a:gd name="connsiteX6" fmla="*/ 134412 w 1614997"/>
                <a:gd name="connsiteY6" fmla="*/ 190533 h 1905000"/>
                <a:gd name="connsiteX7" fmla="*/ 190532 w 1614997"/>
                <a:gd name="connsiteY7" fmla="*/ 134416 h 1905000"/>
                <a:gd name="connsiteX8" fmla="*/ 1424464 w 1614997"/>
                <a:gd name="connsiteY8" fmla="*/ 134416 h 1905000"/>
                <a:gd name="connsiteX9" fmla="*/ 1424464 w 1614997"/>
                <a:gd name="connsiteY9" fmla="*/ 0 h 1905000"/>
                <a:gd name="connsiteX10" fmla="*/ 190530 w 1614997"/>
                <a:gd name="connsiteY10" fmla="*/ 0 h 1905000"/>
                <a:gd name="connsiteX11" fmla="*/ 0 w 1614997"/>
                <a:gd name="connsiteY11" fmla="*/ 190533 h 1905000"/>
                <a:gd name="connsiteX12" fmla="*/ 0 w 1614997"/>
                <a:gd name="connsiteY12" fmla="*/ 1714467 h 1905000"/>
                <a:gd name="connsiteX13" fmla="*/ 190533 w 1614997"/>
                <a:gd name="connsiteY13" fmla="*/ 1905000 h 1905000"/>
                <a:gd name="connsiteX14" fmla="*/ 1424464 w 1614997"/>
                <a:gd name="connsiteY14" fmla="*/ 1905000 h 1905000"/>
                <a:gd name="connsiteX15" fmla="*/ 1614997 w 1614997"/>
                <a:gd name="connsiteY15" fmla="*/ 1714467 h 1905000"/>
                <a:gd name="connsiteX16" fmla="*/ 1614997 w 1614997"/>
                <a:gd name="connsiteY16" fmla="*/ 190533 h 1905000"/>
                <a:gd name="connsiteX17" fmla="*/ 1424464 w 1614997"/>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97" h="1905000">
                  <a:moveTo>
                    <a:pt x="1424464" y="134416"/>
                  </a:moveTo>
                  <a:cubicBezTo>
                    <a:pt x="1455379" y="134416"/>
                    <a:pt x="1480581" y="159618"/>
                    <a:pt x="1480581" y="190533"/>
                  </a:cubicBezTo>
                  <a:lnTo>
                    <a:pt x="1480581" y="1714467"/>
                  </a:lnTo>
                  <a:cubicBezTo>
                    <a:pt x="1480581" y="1745382"/>
                    <a:pt x="1455379" y="1770584"/>
                    <a:pt x="1424464" y="1770584"/>
                  </a:cubicBezTo>
                  <a:lnTo>
                    <a:pt x="190530" y="1770584"/>
                  </a:lnTo>
                  <a:cubicBezTo>
                    <a:pt x="159616" y="1770584"/>
                    <a:pt x="134412" y="1745382"/>
                    <a:pt x="134412" y="1714467"/>
                  </a:cubicBezTo>
                  <a:lnTo>
                    <a:pt x="134412" y="190533"/>
                  </a:lnTo>
                  <a:cubicBezTo>
                    <a:pt x="134412" y="159618"/>
                    <a:pt x="159616" y="134416"/>
                    <a:pt x="190532" y="134416"/>
                  </a:cubicBezTo>
                  <a:lnTo>
                    <a:pt x="1424464" y="134416"/>
                  </a:lnTo>
                  <a:moveTo>
                    <a:pt x="1424464" y="0"/>
                  </a:moveTo>
                  <a:lnTo>
                    <a:pt x="190530" y="0"/>
                  </a:lnTo>
                  <a:cubicBezTo>
                    <a:pt x="85018" y="0"/>
                    <a:pt x="0" y="85353"/>
                    <a:pt x="0" y="190533"/>
                  </a:cubicBezTo>
                  <a:lnTo>
                    <a:pt x="0" y="1714467"/>
                  </a:lnTo>
                  <a:cubicBezTo>
                    <a:pt x="0" y="1819647"/>
                    <a:pt x="85353" y="1905000"/>
                    <a:pt x="190533" y="1905000"/>
                  </a:cubicBezTo>
                  <a:lnTo>
                    <a:pt x="1424464" y="1905000"/>
                  </a:lnTo>
                  <a:cubicBezTo>
                    <a:pt x="1529643" y="1905000"/>
                    <a:pt x="1614997" y="1819647"/>
                    <a:pt x="1614997" y="1714467"/>
                  </a:cubicBezTo>
                  <a:lnTo>
                    <a:pt x="1614997" y="190533"/>
                  </a:lnTo>
                  <a:cubicBezTo>
                    <a:pt x="1614997" y="85353"/>
                    <a:pt x="1529644" y="0"/>
                    <a:pt x="1424464" y="0"/>
                  </a:cubicBez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ABCDE079-A077-4126-88E2-A5F2CBD3BE55}"/>
                </a:ext>
              </a:extLst>
            </p:cNvPr>
            <p:cNvSpPr/>
            <p:nvPr/>
          </p:nvSpPr>
          <p:spPr>
            <a:xfrm>
              <a:off x="5589422" y="2476500"/>
              <a:ext cx="1013824" cy="1424128"/>
            </a:xfrm>
            <a:custGeom>
              <a:avLst/>
              <a:gdLst>
                <a:gd name="connsiteX0" fmla="*/ 878741 w 1013824"/>
                <a:gd name="connsiteY0" fmla="*/ 134416 h 1424128"/>
                <a:gd name="connsiteX1" fmla="*/ 878741 w 1013824"/>
                <a:gd name="connsiteY1" fmla="*/ 481206 h 1424128"/>
                <a:gd name="connsiteX2" fmla="*/ 797419 w 1013824"/>
                <a:gd name="connsiteY2" fmla="*/ 441554 h 1424128"/>
                <a:gd name="connsiteX3" fmla="*/ 736260 w 1013824"/>
                <a:gd name="connsiteY3" fmla="*/ 427440 h 1424128"/>
                <a:gd name="connsiteX4" fmla="*/ 675101 w 1013824"/>
                <a:gd name="connsiteY4" fmla="*/ 441554 h 1424128"/>
                <a:gd name="connsiteX5" fmla="*/ 593780 w 1013824"/>
                <a:gd name="connsiteY5" fmla="*/ 480871 h 1424128"/>
                <a:gd name="connsiteX6" fmla="*/ 593780 w 1013824"/>
                <a:gd name="connsiteY6" fmla="*/ 134416 h 1424128"/>
                <a:gd name="connsiteX7" fmla="*/ 878739 w 1013824"/>
                <a:gd name="connsiteY7" fmla="*/ 134416 h 1424128"/>
                <a:gd name="connsiteX8" fmla="*/ 981568 w 1013824"/>
                <a:gd name="connsiteY8" fmla="*/ 0 h 1424128"/>
                <a:gd name="connsiteX9" fmla="*/ 491285 w 1013824"/>
                <a:gd name="connsiteY9" fmla="*/ 0 h 1424128"/>
                <a:gd name="connsiteX10" fmla="*/ 459362 w 1013824"/>
                <a:gd name="connsiteY10" fmla="*/ 28564 h 1424128"/>
                <a:gd name="connsiteX11" fmla="*/ 459362 w 1013824"/>
                <a:gd name="connsiteY11" fmla="*/ 647882 h 1424128"/>
                <a:gd name="connsiteX12" fmla="*/ 491285 w 1013824"/>
                <a:gd name="connsiteY12" fmla="*/ 676444 h 1424128"/>
                <a:gd name="connsiteX13" fmla="*/ 506408 w 1013824"/>
                <a:gd name="connsiteY13" fmla="*/ 673085 h 1424128"/>
                <a:gd name="connsiteX14" fmla="*/ 733905 w 1013824"/>
                <a:gd name="connsiteY14" fmla="*/ 562864 h 1424128"/>
                <a:gd name="connsiteX15" fmla="*/ 736593 w 1013824"/>
                <a:gd name="connsiteY15" fmla="*/ 562193 h 1424128"/>
                <a:gd name="connsiteX16" fmla="*/ 739281 w 1013824"/>
                <a:gd name="connsiteY16" fmla="*/ 562862 h 1424128"/>
                <a:gd name="connsiteX17" fmla="*/ 966780 w 1013824"/>
                <a:gd name="connsiteY17" fmla="*/ 673085 h 1424128"/>
                <a:gd name="connsiteX18" fmla="*/ 981901 w 1013824"/>
                <a:gd name="connsiteY18" fmla="*/ 676444 h 1424128"/>
                <a:gd name="connsiteX19" fmla="*/ 1013825 w 1013824"/>
                <a:gd name="connsiteY19" fmla="*/ 647882 h 1424128"/>
                <a:gd name="connsiteX20" fmla="*/ 1013825 w 1013824"/>
                <a:gd name="connsiteY20" fmla="*/ 28564 h 1424128"/>
                <a:gd name="connsiteX21" fmla="*/ 981568 w 1013824"/>
                <a:gd name="connsiteY21" fmla="*/ 0 h 1424128"/>
                <a:gd name="connsiteX22" fmla="*/ 945948 w 1013824"/>
                <a:gd name="connsiteY22" fmla="*/ 1068266 h 1424128"/>
                <a:gd name="connsiteX23" fmla="*/ 67207 w 1013824"/>
                <a:gd name="connsiteY23" fmla="*/ 1068266 h 1424128"/>
                <a:gd name="connsiteX24" fmla="*/ 0 w 1013824"/>
                <a:gd name="connsiteY24" fmla="*/ 1001057 h 1424128"/>
                <a:gd name="connsiteX25" fmla="*/ 67207 w 1013824"/>
                <a:gd name="connsiteY25" fmla="*/ 933850 h 1424128"/>
                <a:gd name="connsiteX26" fmla="*/ 945948 w 1013824"/>
                <a:gd name="connsiteY26" fmla="*/ 933850 h 1424128"/>
                <a:gd name="connsiteX27" fmla="*/ 1013155 w 1013824"/>
                <a:gd name="connsiteY27" fmla="*/ 1001057 h 1424128"/>
                <a:gd name="connsiteX28" fmla="*/ 945948 w 1013824"/>
                <a:gd name="connsiteY28" fmla="*/ 1068266 h 1424128"/>
                <a:gd name="connsiteX29" fmla="*/ 555133 w 1013824"/>
                <a:gd name="connsiteY29" fmla="*/ 1424129 h 1424128"/>
                <a:gd name="connsiteX30" fmla="*/ 67207 w 1013824"/>
                <a:gd name="connsiteY30" fmla="*/ 1424129 h 1424128"/>
                <a:gd name="connsiteX31" fmla="*/ 0 w 1013824"/>
                <a:gd name="connsiteY31" fmla="*/ 1356922 h 1424128"/>
                <a:gd name="connsiteX32" fmla="*/ 67207 w 1013824"/>
                <a:gd name="connsiteY32" fmla="*/ 1289715 h 1424128"/>
                <a:gd name="connsiteX33" fmla="*/ 555135 w 1013824"/>
                <a:gd name="connsiteY33" fmla="*/ 1289715 h 1424128"/>
                <a:gd name="connsiteX34" fmla="*/ 622343 w 1013824"/>
                <a:gd name="connsiteY34" fmla="*/ 1356922 h 1424128"/>
                <a:gd name="connsiteX35" fmla="*/ 555135 w 1013824"/>
                <a:gd name="connsiteY35" fmla="*/ 1424129 h 14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3824" h="1424128">
                  <a:moveTo>
                    <a:pt x="878741" y="134416"/>
                  </a:moveTo>
                  <a:lnTo>
                    <a:pt x="878741" y="481206"/>
                  </a:lnTo>
                  <a:lnTo>
                    <a:pt x="797419" y="441554"/>
                  </a:lnTo>
                  <a:cubicBezTo>
                    <a:pt x="778600" y="432482"/>
                    <a:pt x="757429" y="427440"/>
                    <a:pt x="736260" y="427440"/>
                  </a:cubicBezTo>
                  <a:cubicBezTo>
                    <a:pt x="715091" y="427440"/>
                    <a:pt x="693919" y="432147"/>
                    <a:pt x="675101" y="441554"/>
                  </a:cubicBezTo>
                  <a:lnTo>
                    <a:pt x="593780" y="480871"/>
                  </a:lnTo>
                  <a:lnTo>
                    <a:pt x="593780" y="134416"/>
                  </a:lnTo>
                  <a:lnTo>
                    <a:pt x="878739" y="134416"/>
                  </a:lnTo>
                  <a:moveTo>
                    <a:pt x="981568" y="0"/>
                  </a:moveTo>
                  <a:lnTo>
                    <a:pt x="491285" y="0"/>
                  </a:lnTo>
                  <a:cubicBezTo>
                    <a:pt x="473811" y="0"/>
                    <a:pt x="459362" y="12769"/>
                    <a:pt x="459362" y="28564"/>
                  </a:cubicBezTo>
                  <a:lnTo>
                    <a:pt x="459362" y="647882"/>
                  </a:lnTo>
                  <a:cubicBezTo>
                    <a:pt x="459362" y="664346"/>
                    <a:pt x="474485" y="676444"/>
                    <a:pt x="491285" y="676444"/>
                  </a:cubicBezTo>
                  <a:cubicBezTo>
                    <a:pt x="496327" y="676444"/>
                    <a:pt x="501369" y="675436"/>
                    <a:pt x="506408" y="673085"/>
                  </a:cubicBezTo>
                  <a:lnTo>
                    <a:pt x="733905" y="562864"/>
                  </a:lnTo>
                  <a:cubicBezTo>
                    <a:pt x="734577" y="562529"/>
                    <a:pt x="735585" y="562193"/>
                    <a:pt x="736593" y="562193"/>
                  </a:cubicBezTo>
                  <a:cubicBezTo>
                    <a:pt x="737601" y="562193"/>
                    <a:pt x="738273" y="562528"/>
                    <a:pt x="739281" y="562862"/>
                  </a:cubicBezTo>
                  <a:lnTo>
                    <a:pt x="966780" y="673085"/>
                  </a:lnTo>
                  <a:cubicBezTo>
                    <a:pt x="971509" y="675311"/>
                    <a:pt x="976673" y="676459"/>
                    <a:pt x="981901" y="676444"/>
                  </a:cubicBezTo>
                  <a:cubicBezTo>
                    <a:pt x="998704" y="676444"/>
                    <a:pt x="1013825" y="664346"/>
                    <a:pt x="1013825" y="647882"/>
                  </a:cubicBezTo>
                  <a:lnTo>
                    <a:pt x="1013825" y="28564"/>
                  </a:lnTo>
                  <a:cubicBezTo>
                    <a:pt x="1013155" y="12769"/>
                    <a:pt x="999040" y="0"/>
                    <a:pt x="981568" y="0"/>
                  </a:cubicBezTo>
                  <a:close/>
                  <a:moveTo>
                    <a:pt x="945948" y="1068266"/>
                  </a:moveTo>
                  <a:lnTo>
                    <a:pt x="67207" y="1068266"/>
                  </a:lnTo>
                  <a:cubicBezTo>
                    <a:pt x="30242" y="1068266"/>
                    <a:pt x="0" y="1038022"/>
                    <a:pt x="0" y="1001057"/>
                  </a:cubicBezTo>
                  <a:cubicBezTo>
                    <a:pt x="0" y="964092"/>
                    <a:pt x="30244" y="933850"/>
                    <a:pt x="67207" y="933850"/>
                  </a:cubicBezTo>
                  <a:lnTo>
                    <a:pt x="945948" y="933850"/>
                  </a:lnTo>
                  <a:cubicBezTo>
                    <a:pt x="982913" y="933850"/>
                    <a:pt x="1013155" y="964094"/>
                    <a:pt x="1013155" y="1001057"/>
                  </a:cubicBezTo>
                  <a:cubicBezTo>
                    <a:pt x="1013155" y="1038020"/>
                    <a:pt x="983248" y="1068266"/>
                    <a:pt x="945948" y="1068266"/>
                  </a:cubicBezTo>
                  <a:close/>
                  <a:moveTo>
                    <a:pt x="555133" y="1424129"/>
                  </a:moveTo>
                  <a:lnTo>
                    <a:pt x="67207" y="1424129"/>
                  </a:lnTo>
                  <a:cubicBezTo>
                    <a:pt x="30242" y="1424129"/>
                    <a:pt x="0" y="1393885"/>
                    <a:pt x="0" y="1356922"/>
                  </a:cubicBezTo>
                  <a:cubicBezTo>
                    <a:pt x="0" y="1319959"/>
                    <a:pt x="30244" y="1289715"/>
                    <a:pt x="67207" y="1289715"/>
                  </a:cubicBezTo>
                  <a:lnTo>
                    <a:pt x="555135" y="1289715"/>
                  </a:lnTo>
                  <a:cubicBezTo>
                    <a:pt x="592100" y="1289715"/>
                    <a:pt x="622343" y="1319959"/>
                    <a:pt x="622343" y="1356922"/>
                  </a:cubicBezTo>
                  <a:cubicBezTo>
                    <a:pt x="622343" y="1393885"/>
                    <a:pt x="592100" y="1424129"/>
                    <a:pt x="555135" y="1424129"/>
                  </a:cubicBezTo>
                  <a:close/>
                </a:path>
              </a:pathLst>
            </a:custGeom>
            <a:grpFill/>
            <a:ln w="1860" cap="flat">
              <a:noFill/>
              <a:prstDash val="solid"/>
              <a:miter/>
            </a:ln>
          </p:spPr>
          <p:txBody>
            <a:bodyPr rtlCol="0" anchor="ctr"/>
            <a:lstStyle/>
            <a:p>
              <a:endParaRPr lang="zh-CN" altLang="en-US"/>
            </a:p>
          </p:txBody>
        </p:sp>
      </p:grpSp>
      <p:grpSp>
        <p:nvGrpSpPr>
          <p:cNvPr id="18" name="组合 17">
            <a:extLst>
              <a:ext uri="{FF2B5EF4-FFF2-40B4-BE49-F238E27FC236}">
                <a16:creationId xmlns:a16="http://schemas.microsoft.com/office/drawing/2014/main" id="{69406062-A6E1-49B8-8406-54DA294D72E3}"/>
              </a:ext>
            </a:extLst>
          </p:cNvPr>
          <p:cNvGrpSpPr/>
          <p:nvPr/>
        </p:nvGrpSpPr>
        <p:grpSpPr>
          <a:xfrm>
            <a:off x="6718089" y="3241194"/>
            <a:ext cx="389619" cy="389619"/>
            <a:chOff x="5293500" y="2626500"/>
            <a:chExt cx="1905000" cy="1905000"/>
          </a:xfrm>
          <a:gradFill>
            <a:gsLst>
              <a:gs pos="0">
                <a:schemeClr val="accent1"/>
              </a:gs>
              <a:gs pos="100000">
                <a:schemeClr val="accent2"/>
              </a:gs>
            </a:gsLst>
            <a:lin ang="5400000" scaled="0"/>
          </a:gradFill>
        </p:grpSpPr>
        <p:sp>
          <p:nvSpPr>
            <p:cNvPr id="19" name="任意多边形: 形状 18">
              <a:extLst>
                <a:ext uri="{FF2B5EF4-FFF2-40B4-BE49-F238E27FC236}">
                  <a16:creationId xmlns:a16="http://schemas.microsoft.com/office/drawing/2014/main" id="{FC6086ED-6531-4BE9-83A1-6611221D0BF9}"/>
                </a:ext>
              </a:extLst>
            </p:cNvPr>
            <p:cNvSpPr/>
            <p:nvPr/>
          </p:nvSpPr>
          <p:spPr>
            <a:xfrm>
              <a:off x="5399789" y="2626500"/>
              <a:ext cx="1689591" cy="1905000"/>
            </a:xfrm>
            <a:custGeom>
              <a:avLst/>
              <a:gdLst>
                <a:gd name="connsiteX0" fmla="*/ 1497300 w 1689591"/>
                <a:gd name="connsiteY0" fmla="*/ 0 h 1905000"/>
                <a:gd name="connsiteX1" fmla="*/ 131450 w 1689591"/>
                <a:gd name="connsiteY1" fmla="*/ 0 h 1905000"/>
                <a:gd name="connsiteX2" fmla="*/ 0 w 1689591"/>
                <a:gd name="connsiteY2" fmla="*/ 142747 h 1905000"/>
                <a:gd name="connsiteX3" fmla="*/ 0 w 1689591"/>
                <a:gd name="connsiteY3" fmla="*/ 1745823 h 1905000"/>
                <a:gd name="connsiteX4" fmla="*/ 176636 w 1689591"/>
                <a:gd name="connsiteY4" fmla="*/ 1905000 h 1905000"/>
                <a:gd name="connsiteX5" fmla="*/ 1505515 w 1689591"/>
                <a:gd name="connsiteY5" fmla="*/ 1905000 h 1905000"/>
                <a:gd name="connsiteX6" fmla="*/ 1689340 w 1689591"/>
                <a:gd name="connsiteY6" fmla="*/ 1743769 h 1905000"/>
                <a:gd name="connsiteX7" fmla="*/ 1689340 w 1689591"/>
                <a:gd name="connsiteY7" fmla="*/ 156097 h 1905000"/>
                <a:gd name="connsiteX8" fmla="*/ 1497300 w 1689591"/>
                <a:gd name="connsiteY8" fmla="*/ 0 h 1905000"/>
                <a:gd name="connsiteX9" fmla="*/ 1595887 w 1689591"/>
                <a:gd name="connsiteY9" fmla="*/ 1681123 h 1905000"/>
                <a:gd name="connsiteX10" fmla="*/ 1496273 w 1689591"/>
                <a:gd name="connsiteY10" fmla="*/ 1809493 h 1905000"/>
                <a:gd name="connsiteX11" fmla="*/ 248522 w 1689591"/>
                <a:gd name="connsiteY11" fmla="*/ 1809493 h 1905000"/>
                <a:gd name="connsiteX12" fmla="*/ 95506 w 1689591"/>
                <a:gd name="connsiteY12" fmla="*/ 1668800 h 1905000"/>
                <a:gd name="connsiteX13" fmla="*/ 95506 w 1689591"/>
                <a:gd name="connsiteY13" fmla="*/ 197175 h 1905000"/>
                <a:gd name="connsiteX14" fmla="*/ 186905 w 1689591"/>
                <a:gd name="connsiteY14" fmla="*/ 95507 h 1905000"/>
                <a:gd name="connsiteX15" fmla="*/ 1438762 w 1689591"/>
                <a:gd name="connsiteY15" fmla="*/ 95507 h 1905000"/>
                <a:gd name="connsiteX16" fmla="*/ 1594861 w 1689591"/>
                <a:gd name="connsiteY16" fmla="*/ 260845 h 1905000"/>
                <a:gd name="connsiteX17" fmla="*/ 1594861 w 1689591"/>
                <a:gd name="connsiteY17" fmla="*/ 1681123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9591" h="1905000">
                  <a:moveTo>
                    <a:pt x="1497300" y="0"/>
                  </a:moveTo>
                  <a:lnTo>
                    <a:pt x="131450" y="0"/>
                  </a:lnTo>
                  <a:cubicBezTo>
                    <a:pt x="0" y="0"/>
                    <a:pt x="0" y="0"/>
                    <a:pt x="0" y="142747"/>
                  </a:cubicBezTo>
                  <a:lnTo>
                    <a:pt x="0" y="1745823"/>
                  </a:lnTo>
                  <a:cubicBezTo>
                    <a:pt x="0" y="1902954"/>
                    <a:pt x="1027" y="1905000"/>
                    <a:pt x="176636" y="1905000"/>
                  </a:cubicBezTo>
                  <a:lnTo>
                    <a:pt x="1505515" y="1905000"/>
                  </a:lnTo>
                  <a:cubicBezTo>
                    <a:pt x="1689340" y="1900889"/>
                    <a:pt x="1689340" y="1900889"/>
                    <a:pt x="1689340" y="1743769"/>
                  </a:cubicBezTo>
                  <a:lnTo>
                    <a:pt x="1689340" y="156097"/>
                  </a:lnTo>
                  <a:cubicBezTo>
                    <a:pt x="1690367" y="0"/>
                    <a:pt x="1696529" y="0"/>
                    <a:pt x="1497300" y="0"/>
                  </a:cubicBezTo>
                  <a:close/>
                  <a:moveTo>
                    <a:pt x="1595887" y="1681123"/>
                  </a:moveTo>
                  <a:cubicBezTo>
                    <a:pt x="1591780" y="1781765"/>
                    <a:pt x="1616426" y="1809493"/>
                    <a:pt x="1496273" y="1809493"/>
                  </a:cubicBezTo>
                  <a:lnTo>
                    <a:pt x="248522" y="1809493"/>
                  </a:lnTo>
                  <a:cubicBezTo>
                    <a:pt x="96533" y="1809493"/>
                    <a:pt x="95506" y="1794090"/>
                    <a:pt x="95506" y="1668800"/>
                  </a:cubicBezTo>
                  <a:lnTo>
                    <a:pt x="95506" y="197175"/>
                  </a:lnTo>
                  <a:cubicBezTo>
                    <a:pt x="95506" y="95507"/>
                    <a:pt x="95506" y="95507"/>
                    <a:pt x="186905" y="95507"/>
                  </a:cubicBezTo>
                  <a:lnTo>
                    <a:pt x="1438762" y="95507"/>
                  </a:lnTo>
                  <a:cubicBezTo>
                    <a:pt x="1594861" y="95507"/>
                    <a:pt x="1594861" y="95507"/>
                    <a:pt x="1594861" y="260845"/>
                  </a:cubicBezTo>
                  <a:lnTo>
                    <a:pt x="1594861" y="1681123"/>
                  </a:lnTo>
                  <a:close/>
                </a:path>
              </a:pathLst>
            </a:custGeom>
            <a:grpFill/>
            <a:ln w="1860"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4EB59088-26FF-4A72-97F4-968F821C8D1E}"/>
                </a:ext>
              </a:extLst>
            </p:cNvPr>
            <p:cNvSpPr/>
            <p:nvPr/>
          </p:nvSpPr>
          <p:spPr>
            <a:xfrm>
              <a:off x="5748955" y="2863726"/>
              <a:ext cx="1030033" cy="1285746"/>
            </a:xfrm>
            <a:custGeom>
              <a:avLst/>
              <a:gdLst>
                <a:gd name="connsiteX0" fmla="*/ 47240 w 1030033"/>
                <a:gd name="connsiteY0" fmla="*/ 1000253 h 1285746"/>
                <a:gd name="connsiteX1" fmla="*/ 483695 w 1030033"/>
                <a:gd name="connsiteY1" fmla="*/ 1000253 h 1285746"/>
                <a:gd name="connsiteX2" fmla="*/ 530935 w 1030033"/>
                <a:gd name="connsiteY2" fmla="*/ 953014 h 1285746"/>
                <a:gd name="connsiteX3" fmla="*/ 483695 w 1030033"/>
                <a:gd name="connsiteY3" fmla="*/ 905774 h 1285746"/>
                <a:gd name="connsiteX4" fmla="*/ 47240 w 1030033"/>
                <a:gd name="connsiteY4" fmla="*/ 905774 h 1285746"/>
                <a:gd name="connsiteX5" fmla="*/ 0 w 1030033"/>
                <a:gd name="connsiteY5" fmla="*/ 953014 h 1285746"/>
                <a:gd name="connsiteX6" fmla="*/ 47240 w 1030033"/>
                <a:gd name="connsiteY6" fmla="*/ 1000253 h 1285746"/>
                <a:gd name="connsiteX7" fmla="*/ 982794 w 1030033"/>
                <a:gd name="connsiteY7" fmla="*/ 1191267 h 1285746"/>
                <a:gd name="connsiteX8" fmla="*/ 48267 w 1030033"/>
                <a:gd name="connsiteY8" fmla="*/ 1191267 h 1285746"/>
                <a:gd name="connsiteX9" fmla="*/ 1027 w 1030033"/>
                <a:gd name="connsiteY9" fmla="*/ 1238507 h 1285746"/>
                <a:gd name="connsiteX10" fmla="*/ 48267 w 1030033"/>
                <a:gd name="connsiteY10" fmla="*/ 1285747 h 1285746"/>
                <a:gd name="connsiteX11" fmla="*/ 982794 w 1030033"/>
                <a:gd name="connsiteY11" fmla="*/ 1285747 h 1285746"/>
                <a:gd name="connsiteX12" fmla="*/ 1030034 w 1030033"/>
                <a:gd name="connsiteY12" fmla="*/ 1238507 h 1285746"/>
                <a:gd name="connsiteX13" fmla="*/ 982794 w 1030033"/>
                <a:gd name="connsiteY13" fmla="*/ 1191267 h 1285746"/>
                <a:gd name="connsiteX14" fmla="*/ 27727 w 1030033"/>
                <a:gd name="connsiteY14" fmla="*/ 786646 h 1285746"/>
                <a:gd name="connsiteX15" fmla="*/ 94480 w 1030033"/>
                <a:gd name="connsiteY15" fmla="*/ 775350 h 1285746"/>
                <a:gd name="connsiteX16" fmla="*/ 486776 w 1030033"/>
                <a:gd name="connsiteY16" fmla="*/ 572014 h 1285746"/>
                <a:gd name="connsiteX17" fmla="*/ 897556 w 1030033"/>
                <a:gd name="connsiteY17" fmla="*/ 803078 h 1285746"/>
                <a:gd name="connsiteX18" fmla="*/ 938635 w 1030033"/>
                <a:gd name="connsiteY18" fmla="*/ 825671 h 1285746"/>
                <a:gd name="connsiteX19" fmla="*/ 963283 w 1030033"/>
                <a:gd name="connsiteY19" fmla="*/ 818482 h 1285746"/>
                <a:gd name="connsiteX20" fmla="*/ 978686 w 1030033"/>
                <a:gd name="connsiteY20" fmla="*/ 752758 h 1285746"/>
                <a:gd name="connsiteX21" fmla="*/ 664438 w 1030033"/>
                <a:gd name="connsiteY21" fmla="*/ 505262 h 1285746"/>
                <a:gd name="connsiteX22" fmla="*/ 769188 w 1030033"/>
                <a:gd name="connsiteY22" fmla="*/ 285493 h 1285746"/>
                <a:gd name="connsiteX23" fmla="*/ 483695 w 1030033"/>
                <a:gd name="connsiteY23" fmla="*/ 0 h 1285746"/>
                <a:gd name="connsiteX24" fmla="*/ 198202 w 1030033"/>
                <a:gd name="connsiteY24" fmla="*/ 286520 h 1285746"/>
                <a:gd name="connsiteX25" fmla="*/ 305005 w 1030033"/>
                <a:gd name="connsiteY25" fmla="*/ 507316 h 1285746"/>
                <a:gd name="connsiteX26" fmla="*/ 16431 w 1030033"/>
                <a:gd name="connsiteY26" fmla="*/ 719895 h 1285746"/>
                <a:gd name="connsiteX27" fmla="*/ 27727 w 1030033"/>
                <a:gd name="connsiteY27" fmla="*/ 786646 h 1285746"/>
                <a:gd name="connsiteX28" fmla="*/ 292682 w 1030033"/>
                <a:gd name="connsiteY28" fmla="*/ 286520 h 1285746"/>
                <a:gd name="connsiteX29" fmla="*/ 482668 w 1030033"/>
                <a:gd name="connsiteY29" fmla="*/ 96534 h 1285746"/>
                <a:gd name="connsiteX30" fmla="*/ 672655 w 1030033"/>
                <a:gd name="connsiteY30" fmla="*/ 286520 h 1285746"/>
                <a:gd name="connsiteX31" fmla="*/ 482668 w 1030033"/>
                <a:gd name="connsiteY31" fmla="*/ 476507 h 1285746"/>
                <a:gd name="connsiteX32" fmla="*/ 292682 w 1030033"/>
                <a:gd name="connsiteY32" fmla="*/ 286520 h 12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30033" h="1285746">
                  <a:moveTo>
                    <a:pt x="47240" y="1000253"/>
                  </a:moveTo>
                  <a:lnTo>
                    <a:pt x="483695" y="1000253"/>
                  </a:lnTo>
                  <a:cubicBezTo>
                    <a:pt x="510395" y="1000253"/>
                    <a:pt x="530935" y="978688"/>
                    <a:pt x="530935" y="953014"/>
                  </a:cubicBezTo>
                  <a:cubicBezTo>
                    <a:pt x="530935" y="927339"/>
                    <a:pt x="509368" y="905774"/>
                    <a:pt x="483695" y="905774"/>
                  </a:cubicBezTo>
                  <a:lnTo>
                    <a:pt x="47240" y="905774"/>
                  </a:lnTo>
                  <a:cubicBezTo>
                    <a:pt x="20538" y="905774"/>
                    <a:pt x="0" y="927339"/>
                    <a:pt x="0" y="953014"/>
                  </a:cubicBezTo>
                  <a:cubicBezTo>
                    <a:pt x="0" y="979715"/>
                    <a:pt x="21565" y="1000253"/>
                    <a:pt x="47240" y="1000253"/>
                  </a:cubicBezTo>
                  <a:close/>
                  <a:moveTo>
                    <a:pt x="982794" y="1191267"/>
                  </a:moveTo>
                  <a:lnTo>
                    <a:pt x="48267" y="1191267"/>
                  </a:lnTo>
                  <a:cubicBezTo>
                    <a:pt x="21565" y="1191267"/>
                    <a:pt x="1027" y="1212832"/>
                    <a:pt x="1027" y="1238507"/>
                  </a:cubicBezTo>
                  <a:cubicBezTo>
                    <a:pt x="1027" y="1265208"/>
                    <a:pt x="22592" y="1285747"/>
                    <a:pt x="48267" y="1285747"/>
                  </a:cubicBezTo>
                  <a:lnTo>
                    <a:pt x="982794" y="1285747"/>
                  </a:lnTo>
                  <a:cubicBezTo>
                    <a:pt x="1009496" y="1285747"/>
                    <a:pt x="1030034" y="1264182"/>
                    <a:pt x="1030034" y="1238507"/>
                  </a:cubicBezTo>
                  <a:cubicBezTo>
                    <a:pt x="1030034" y="1211805"/>
                    <a:pt x="1008469" y="1191267"/>
                    <a:pt x="982794" y="1191267"/>
                  </a:cubicBezTo>
                  <a:close/>
                  <a:moveTo>
                    <a:pt x="27727" y="786646"/>
                  </a:moveTo>
                  <a:cubicBezTo>
                    <a:pt x="49294" y="802052"/>
                    <a:pt x="79074" y="796917"/>
                    <a:pt x="94480" y="775350"/>
                  </a:cubicBezTo>
                  <a:cubicBezTo>
                    <a:pt x="184850" y="648009"/>
                    <a:pt x="331706" y="572014"/>
                    <a:pt x="486776" y="572014"/>
                  </a:cubicBezTo>
                  <a:cubicBezTo>
                    <a:pt x="656222" y="572014"/>
                    <a:pt x="809240" y="658278"/>
                    <a:pt x="897556" y="803078"/>
                  </a:cubicBezTo>
                  <a:cubicBezTo>
                    <a:pt x="906801" y="817455"/>
                    <a:pt x="922204" y="825671"/>
                    <a:pt x="938635" y="825671"/>
                  </a:cubicBezTo>
                  <a:cubicBezTo>
                    <a:pt x="946850" y="825671"/>
                    <a:pt x="956094" y="823617"/>
                    <a:pt x="963283" y="818482"/>
                  </a:cubicBezTo>
                  <a:cubicBezTo>
                    <a:pt x="985875" y="805132"/>
                    <a:pt x="993063" y="775350"/>
                    <a:pt x="978686" y="752758"/>
                  </a:cubicBezTo>
                  <a:cubicBezTo>
                    <a:pt x="904747" y="632603"/>
                    <a:pt x="793834" y="547366"/>
                    <a:pt x="664438" y="505262"/>
                  </a:cubicBezTo>
                  <a:cubicBezTo>
                    <a:pt x="728110" y="452886"/>
                    <a:pt x="769188" y="374839"/>
                    <a:pt x="769188" y="285493"/>
                  </a:cubicBezTo>
                  <a:cubicBezTo>
                    <a:pt x="769188" y="128370"/>
                    <a:pt x="640819" y="0"/>
                    <a:pt x="483695" y="0"/>
                  </a:cubicBezTo>
                  <a:cubicBezTo>
                    <a:pt x="326570" y="0"/>
                    <a:pt x="198202" y="128370"/>
                    <a:pt x="198202" y="286520"/>
                  </a:cubicBezTo>
                  <a:cubicBezTo>
                    <a:pt x="198202" y="375865"/>
                    <a:pt x="240307" y="454942"/>
                    <a:pt x="305005" y="507316"/>
                  </a:cubicBezTo>
                  <a:cubicBezTo>
                    <a:pt x="189987" y="545312"/>
                    <a:pt x="88316" y="619253"/>
                    <a:pt x="16431" y="719895"/>
                  </a:cubicBezTo>
                  <a:cubicBezTo>
                    <a:pt x="1027" y="741462"/>
                    <a:pt x="6161" y="771242"/>
                    <a:pt x="27727" y="786646"/>
                  </a:cubicBezTo>
                  <a:close/>
                  <a:moveTo>
                    <a:pt x="292682" y="286520"/>
                  </a:moveTo>
                  <a:cubicBezTo>
                    <a:pt x="292682" y="181771"/>
                    <a:pt x="377917" y="96534"/>
                    <a:pt x="482668" y="96534"/>
                  </a:cubicBezTo>
                  <a:cubicBezTo>
                    <a:pt x="587417" y="96534"/>
                    <a:pt x="672655" y="181771"/>
                    <a:pt x="672655" y="286520"/>
                  </a:cubicBezTo>
                  <a:cubicBezTo>
                    <a:pt x="672655" y="391269"/>
                    <a:pt x="587417" y="476507"/>
                    <a:pt x="482668" y="476507"/>
                  </a:cubicBezTo>
                  <a:cubicBezTo>
                    <a:pt x="377917" y="476507"/>
                    <a:pt x="292682" y="391269"/>
                    <a:pt x="292682" y="286520"/>
                  </a:cubicBezTo>
                  <a:close/>
                </a:path>
              </a:pathLst>
            </a:custGeom>
            <a:grpFill/>
            <a:ln w="1860"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0397831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占位符 33" descr="图片包含 建筑, 黄色, 钟表, 桌子&#10;&#10;描述已自动生成">
            <a:extLst>
              <a:ext uri="{FF2B5EF4-FFF2-40B4-BE49-F238E27FC236}">
                <a16:creationId xmlns:a16="http://schemas.microsoft.com/office/drawing/2014/main" id="{7C64F6BD-CCC3-4648-ADE2-18289291F095}"/>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t="12339" b="12339"/>
          <a:stretch>
            <a:fillRect/>
          </a:stretch>
        </p:blipFill>
        <p:spPr/>
      </p:pic>
      <p:sp>
        <p:nvSpPr>
          <p:cNvPr id="2" name="文本占位符 1">
            <a:extLst>
              <a:ext uri="{FF2B5EF4-FFF2-40B4-BE49-F238E27FC236}">
                <a16:creationId xmlns:a16="http://schemas.microsoft.com/office/drawing/2014/main" id="{5DBAAD0D-6FE2-4697-A762-212222136BBD}"/>
              </a:ext>
            </a:extLst>
          </p:cNvPr>
          <p:cNvSpPr>
            <a:spLocks noGrp="1"/>
          </p:cNvSpPr>
          <p:nvPr>
            <p:ph type="body" sz="quarter" idx="10"/>
          </p:nvPr>
        </p:nvSpPr>
        <p:spPr/>
        <p:txBody>
          <a:bodyPr/>
          <a:lstStyle/>
          <a:p>
            <a:r>
              <a:rPr lang="zh-CN" altLang="en-US" dirty="0"/>
              <a:t>请输入你的标题</a:t>
            </a:r>
          </a:p>
        </p:txBody>
      </p:sp>
      <p:pic>
        <p:nvPicPr>
          <p:cNvPr id="14" name="图片占位符 13" descr="图片包含 花, 黄色, 建筑, 小&#10;&#10;描述已自动生成">
            <a:extLst>
              <a:ext uri="{FF2B5EF4-FFF2-40B4-BE49-F238E27FC236}">
                <a16:creationId xmlns:a16="http://schemas.microsoft.com/office/drawing/2014/main" id="{E837FAE0-C889-4DE5-9653-00F0B1E63210}"/>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12408" b="12408"/>
          <a:stretch>
            <a:fillRect/>
          </a:stretch>
        </p:blipFill>
        <p:spPr/>
      </p:pic>
      <p:cxnSp>
        <p:nvCxnSpPr>
          <p:cNvPr id="3" name="直接连接符 2">
            <a:extLst>
              <a:ext uri="{FF2B5EF4-FFF2-40B4-BE49-F238E27FC236}">
                <a16:creationId xmlns:a16="http://schemas.microsoft.com/office/drawing/2014/main" id="{387A7B04-50EA-46E6-BD17-5E089C8FA8BE}"/>
              </a:ext>
            </a:extLst>
          </p:cNvPr>
          <p:cNvCxnSpPr>
            <a:cxnSpLocks/>
          </p:cNvCxnSpPr>
          <p:nvPr/>
        </p:nvCxnSpPr>
        <p:spPr>
          <a:xfrm>
            <a:off x="7581121" y="6235700"/>
            <a:ext cx="1940566" cy="0"/>
          </a:xfrm>
          <a:prstGeom prst="line">
            <a:avLst/>
          </a:prstGeom>
          <a:ln w="635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矩形 3">
            <a:extLst>
              <a:ext uri="{FF2B5EF4-FFF2-40B4-BE49-F238E27FC236}">
                <a16:creationId xmlns:a16="http://schemas.microsoft.com/office/drawing/2014/main" id="{76AA878E-9C4C-4DCC-8AA6-96A3247CFE2C}"/>
              </a:ext>
            </a:extLst>
          </p:cNvPr>
          <p:cNvSpPr/>
          <p:nvPr/>
        </p:nvSpPr>
        <p:spPr>
          <a:xfrm>
            <a:off x="5105986" y="1351241"/>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a:t>
            </a:r>
          </a:p>
        </p:txBody>
      </p:sp>
      <p:sp>
        <p:nvSpPr>
          <p:cNvPr id="7" name="矩形 6">
            <a:extLst>
              <a:ext uri="{FF2B5EF4-FFF2-40B4-BE49-F238E27FC236}">
                <a16:creationId xmlns:a16="http://schemas.microsoft.com/office/drawing/2014/main" id="{4133125E-EDA2-4FB1-BF25-3F47D335E935}"/>
              </a:ext>
            </a:extLst>
          </p:cNvPr>
          <p:cNvSpPr/>
          <p:nvPr/>
        </p:nvSpPr>
        <p:spPr>
          <a:xfrm>
            <a:off x="926627" y="3582527"/>
            <a:ext cx="4671736" cy="2145161"/>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7">
            <a:extLst>
              <a:ext uri="{FF2B5EF4-FFF2-40B4-BE49-F238E27FC236}">
                <a16:creationId xmlns:a16="http://schemas.microsoft.com/office/drawing/2014/main" id="{84514193-0A7A-46A3-8FBE-11C6E676DD34}"/>
              </a:ext>
            </a:extLst>
          </p:cNvPr>
          <p:cNvSpPr/>
          <p:nvPr/>
        </p:nvSpPr>
        <p:spPr>
          <a:xfrm>
            <a:off x="6593639" y="3642059"/>
            <a:ext cx="4671736" cy="2087409"/>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3" name="矩形 12">
            <a:extLst>
              <a:ext uri="{FF2B5EF4-FFF2-40B4-BE49-F238E27FC236}">
                <a16:creationId xmlns:a16="http://schemas.microsoft.com/office/drawing/2014/main" id="{AEBD5BF6-6174-40BB-B578-472584A8BA2C}"/>
              </a:ext>
            </a:extLst>
          </p:cNvPr>
          <p:cNvSpPr/>
          <p:nvPr/>
        </p:nvSpPr>
        <p:spPr>
          <a:xfrm>
            <a:off x="2359307" y="5935808"/>
            <a:ext cx="7473387" cy="396583"/>
          </a:xfrm>
          <a:prstGeom prst="rect">
            <a:avLst/>
          </a:prstGeom>
        </p:spPr>
        <p:txBody>
          <a:bodyPr wrap="square">
            <a:spAutoFit/>
          </a:bodyPr>
          <a:lstStyle/>
          <a:p>
            <a:pPr algn="just">
              <a:lnSpc>
                <a:spcPct val="120000"/>
              </a:lnSpc>
            </a:pPr>
            <a:r>
              <a:rPr lang="zh-CN" altLang="en-US" b="1" spc="120" dirty="0">
                <a:solidFill>
                  <a:schemeClr val="tx1">
                    <a:lumMod val="85000"/>
                    <a:lumOff val="15000"/>
                  </a:schemeClr>
                </a:solidFill>
                <a:latin typeface="微软雅黑" panose="020B0503020204020204" pitchFamily="34" charset="-122"/>
                <a:ea typeface="微软雅黑" panose="020B0503020204020204" pitchFamily="34" charset="-122"/>
              </a:rPr>
              <a:t>输入内容：可以在这里输入内容，重点部分可以用黄色下划线标示</a:t>
            </a:r>
          </a:p>
        </p:txBody>
      </p:sp>
      <p:sp>
        <p:nvSpPr>
          <p:cNvPr id="22" name="矩形 21">
            <a:extLst>
              <a:ext uri="{FF2B5EF4-FFF2-40B4-BE49-F238E27FC236}">
                <a16:creationId xmlns:a16="http://schemas.microsoft.com/office/drawing/2014/main" id="{097910CD-9665-444E-BB5C-4D1CD4858250}"/>
              </a:ext>
            </a:extLst>
          </p:cNvPr>
          <p:cNvSpPr/>
          <p:nvPr/>
        </p:nvSpPr>
        <p:spPr>
          <a:xfrm>
            <a:off x="1567655" y="4518702"/>
            <a:ext cx="3482063"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23" name="矩形 22">
            <a:extLst>
              <a:ext uri="{FF2B5EF4-FFF2-40B4-BE49-F238E27FC236}">
                <a16:creationId xmlns:a16="http://schemas.microsoft.com/office/drawing/2014/main" id="{78DE4FB5-9F2A-489C-B9CE-03F8FC8D34F7}"/>
              </a:ext>
            </a:extLst>
          </p:cNvPr>
          <p:cNvSpPr/>
          <p:nvPr/>
        </p:nvSpPr>
        <p:spPr>
          <a:xfrm>
            <a:off x="7246464" y="4579507"/>
            <a:ext cx="3523399"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24" name="文本框 23">
            <a:extLst>
              <a:ext uri="{FF2B5EF4-FFF2-40B4-BE49-F238E27FC236}">
                <a16:creationId xmlns:a16="http://schemas.microsoft.com/office/drawing/2014/main" id="{8EA4B7EF-9FE6-4DA0-B7A8-ED4879A2AAD8}"/>
              </a:ext>
            </a:extLst>
          </p:cNvPr>
          <p:cNvSpPr txBox="1"/>
          <p:nvPr/>
        </p:nvSpPr>
        <p:spPr>
          <a:xfrm>
            <a:off x="762675" y="3317358"/>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01</a:t>
            </a:r>
            <a:endParaRPr lang="zh-CN" altLang="en-US" sz="8000" dirty="0">
              <a:solidFill>
                <a:schemeClr val="accent1">
                  <a:alpha val="10000"/>
                </a:schemeClr>
              </a:solidFill>
              <a:latin typeface="+mj-lt"/>
            </a:endParaRPr>
          </a:p>
        </p:txBody>
      </p:sp>
      <p:sp>
        <p:nvSpPr>
          <p:cNvPr id="25" name="文本框 24">
            <a:extLst>
              <a:ext uri="{FF2B5EF4-FFF2-40B4-BE49-F238E27FC236}">
                <a16:creationId xmlns:a16="http://schemas.microsoft.com/office/drawing/2014/main" id="{E3617F82-DF51-40DA-B2D7-CB70790CCF77}"/>
              </a:ext>
            </a:extLst>
          </p:cNvPr>
          <p:cNvSpPr txBox="1"/>
          <p:nvPr/>
        </p:nvSpPr>
        <p:spPr>
          <a:xfrm>
            <a:off x="6448226" y="3378274"/>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02</a:t>
            </a:r>
            <a:endParaRPr lang="zh-CN" altLang="en-US" sz="8000" dirty="0">
              <a:solidFill>
                <a:schemeClr val="accent1">
                  <a:alpha val="10000"/>
                </a:schemeClr>
              </a:solidFill>
              <a:latin typeface="+mj-lt"/>
            </a:endParaRPr>
          </a:p>
        </p:txBody>
      </p:sp>
      <p:sp>
        <p:nvSpPr>
          <p:cNvPr id="26" name="文本框 25">
            <a:extLst>
              <a:ext uri="{FF2B5EF4-FFF2-40B4-BE49-F238E27FC236}">
                <a16:creationId xmlns:a16="http://schemas.microsoft.com/office/drawing/2014/main" id="{9F8476EF-F0C6-4C70-9A6F-049A8961A283}"/>
              </a:ext>
            </a:extLst>
          </p:cNvPr>
          <p:cNvSpPr txBox="1"/>
          <p:nvPr/>
        </p:nvSpPr>
        <p:spPr>
          <a:xfrm>
            <a:off x="1567655" y="3987380"/>
            <a:ext cx="2501200"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sp>
        <p:nvSpPr>
          <p:cNvPr id="27" name="文本框 26">
            <a:extLst>
              <a:ext uri="{FF2B5EF4-FFF2-40B4-BE49-F238E27FC236}">
                <a16:creationId xmlns:a16="http://schemas.microsoft.com/office/drawing/2014/main" id="{EB602992-7CBE-4C69-A205-936090B4CD60}"/>
              </a:ext>
            </a:extLst>
          </p:cNvPr>
          <p:cNvSpPr txBox="1"/>
          <p:nvPr/>
        </p:nvSpPr>
        <p:spPr>
          <a:xfrm>
            <a:off x="7241542" y="4048185"/>
            <a:ext cx="2969936"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cxnSp>
        <p:nvCxnSpPr>
          <p:cNvPr id="35" name="直接连接符 34">
            <a:extLst>
              <a:ext uri="{FF2B5EF4-FFF2-40B4-BE49-F238E27FC236}">
                <a16:creationId xmlns:a16="http://schemas.microsoft.com/office/drawing/2014/main" id="{4645DE95-4B21-4B17-AB6F-99C490C212C5}"/>
              </a:ext>
            </a:extLst>
          </p:cNvPr>
          <p:cNvCxnSpPr/>
          <p:nvPr/>
        </p:nvCxnSpPr>
        <p:spPr>
          <a:xfrm>
            <a:off x="5878286" y="1271729"/>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50505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FFBC4D2-7A15-4182-937B-7BB54BCA73D7}"/>
              </a:ext>
            </a:extLst>
          </p:cNvPr>
          <p:cNvSpPr>
            <a:spLocks noGrp="1"/>
          </p:cNvSpPr>
          <p:nvPr>
            <p:ph type="body" sz="quarter" idx="10"/>
          </p:nvPr>
        </p:nvSpPr>
        <p:spPr/>
        <p:txBody>
          <a:bodyPr/>
          <a:lstStyle/>
          <a:p>
            <a:r>
              <a:rPr lang="zh-CN" altLang="en-US" dirty="0"/>
              <a:t>请输入你的标题</a:t>
            </a:r>
          </a:p>
        </p:txBody>
      </p:sp>
      <p:sp>
        <p:nvSpPr>
          <p:cNvPr id="3" name="矩形: 圆角 2">
            <a:extLst>
              <a:ext uri="{FF2B5EF4-FFF2-40B4-BE49-F238E27FC236}">
                <a16:creationId xmlns:a16="http://schemas.microsoft.com/office/drawing/2014/main" id="{21DE9254-3FAF-4DBF-9D0A-038CEAA320F0}"/>
              </a:ext>
            </a:extLst>
          </p:cNvPr>
          <p:cNvSpPr/>
          <p:nvPr/>
        </p:nvSpPr>
        <p:spPr>
          <a:xfrm>
            <a:off x="6470107" y="2774336"/>
            <a:ext cx="4642745" cy="2749918"/>
          </a:xfrm>
          <a:prstGeom prst="roundRect">
            <a:avLst>
              <a:gd name="adj" fmla="val 1875"/>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圆角 3">
            <a:extLst>
              <a:ext uri="{FF2B5EF4-FFF2-40B4-BE49-F238E27FC236}">
                <a16:creationId xmlns:a16="http://schemas.microsoft.com/office/drawing/2014/main" id="{07180D47-FAEB-40EC-A58F-E706CA83B781}"/>
              </a:ext>
            </a:extLst>
          </p:cNvPr>
          <p:cNvSpPr/>
          <p:nvPr/>
        </p:nvSpPr>
        <p:spPr>
          <a:xfrm>
            <a:off x="1063908" y="2774336"/>
            <a:ext cx="4642745" cy="2749918"/>
          </a:xfrm>
          <a:prstGeom prst="roundRect">
            <a:avLst>
              <a:gd name="adj" fmla="val 1875"/>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6F37ACB5-6972-43AD-89C4-EDE5CB6F72DF}"/>
              </a:ext>
            </a:extLst>
          </p:cNvPr>
          <p:cNvSpPr/>
          <p:nvPr/>
        </p:nvSpPr>
        <p:spPr>
          <a:xfrm>
            <a:off x="1188275" y="1843803"/>
            <a:ext cx="7757795" cy="523220"/>
          </a:xfrm>
          <a:prstGeom prst="rect">
            <a:avLst/>
          </a:prstGeom>
        </p:spPr>
        <p:txBody>
          <a:bodyPr wrap="square">
            <a:spAutoFit/>
          </a:bodyPr>
          <a:lstStyle/>
          <a:p>
            <a:r>
              <a:rPr lang="zh-CN" altLang="en-US" sz="2800" b="1" dirty="0">
                <a:solidFill>
                  <a:schemeClr val="tx1">
                    <a:lumMod val="85000"/>
                    <a:lumOff val="15000"/>
                  </a:schemeClr>
                </a:solidFill>
                <a:latin typeface="+mj-ea"/>
                <a:ea typeface="+mj-ea"/>
              </a:rPr>
              <a:t>请在这里输入标题</a:t>
            </a:r>
          </a:p>
        </p:txBody>
      </p:sp>
      <p:cxnSp>
        <p:nvCxnSpPr>
          <p:cNvPr id="6" name="直接连接符 5">
            <a:extLst>
              <a:ext uri="{FF2B5EF4-FFF2-40B4-BE49-F238E27FC236}">
                <a16:creationId xmlns:a16="http://schemas.microsoft.com/office/drawing/2014/main" id="{613E1819-4075-4EB8-96C4-31A130852D93}"/>
              </a:ext>
            </a:extLst>
          </p:cNvPr>
          <p:cNvCxnSpPr/>
          <p:nvPr/>
        </p:nvCxnSpPr>
        <p:spPr>
          <a:xfrm>
            <a:off x="1066355" y="1554243"/>
            <a:ext cx="0" cy="759024"/>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 name="文本框 6">
            <a:extLst>
              <a:ext uri="{FF2B5EF4-FFF2-40B4-BE49-F238E27FC236}">
                <a16:creationId xmlns:a16="http://schemas.microsoft.com/office/drawing/2014/main" id="{8BD1C3F2-C317-4E85-A7A2-1FC57FD430C9}"/>
              </a:ext>
            </a:extLst>
          </p:cNvPr>
          <p:cNvSpPr txBox="1"/>
          <p:nvPr/>
        </p:nvSpPr>
        <p:spPr>
          <a:xfrm>
            <a:off x="1188275" y="1436490"/>
            <a:ext cx="2545079" cy="523220"/>
          </a:xfrm>
          <a:prstGeom prst="rect">
            <a:avLst/>
          </a:prstGeom>
          <a:noFill/>
        </p:spPr>
        <p:txBody>
          <a:bodyPr wrap="square" rtlCol="0">
            <a:spAutoFit/>
          </a:bodyPr>
          <a:lstStyle/>
          <a:p>
            <a:r>
              <a:rPr lang="zh-CN" altLang="en-US" sz="2800" dirty="0">
                <a:solidFill>
                  <a:schemeClr val="tx1">
                    <a:lumMod val="85000"/>
                    <a:lumOff val="15000"/>
                  </a:schemeClr>
                </a:solidFill>
                <a:latin typeface="+mj-ea"/>
                <a:ea typeface="+mj-ea"/>
              </a:rPr>
              <a:t>请输入内容</a:t>
            </a:r>
          </a:p>
        </p:txBody>
      </p:sp>
      <p:sp>
        <p:nvSpPr>
          <p:cNvPr id="8" name="矩形 7">
            <a:extLst>
              <a:ext uri="{FF2B5EF4-FFF2-40B4-BE49-F238E27FC236}">
                <a16:creationId xmlns:a16="http://schemas.microsoft.com/office/drawing/2014/main" id="{CB7D7D4D-6B0C-49B5-BE9E-9EDF2D3D9952}"/>
              </a:ext>
            </a:extLst>
          </p:cNvPr>
          <p:cNvSpPr/>
          <p:nvPr/>
        </p:nvSpPr>
        <p:spPr>
          <a:xfrm>
            <a:off x="1338136" y="3637985"/>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10" name="文本框 9">
            <a:extLst>
              <a:ext uri="{FF2B5EF4-FFF2-40B4-BE49-F238E27FC236}">
                <a16:creationId xmlns:a16="http://schemas.microsoft.com/office/drawing/2014/main" id="{D8360749-D8A6-429D-9DEC-1E93622C01A7}"/>
              </a:ext>
            </a:extLst>
          </p:cNvPr>
          <p:cNvSpPr txBox="1"/>
          <p:nvPr/>
        </p:nvSpPr>
        <p:spPr>
          <a:xfrm>
            <a:off x="1866429" y="3076041"/>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输入标题</a:t>
            </a:r>
          </a:p>
        </p:txBody>
      </p:sp>
      <p:sp>
        <p:nvSpPr>
          <p:cNvPr id="11" name="文本框 10">
            <a:extLst>
              <a:ext uri="{FF2B5EF4-FFF2-40B4-BE49-F238E27FC236}">
                <a16:creationId xmlns:a16="http://schemas.microsoft.com/office/drawing/2014/main" id="{1A124724-907A-47A0-9235-5F6CC791D65F}"/>
              </a:ext>
            </a:extLst>
          </p:cNvPr>
          <p:cNvSpPr txBox="1"/>
          <p:nvPr/>
        </p:nvSpPr>
        <p:spPr>
          <a:xfrm>
            <a:off x="7225572" y="3076041"/>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输入标题</a:t>
            </a:r>
          </a:p>
        </p:txBody>
      </p:sp>
      <p:grpSp>
        <p:nvGrpSpPr>
          <p:cNvPr id="12" name="组合 11">
            <a:extLst>
              <a:ext uri="{FF2B5EF4-FFF2-40B4-BE49-F238E27FC236}">
                <a16:creationId xmlns:a16="http://schemas.microsoft.com/office/drawing/2014/main" id="{D5DF454B-0B56-428B-B7E7-BC3CF7178DF6}"/>
              </a:ext>
            </a:extLst>
          </p:cNvPr>
          <p:cNvGrpSpPr/>
          <p:nvPr/>
        </p:nvGrpSpPr>
        <p:grpSpPr>
          <a:xfrm>
            <a:off x="1407473" y="3091281"/>
            <a:ext cx="389619" cy="389619"/>
            <a:chOff x="5143500" y="2476500"/>
            <a:chExt cx="1905000" cy="1905000"/>
          </a:xfrm>
          <a:gradFill>
            <a:gsLst>
              <a:gs pos="0">
                <a:schemeClr val="accent1"/>
              </a:gs>
              <a:gs pos="100000">
                <a:schemeClr val="accent2"/>
              </a:gs>
            </a:gsLst>
            <a:lin ang="2700000" scaled="0"/>
          </a:gradFill>
        </p:grpSpPr>
        <p:sp>
          <p:nvSpPr>
            <p:cNvPr id="13" name="任意多边形: 形状 12">
              <a:extLst>
                <a:ext uri="{FF2B5EF4-FFF2-40B4-BE49-F238E27FC236}">
                  <a16:creationId xmlns:a16="http://schemas.microsoft.com/office/drawing/2014/main" id="{DEA715D5-4BAD-4735-BAEB-3A650843E46D}"/>
                </a:ext>
              </a:extLst>
            </p:cNvPr>
            <p:cNvSpPr/>
            <p:nvPr/>
          </p:nvSpPr>
          <p:spPr>
            <a:xfrm>
              <a:off x="5288670" y="2476500"/>
              <a:ext cx="1614997" cy="1905000"/>
            </a:xfrm>
            <a:custGeom>
              <a:avLst/>
              <a:gdLst>
                <a:gd name="connsiteX0" fmla="*/ 1424464 w 1614997"/>
                <a:gd name="connsiteY0" fmla="*/ 134416 h 1905000"/>
                <a:gd name="connsiteX1" fmla="*/ 1480581 w 1614997"/>
                <a:gd name="connsiteY1" fmla="*/ 190533 h 1905000"/>
                <a:gd name="connsiteX2" fmla="*/ 1480581 w 1614997"/>
                <a:gd name="connsiteY2" fmla="*/ 1714467 h 1905000"/>
                <a:gd name="connsiteX3" fmla="*/ 1424464 w 1614997"/>
                <a:gd name="connsiteY3" fmla="*/ 1770584 h 1905000"/>
                <a:gd name="connsiteX4" fmla="*/ 190530 w 1614997"/>
                <a:gd name="connsiteY4" fmla="*/ 1770584 h 1905000"/>
                <a:gd name="connsiteX5" fmla="*/ 134412 w 1614997"/>
                <a:gd name="connsiteY5" fmla="*/ 1714467 h 1905000"/>
                <a:gd name="connsiteX6" fmla="*/ 134412 w 1614997"/>
                <a:gd name="connsiteY6" fmla="*/ 190533 h 1905000"/>
                <a:gd name="connsiteX7" fmla="*/ 190532 w 1614997"/>
                <a:gd name="connsiteY7" fmla="*/ 134416 h 1905000"/>
                <a:gd name="connsiteX8" fmla="*/ 1424464 w 1614997"/>
                <a:gd name="connsiteY8" fmla="*/ 134416 h 1905000"/>
                <a:gd name="connsiteX9" fmla="*/ 1424464 w 1614997"/>
                <a:gd name="connsiteY9" fmla="*/ 0 h 1905000"/>
                <a:gd name="connsiteX10" fmla="*/ 190530 w 1614997"/>
                <a:gd name="connsiteY10" fmla="*/ 0 h 1905000"/>
                <a:gd name="connsiteX11" fmla="*/ 0 w 1614997"/>
                <a:gd name="connsiteY11" fmla="*/ 190533 h 1905000"/>
                <a:gd name="connsiteX12" fmla="*/ 0 w 1614997"/>
                <a:gd name="connsiteY12" fmla="*/ 1714467 h 1905000"/>
                <a:gd name="connsiteX13" fmla="*/ 190533 w 1614997"/>
                <a:gd name="connsiteY13" fmla="*/ 1905000 h 1905000"/>
                <a:gd name="connsiteX14" fmla="*/ 1424464 w 1614997"/>
                <a:gd name="connsiteY14" fmla="*/ 1905000 h 1905000"/>
                <a:gd name="connsiteX15" fmla="*/ 1614997 w 1614997"/>
                <a:gd name="connsiteY15" fmla="*/ 1714467 h 1905000"/>
                <a:gd name="connsiteX16" fmla="*/ 1614997 w 1614997"/>
                <a:gd name="connsiteY16" fmla="*/ 190533 h 1905000"/>
                <a:gd name="connsiteX17" fmla="*/ 1424464 w 1614997"/>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97" h="1905000">
                  <a:moveTo>
                    <a:pt x="1424464" y="134416"/>
                  </a:moveTo>
                  <a:cubicBezTo>
                    <a:pt x="1455379" y="134416"/>
                    <a:pt x="1480581" y="159618"/>
                    <a:pt x="1480581" y="190533"/>
                  </a:cubicBezTo>
                  <a:lnTo>
                    <a:pt x="1480581" y="1714467"/>
                  </a:lnTo>
                  <a:cubicBezTo>
                    <a:pt x="1480581" y="1745382"/>
                    <a:pt x="1455379" y="1770584"/>
                    <a:pt x="1424464" y="1770584"/>
                  </a:cubicBezTo>
                  <a:lnTo>
                    <a:pt x="190530" y="1770584"/>
                  </a:lnTo>
                  <a:cubicBezTo>
                    <a:pt x="159616" y="1770584"/>
                    <a:pt x="134412" y="1745382"/>
                    <a:pt x="134412" y="1714467"/>
                  </a:cubicBezTo>
                  <a:lnTo>
                    <a:pt x="134412" y="190533"/>
                  </a:lnTo>
                  <a:cubicBezTo>
                    <a:pt x="134412" y="159618"/>
                    <a:pt x="159616" y="134416"/>
                    <a:pt x="190532" y="134416"/>
                  </a:cubicBezTo>
                  <a:lnTo>
                    <a:pt x="1424464" y="134416"/>
                  </a:lnTo>
                  <a:moveTo>
                    <a:pt x="1424464" y="0"/>
                  </a:moveTo>
                  <a:lnTo>
                    <a:pt x="190530" y="0"/>
                  </a:lnTo>
                  <a:cubicBezTo>
                    <a:pt x="85018" y="0"/>
                    <a:pt x="0" y="85353"/>
                    <a:pt x="0" y="190533"/>
                  </a:cubicBezTo>
                  <a:lnTo>
                    <a:pt x="0" y="1714467"/>
                  </a:lnTo>
                  <a:cubicBezTo>
                    <a:pt x="0" y="1819647"/>
                    <a:pt x="85353" y="1905000"/>
                    <a:pt x="190533" y="1905000"/>
                  </a:cubicBezTo>
                  <a:lnTo>
                    <a:pt x="1424464" y="1905000"/>
                  </a:lnTo>
                  <a:cubicBezTo>
                    <a:pt x="1529643" y="1905000"/>
                    <a:pt x="1614997" y="1819647"/>
                    <a:pt x="1614997" y="1714467"/>
                  </a:cubicBezTo>
                  <a:lnTo>
                    <a:pt x="1614997" y="190533"/>
                  </a:lnTo>
                  <a:cubicBezTo>
                    <a:pt x="1614997" y="85353"/>
                    <a:pt x="1529644" y="0"/>
                    <a:pt x="1424464" y="0"/>
                  </a:cubicBezTo>
                  <a:close/>
                </a:path>
              </a:pathLst>
            </a:custGeom>
            <a:grpFill/>
            <a:ln w="1860"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id="{CE037AF7-8AE1-4ECF-BA36-67301EF1006E}"/>
                </a:ext>
              </a:extLst>
            </p:cNvPr>
            <p:cNvSpPr/>
            <p:nvPr/>
          </p:nvSpPr>
          <p:spPr>
            <a:xfrm>
              <a:off x="5589422" y="2476500"/>
              <a:ext cx="1013824" cy="1424128"/>
            </a:xfrm>
            <a:custGeom>
              <a:avLst/>
              <a:gdLst>
                <a:gd name="connsiteX0" fmla="*/ 878741 w 1013824"/>
                <a:gd name="connsiteY0" fmla="*/ 134416 h 1424128"/>
                <a:gd name="connsiteX1" fmla="*/ 878741 w 1013824"/>
                <a:gd name="connsiteY1" fmla="*/ 481206 h 1424128"/>
                <a:gd name="connsiteX2" fmla="*/ 797419 w 1013824"/>
                <a:gd name="connsiteY2" fmla="*/ 441554 h 1424128"/>
                <a:gd name="connsiteX3" fmla="*/ 736260 w 1013824"/>
                <a:gd name="connsiteY3" fmla="*/ 427440 h 1424128"/>
                <a:gd name="connsiteX4" fmla="*/ 675101 w 1013824"/>
                <a:gd name="connsiteY4" fmla="*/ 441554 h 1424128"/>
                <a:gd name="connsiteX5" fmla="*/ 593780 w 1013824"/>
                <a:gd name="connsiteY5" fmla="*/ 480871 h 1424128"/>
                <a:gd name="connsiteX6" fmla="*/ 593780 w 1013824"/>
                <a:gd name="connsiteY6" fmla="*/ 134416 h 1424128"/>
                <a:gd name="connsiteX7" fmla="*/ 878739 w 1013824"/>
                <a:gd name="connsiteY7" fmla="*/ 134416 h 1424128"/>
                <a:gd name="connsiteX8" fmla="*/ 981568 w 1013824"/>
                <a:gd name="connsiteY8" fmla="*/ 0 h 1424128"/>
                <a:gd name="connsiteX9" fmla="*/ 491285 w 1013824"/>
                <a:gd name="connsiteY9" fmla="*/ 0 h 1424128"/>
                <a:gd name="connsiteX10" fmla="*/ 459362 w 1013824"/>
                <a:gd name="connsiteY10" fmla="*/ 28564 h 1424128"/>
                <a:gd name="connsiteX11" fmla="*/ 459362 w 1013824"/>
                <a:gd name="connsiteY11" fmla="*/ 647882 h 1424128"/>
                <a:gd name="connsiteX12" fmla="*/ 491285 w 1013824"/>
                <a:gd name="connsiteY12" fmla="*/ 676444 h 1424128"/>
                <a:gd name="connsiteX13" fmla="*/ 506408 w 1013824"/>
                <a:gd name="connsiteY13" fmla="*/ 673085 h 1424128"/>
                <a:gd name="connsiteX14" fmla="*/ 733905 w 1013824"/>
                <a:gd name="connsiteY14" fmla="*/ 562864 h 1424128"/>
                <a:gd name="connsiteX15" fmla="*/ 736593 w 1013824"/>
                <a:gd name="connsiteY15" fmla="*/ 562193 h 1424128"/>
                <a:gd name="connsiteX16" fmla="*/ 739281 w 1013824"/>
                <a:gd name="connsiteY16" fmla="*/ 562862 h 1424128"/>
                <a:gd name="connsiteX17" fmla="*/ 966780 w 1013824"/>
                <a:gd name="connsiteY17" fmla="*/ 673085 h 1424128"/>
                <a:gd name="connsiteX18" fmla="*/ 981901 w 1013824"/>
                <a:gd name="connsiteY18" fmla="*/ 676444 h 1424128"/>
                <a:gd name="connsiteX19" fmla="*/ 1013825 w 1013824"/>
                <a:gd name="connsiteY19" fmla="*/ 647882 h 1424128"/>
                <a:gd name="connsiteX20" fmla="*/ 1013825 w 1013824"/>
                <a:gd name="connsiteY20" fmla="*/ 28564 h 1424128"/>
                <a:gd name="connsiteX21" fmla="*/ 981568 w 1013824"/>
                <a:gd name="connsiteY21" fmla="*/ 0 h 1424128"/>
                <a:gd name="connsiteX22" fmla="*/ 945948 w 1013824"/>
                <a:gd name="connsiteY22" fmla="*/ 1068266 h 1424128"/>
                <a:gd name="connsiteX23" fmla="*/ 67207 w 1013824"/>
                <a:gd name="connsiteY23" fmla="*/ 1068266 h 1424128"/>
                <a:gd name="connsiteX24" fmla="*/ 0 w 1013824"/>
                <a:gd name="connsiteY24" fmla="*/ 1001057 h 1424128"/>
                <a:gd name="connsiteX25" fmla="*/ 67207 w 1013824"/>
                <a:gd name="connsiteY25" fmla="*/ 933850 h 1424128"/>
                <a:gd name="connsiteX26" fmla="*/ 945948 w 1013824"/>
                <a:gd name="connsiteY26" fmla="*/ 933850 h 1424128"/>
                <a:gd name="connsiteX27" fmla="*/ 1013155 w 1013824"/>
                <a:gd name="connsiteY27" fmla="*/ 1001057 h 1424128"/>
                <a:gd name="connsiteX28" fmla="*/ 945948 w 1013824"/>
                <a:gd name="connsiteY28" fmla="*/ 1068266 h 1424128"/>
                <a:gd name="connsiteX29" fmla="*/ 555133 w 1013824"/>
                <a:gd name="connsiteY29" fmla="*/ 1424129 h 1424128"/>
                <a:gd name="connsiteX30" fmla="*/ 67207 w 1013824"/>
                <a:gd name="connsiteY30" fmla="*/ 1424129 h 1424128"/>
                <a:gd name="connsiteX31" fmla="*/ 0 w 1013824"/>
                <a:gd name="connsiteY31" fmla="*/ 1356922 h 1424128"/>
                <a:gd name="connsiteX32" fmla="*/ 67207 w 1013824"/>
                <a:gd name="connsiteY32" fmla="*/ 1289715 h 1424128"/>
                <a:gd name="connsiteX33" fmla="*/ 555135 w 1013824"/>
                <a:gd name="connsiteY33" fmla="*/ 1289715 h 1424128"/>
                <a:gd name="connsiteX34" fmla="*/ 622343 w 1013824"/>
                <a:gd name="connsiteY34" fmla="*/ 1356922 h 1424128"/>
                <a:gd name="connsiteX35" fmla="*/ 555135 w 1013824"/>
                <a:gd name="connsiteY35" fmla="*/ 1424129 h 14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3824" h="1424128">
                  <a:moveTo>
                    <a:pt x="878741" y="134416"/>
                  </a:moveTo>
                  <a:lnTo>
                    <a:pt x="878741" y="481206"/>
                  </a:lnTo>
                  <a:lnTo>
                    <a:pt x="797419" y="441554"/>
                  </a:lnTo>
                  <a:cubicBezTo>
                    <a:pt x="778600" y="432482"/>
                    <a:pt x="757429" y="427440"/>
                    <a:pt x="736260" y="427440"/>
                  </a:cubicBezTo>
                  <a:cubicBezTo>
                    <a:pt x="715091" y="427440"/>
                    <a:pt x="693919" y="432147"/>
                    <a:pt x="675101" y="441554"/>
                  </a:cubicBezTo>
                  <a:lnTo>
                    <a:pt x="593780" y="480871"/>
                  </a:lnTo>
                  <a:lnTo>
                    <a:pt x="593780" y="134416"/>
                  </a:lnTo>
                  <a:lnTo>
                    <a:pt x="878739" y="134416"/>
                  </a:lnTo>
                  <a:moveTo>
                    <a:pt x="981568" y="0"/>
                  </a:moveTo>
                  <a:lnTo>
                    <a:pt x="491285" y="0"/>
                  </a:lnTo>
                  <a:cubicBezTo>
                    <a:pt x="473811" y="0"/>
                    <a:pt x="459362" y="12769"/>
                    <a:pt x="459362" y="28564"/>
                  </a:cubicBezTo>
                  <a:lnTo>
                    <a:pt x="459362" y="647882"/>
                  </a:lnTo>
                  <a:cubicBezTo>
                    <a:pt x="459362" y="664346"/>
                    <a:pt x="474485" y="676444"/>
                    <a:pt x="491285" y="676444"/>
                  </a:cubicBezTo>
                  <a:cubicBezTo>
                    <a:pt x="496327" y="676444"/>
                    <a:pt x="501369" y="675436"/>
                    <a:pt x="506408" y="673085"/>
                  </a:cubicBezTo>
                  <a:lnTo>
                    <a:pt x="733905" y="562864"/>
                  </a:lnTo>
                  <a:cubicBezTo>
                    <a:pt x="734577" y="562529"/>
                    <a:pt x="735585" y="562193"/>
                    <a:pt x="736593" y="562193"/>
                  </a:cubicBezTo>
                  <a:cubicBezTo>
                    <a:pt x="737601" y="562193"/>
                    <a:pt x="738273" y="562528"/>
                    <a:pt x="739281" y="562862"/>
                  </a:cubicBezTo>
                  <a:lnTo>
                    <a:pt x="966780" y="673085"/>
                  </a:lnTo>
                  <a:cubicBezTo>
                    <a:pt x="971509" y="675311"/>
                    <a:pt x="976673" y="676459"/>
                    <a:pt x="981901" y="676444"/>
                  </a:cubicBezTo>
                  <a:cubicBezTo>
                    <a:pt x="998704" y="676444"/>
                    <a:pt x="1013825" y="664346"/>
                    <a:pt x="1013825" y="647882"/>
                  </a:cubicBezTo>
                  <a:lnTo>
                    <a:pt x="1013825" y="28564"/>
                  </a:lnTo>
                  <a:cubicBezTo>
                    <a:pt x="1013155" y="12769"/>
                    <a:pt x="999040" y="0"/>
                    <a:pt x="981568" y="0"/>
                  </a:cubicBezTo>
                  <a:close/>
                  <a:moveTo>
                    <a:pt x="945948" y="1068266"/>
                  </a:moveTo>
                  <a:lnTo>
                    <a:pt x="67207" y="1068266"/>
                  </a:lnTo>
                  <a:cubicBezTo>
                    <a:pt x="30242" y="1068266"/>
                    <a:pt x="0" y="1038022"/>
                    <a:pt x="0" y="1001057"/>
                  </a:cubicBezTo>
                  <a:cubicBezTo>
                    <a:pt x="0" y="964092"/>
                    <a:pt x="30244" y="933850"/>
                    <a:pt x="67207" y="933850"/>
                  </a:cubicBezTo>
                  <a:lnTo>
                    <a:pt x="945948" y="933850"/>
                  </a:lnTo>
                  <a:cubicBezTo>
                    <a:pt x="982913" y="933850"/>
                    <a:pt x="1013155" y="964094"/>
                    <a:pt x="1013155" y="1001057"/>
                  </a:cubicBezTo>
                  <a:cubicBezTo>
                    <a:pt x="1013155" y="1038020"/>
                    <a:pt x="983248" y="1068266"/>
                    <a:pt x="945948" y="1068266"/>
                  </a:cubicBezTo>
                  <a:close/>
                  <a:moveTo>
                    <a:pt x="555133" y="1424129"/>
                  </a:moveTo>
                  <a:lnTo>
                    <a:pt x="67207" y="1424129"/>
                  </a:lnTo>
                  <a:cubicBezTo>
                    <a:pt x="30242" y="1424129"/>
                    <a:pt x="0" y="1393885"/>
                    <a:pt x="0" y="1356922"/>
                  </a:cubicBezTo>
                  <a:cubicBezTo>
                    <a:pt x="0" y="1319959"/>
                    <a:pt x="30244" y="1289715"/>
                    <a:pt x="67207" y="1289715"/>
                  </a:cubicBezTo>
                  <a:lnTo>
                    <a:pt x="555135" y="1289715"/>
                  </a:lnTo>
                  <a:cubicBezTo>
                    <a:pt x="592100" y="1289715"/>
                    <a:pt x="622343" y="1319959"/>
                    <a:pt x="622343" y="1356922"/>
                  </a:cubicBezTo>
                  <a:cubicBezTo>
                    <a:pt x="622343" y="1393885"/>
                    <a:pt x="592100" y="1424129"/>
                    <a:pt x="555135" y="1424129"/>
                  </a:cubicBezTo>
                  <a:close/>
                </a:path>
              </a:pathLst>
            </a:custGeom>
            <a:grpFill/>
            <a:ln w="1860" cap="flat">
              <a:noFill/>
              <a:prstDash val="solid"/>
              <a:miter/>
            </a:ln>
          </p:spPr>
          <p:txBody>
            <a:bodyPr rtlCol="0" anchor="ctr"/>
            <a:lstStyle/>
            <a:p>
              <a:endParaRPr lang="zh-CN" altLang="en-US"/>
            </a:p>
          </p:txBody>
        </p:sp>
      </p:grpSp>
      <p:grpSp>
        <p:nvGrpSpPr>
          <p:cNvPr id="15" name="组合 14">
            <a:extLst>
              <a:ext uri="{FF2B5EF4-FFF2-40B4-BE49-F238E27FC236}">
                <a16:creationId xmlns:a16="http://schemas.microsoft.com/office/drawing/2014/main" id="{B71EF924-6E8B-4BAB-8F79-30B3AC2D681C}"/>
              </a:ext>
            </a:extLst>
          </p:cNvPr>
          <p:cNvGrpSpPr/>
          <p:nvPr/>
        </p:nvGrpSpPr>
        <p:grpSpPr>
          <a:xfrm>
            <a:off x="6805473" y="3090721"/>
            <a:ext cx="389619" cy="389619"/>
            <a:chOff x="5293500" y="2626500"/>
            <a:chExt cx="1905000" cy="1905000"/>
          </a:xfrm>
          <a:gradFill>
            <a:gsLst>
              <a:gs pos="0">
                <a:schemeClr val="accent1"/>
              </a:gs>
              <a:gs pos="100000">
                <a:schemeClr val="accent2"/>
              </a:gs>
            </a:gsLst>
            <a:lin ang="2700000" scaled="0"/>
          </a:gradFill>
        </p:grpSpPr>
        <p:sp>
          <p:nvSpPr>
            <p:cNvPr id="16" name="任意多边形: 形状 15">
              <a:extLst>
                <a:ext uri="{FF2B5EF4-FFF2-40B4-BE49-F238E27FC236}">
                  <a16:creationId xmlns:a16="http://schemas.microsoft.com/office/drawing/2014/main" id="{4813D20E-5E61-4900-9AF8-8967D8A9B8E9}"/>
                </a:ext>
              </a:extLst>
            </p:cNvPr>
            <p:cNvSpPr/>
            <p:nvPr/>
          </p:nvSpPr>
          <p:spPr>
            <a:xfrm>
              <a:off x="5399789" y="2626500"/>
              <a:ext cx="1689591" cy="1905000"/>
            </a:xfrm>
            <a:custGeom>
              <a:avLst/>
              <a:gdLst>
                <a:gd name="connsiteX0" fmla="*/ 1497300 w 1689591"/>
                <a:gd name="connsiteY0" fmla="*/ 0 h 1905000"/>
                <a:gd name="connsiteX1" fmla="*/ 131450 w 1689591"/>
                <a:gd name="connsiteY1" fmla="*/ 0 h 1905000"/>
                <a:gd name="connsiteX2" fmla="*/ 0 w 1689591"/>
                <a:gd name="connsiteY2" fmla="*/ 142747 h 1905000"/>
                <a:gd name="connsiteX3" fmla="*/ 0 w 1689591"/>
                <a:gd name="connsiteY3" fmla="*/ 1745823 h 1905000"/>
                <a:gd name="connsiteX4" fmla="*/ 176636 w 1689591"/>
                <a:gd name="connsiteY4" fmla="*/ 1905000 h 1905000"/>
                <a:gd name="connsiteX5" fmla="*/ 1505515 w 1689591"/>
                <a:gd name="connsiteY5" fmla="*/ 1905000 h 1905000"/>
                <a:gd name="connsiteX6" fmla="*/ 1689340 w 1689591"/>
                <a:gd name="connsiteY6" fmla="*/ 1743769 h 1905000"/>
                <a:gd name="connsiteX7" fmla="*/ 1689340 w 1689591"/>
                <a:gd name="connsiteY7" fmla="*/ 156097 h 1905000"/>
                <a:gd name="connsiteX8" fmla="*/ 1497300 w 1689591"/>
                <a:gd name="connsiteY8" fmla="*/ 0 h 1905000"/>
                <a:gd name="connsiteX9" fmla="*/ 1595887 w 1689591"/>
                <a:gd name="connsiteY9" fmla="*/ 1681123 h 1905000"/>
                <a:gd name="connsiteX10" fmla="*/ 1496273 w 1689591"/>
                <a:gd name="connsiteY10" fmla="*/ 1809493 h 1905000"/>
                <a:gd name="connsiteX11" fmla="*/ 248522 w 1689591"/>
                <a:gd name="connsiteY11" fmla="*/ 1809493 h 1905000"/>
                <a:gd name="connsiteX12" fmla="*/ 95506 w 1689591"/>
                <a:gd name="connsiteY12" fmla="*/ 1668800 h 1905000"/>
                <a:gd name="connsiteX13" fmla="*/ 95506 w 1689591"/>
                <a:gd name="connsiteY13" fmla="*/ 197175 h 1905000"/>
                <a:gd name="connsiteX14" fmla="*/ 186905 w 1689591"/>
                <a:gd name="connsiteY14" fmla="*/ 95507 h 1905000"/>
                <a:gd name="connsiteX15" fmla="*/ 1438762 w 1689591"/>
                <a:gd name="connsiteY15" fmla="*/ 95507 h 1905000"/>
                <a:gd name="connsiteX16" fmla="*/ 1594861 w 1689591"/>
                <a:gd name="connsiteY16" fmla="*/ 260845 h 1905000"/>
                <a:gd name="connsiteX17" fmla="*/ 1594861 w 1689591"/>
                <a:gd name="connsiteY17" fmla="*/ 1681123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9591" h="1905000">
                  <a:moveTo>
                    <a:pt x="1497300" y="0"/>
                  </a:moveTo>
                  <a:lnTo>
                    <a:pt x="131450" y="0"/>
                  </a:lnTo>
                  <a:cubicBezTo>
                    <a:pt x="0" y="0"/>
                    <a:pt x="0" y="0"/>
                    <a:pt x="0" y="142747"/>
                  </a:cubicBezTo>
                  <a:lnTo>
                    <a:pt x="0" y="1745823"/>
                  </a:lnTo>
                  <a:cubicBezTo>
                    <a:pt x="0" y="1902954"/>
                    <a:pt x="1027" y="1905000"/>
                    <a:pt x="176636" y="1905000"/>
                  </a:cubicBezTo>
                  <a:lnTo>
                    <a:pt x="1505515" y="1905000"/>
                  </a:lnTo>
                  <a:cubicBezTo>
                    <a:pt x="1689340" y="1900889"/>
                    <a:pt x="1689340" y="1900889"/>
                    <a:pt x="1689340" y="1743769"/>
                  </a:cubicBezTo>
                  <a:lnTo>
                    <a:pt x="1689340" y="156097"/>
                  </a:lnTo>
                  <a:cubicBezTo>
                    <a:pt x="1690367" y="0"/>
                    <a:pt x="1696529" y="0"/>
                    <a:pt x="1497300" y="0"/>
                  </a:cubicBezTo>
                  <a:close/>
                  <a:moveTo>
                    <a:pt x="1595887" y="1681123"/>
                  </a:moveTo>
                  <a:cubicBezTo>
                    <a:pt x="1591780" y="1781765"/>
                    <a:pt x="1616426" y="1809493"/>
                    <a:pt x="1496273" y="1809493"/>
                  </a:cubicBezTo>
                  <a:lnTo>
                    <a:pt x="248522" y="1809493"/>
                  </a:lnTo>
                  <a:cubicBezTo>
                    <a:pt x="96533" y="1809493"/>
                    <a:pt x="95506" y="1794090"/>
                    <a:pt x="95506" y="1668800"/>
                  </a:cubicBezTo>
                  <a:lnTo>
                    <a:pt x="95506" y="197175"/>
                  </a:lnTo>
                  <a:cubicBezTo>
                    <a:pt x="95506" y="95507"/>
                    <a:pt x="95506" y="95507"/>
                    <a:pt x="186905" y="95507"/>
                  </a:cubicBezTo>
                  <a:lnTo>
                    <a:pt x="1438762" y="95507"/>
                  </a:lnTo>
                  <a:cubicBezTo>
                    <a:pt x="1594861" y="95507"/>
                    <a:pt x="1594861" y="95507"/>
                    <a:pt x="1594861" y="260845"/>
                  </a:cubicBezTo>
                  <a:lnTo>
                    <a:pt x="1594861" y="1681123"/>
                  </a:ln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C4F3FD5B-51DA-4FB9-B5C4-4CD5A25A6692}"/>
                </a:ext>
              </a:extLst>
            </p:cNvPr>
            <p:cNvSpPr/>
            <p:nvPr/>
          </p:nvSpPr>
          <p:spPr>
            <a:xfrm>
              <a:off x="5748955" y="2863726"/>
              <a:ext cx="1030033" cy="1285746"/>
            </a:xfrm>
            <a:custGeom>
              <a:avLst/>
              <a:gdLst>
                <a:gd name="connsiteX0" fmla="*/ 47240 w 1030033"/>
                <a:gd name="connsiteY0" fmla="*/ 1000253 h 1285746"/>
                <a:gd name="connsiteX1" fmla="*/ 483695 w 1030033"/>
                <a:gd name="connsiteY1" fmla="*/ 1000253 h 1285746"/>
                <a:gd name="connsiteX2" fmla="*/ 530935 w 1030033"/>
                <a:gd name="connsiteY2" fmla="*/ 953014 h 1285746"/>
                <a:gd name="connsiteX3" fmla="*/ 483695 w 1030033"/>
                <a:gd name="connsiteY3" fmla="*/ 905774 h 1285746"/>
                <a:gd name="connsiteX4" fmla="*/ 47240 w 1030033"/>
                <a:gd name="connsiteY4" fmla="*/ 905774 h 1285746"/>
                <a:gd name="connsiteX5" fmla="*/ 0 w 1030033"/>
                <a:gd name="connsiteY5" fmla="*/ 953014 h 1285746"/>
                <a:gd name="connsiteX6" fmla="*/ 47240 w 1030033"/>
                <a:gd name="connsiteY6" fmla="*/ 1000253 h 1285746"/>
                <a:gd name="connsiteX7" fmla="*/ 982794 w 1030033"/>
                <a:gd name="connsiteY7" fmla="*/ 1191267 h 1285746"/>
                <a:gd name="connsiteX8" fmla="*/ 48267 w 1030033"/>
                <a:gd name="connsiteY8" fmla="*/ 1191267 h 1285746"/>
                <a:gd name="connsiteX9" fmla="*/ 1027 w 1030033"/>
                <a:gd name="connsiteY9" fmla="*/ 1238507 h 1285746"/>
                <a:gd name="connsiteX10" fmla="*/ 48267 w 1030033"/>
                <a:gd name="connsiteY10" fmla="*/ 1285747 h 1285746"/>
                <a:gd name="connsiteX11" fmla="*/ 982794 w 1030033"/>
                <a:gd name="connsiteY11" fmla="*/ 1285747 h 1285746"/>
                <a:gd name="connsiteX12" fmla="*/ 1030034 w 1030033"/>
                <a:gd name="connsiteY12" fmla="*/ 1238507 h 1285746"/>
                <a:gd name="connsiteX13" fmla="*/ 982794 w 1030033"/>
                <a:gd name="connsiteY13" fmla="*/ 1191267 h 1285746"/>
                <a:gd name="connsiteX14" fmla="*/ 27727 w 1030033"/>
                <a:gd name="connsiteY14" fmla="*/ 786646 h 1285746"/>
                <a:gd name="connsiteX15" fmla="*/ 94480 w 1030033"/>
                <a:gd name="connsiteY15" fmla="*/ 775350 h 1285746"/>
                <a:gd name="connsiteX16" fmla="*/ 486776 w 1030033"/>
                <a:gd name="connsiteY16" fmla="*/ 572014 h 1285746"/>
                <a:gd name="connsiteX17" fmla="*/ 897556 w 1030033"/>
                <a:gd name="connsiteY17" fmla="*/ 803078 h 1285746"/>
                <a:gd name="connsiteX18" fmla="*/ 938635 w 1030033"/>
                <a:gd name="connsiteY18" fmla="*/ 825671 h 1285746"/>
                <a:gd name="connsiteX19" fmla="*/ 963283 w 1030033"/>
                <a:gd name="connsiteY19" fmla="*/ 818482 h 1285746"/>
                <a:gd name="connsiteX20" fmla="*/ 978686 w 1030033"/>
                <a:gd name="connsiteY20" fmla="*/ 752758 h 1285746"/>
                <a:gd name="connsiteX21" fmla="*/ 664438 w 1030033"/>
                <a:gd name="connsiteY21" fmla="*/ 505262 h 1285746"/>
                <a:gd name="connsiteX22" fmla="*/ 769188 w 1030033"/>
                <a:gd name="connsiteY22" fmla="*/ 285493 h 1285746"/>
                <a:gd name="connsiteX23" fmla="*/ 483695 w 1030033"/>
                <a:gd name="connsiteY23" fmla="*/ 0 h 1285746"/>
                <a:gd name="connsiteX24" fmla="*/ 198202 w 1030033"/>
                <a:gd name="connsiteY24" fmla="*/ 286520 h 1285746"/>
                <a:gd name="connsiteX25" fmla="*/ 305005 w 1030033"/>
                <a:gd name="connsiteY25" fmla="*/ 507316 h 1285746"/>
                <a:gd name="connsiteX26" fmla="*/ 16431 w 1030033"/>
                <a:gd name="connsiteY26" fmla="*/ 719895 h 1285746"/>
                <a:gd name="connsiteX27" fmla="*/ 27727 w 1030033"/>
                <a:gd name="connsiteY27" fmla="*/ 786646 h 1285746"/>
                <a:gd name="connsiteX28" fmla="*/ 292682 w 1030033"/>
                <a:gd name="connsiteY28" fmla="*/ 286520 h 1285746"/>
                <a:gd name="connsiteX29" fmla="*/ 482668 w 1030033"/>
                <a:gd name="connsiteY29" fmla="*/ 96534 h 1285746"/>
                <a:gd name="connsiteX30" fmla="*/ 672655 w 1030033"/>
                <a:gd name="connsiteY30" fmla="*/ 286520 h 1285746"/>
                <a:gd name="connsiteX31" fmla="*/ 482668 w 1030033"/>
                <a:gd name="connsiteY31" fmla="*/ 476507 h 1285746"/>
                <a:gd name="connsiteX32" fmla="*/ 292682 w 1030033"/>
                <a:gd name="connsiteY32" fmla="*/ 286520 h 12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30033" h="1285746">
                  <a:moveTo>
                    <a:pt x="47240" y="1000253"/>
                  </a:moveTo>
                  <a:lnTo>
                    <a:pt x="483695" y="1000253"/>
                  </a:lnTo>
                  <a:cubicBezTo>
                    <a:pt x="510395" y="1000253"/>
                    <a:pt x="530935" y="978688"/>
                    <a:pt x="530935" y="953014"/>
                  </a:cubicBezTo>
                  <a:cubicBezTo>
                    <a:pt x="530935" y="927339"/>
                    <a:pt x="509368" y="905774"/>
                    <a:pt x="483695" y="905774"/>
                  </a:cubicBezTo>
                  <a:lnTo>
                    <a:pt x="47240" y="905774"/>
                  </a:lnTo>
                  <a:cubicBezTo>
                    <a:pt x="20538" y="905774"/>
                    <a:pt x="0" y="927339"/>
                    <a:pt x="0" y="953014"/>
                  </a:cubicBezTo>
                  <a:cubicBezTo>
                    <a:pt x="0" y="979715"/>
                    <a:pt x="21565" y="1000253"/>
                    <a:pt x="47240" y="1000253"/>
                  </a:cubicBezTo>
                  <a:close/>
                  <a:moveTo>
                    <a:pt x="982794" y="1191267"/>
                  </a:moveTo>
                  <a:lnTo>
                    <a:pt x="48267" y="1191267"/>
                  </a:lnTo>
                  <a:cubicBezTo>
                    <a:pt x="21565" y="1191267"/>
                    <a:pt x="1027" y="1212832"/>
                    <a:pt x="1027" y="1238507"/>
                  </a:cubicBezTo>
                  <a:cubicBezTo>
                    <a:pt x="1027" y="1265208"/>
                    <a:pt x="22592" y="1285747"/>
                    <a:pt x="48267" y="1285747"/>
                  </a:cubicBezTo>
                  <a:lnTo>
                    <a:pt x="982794" y="1285747"/>
                  </a:lnTo>
                  <a:cubicBezTo>
                    <a:pt x="1009496" y="1285747"/>
                    <a:pt x="1030034" y="1264182"/>
                    <a:pt x="1030034" y="1238507"/>
                  </a:cubicBezTo>
                  <a:cubicBezTo>
                    <a:pt x="1030034" y="1211805"/>
                    <a:pt x="1008469" y="1191267"/>
                    <a:pt x="982794" y="1191267"/>
                  </a:cubicBezTo>
                  <a:close/>
                  <a:moveTo>
                    <a:pt x="27727" y="786646"/>
                  </a:moveTo>
                  <a:cubicBezTo>
                    <a:pt x="49294" y="802052"/>
                    <a:pt x="79074" y="796917"/>
                    <a:pt x="94480" y="775350"/>
                  </a:cubicBezTo>
                  <a:cubicBezTo>
                    <a:pt x="184850" y="648009"/>
                    <a:pt x="331706" y="572014"/>
                    <a:pt x="486776" y="572014"/>
                  </a:cubicBezTo>
                  <a:cubicBezTo>
                    <a:pt x="656222" y="572014"/>
                    <a:pt x="809240" y="658278"/>
                    <a:pt x="897556" y="803078"/>
                  </a:cubicBezTo>
                  <a:cubicBezTo>
                    <a:pt x="906801" y="817455"/>
                    <a:pt x="922204" y="825671"/>
                    <a:pt x="938635" y="825671"/>
                  </a:cubicBezTo>
                  <a:cubicBezTo>
                    <a:pt x="946850" y="825671"/>
                    <a:pt x="956094" y="823617"/>
                    <a:pt x="963283" y="818482"/>
                  </a:cubicBezTo>
                  <a:cubicBezTo>
                    <a:pt x="985875" y="805132"/>
                    <a:pt x="993063" y="775350"/>
                    <a:pt x="978686" y="752758"/>
                  </a:cubicBezTo>
                  <a:cubicBezTo>
                    <a:pt x="904747" y="632603"/>
                    <a:pt x="793834" y="547366"/>
                    <a:pt x="664438" y="505262"/>
                  </a:cubicBezTo>
                  <a:cubicBezTo>
                    <a:pt x="728110" y="452886"/>
                    <a:pt x="769188" y="374839"/>
                    <a:pt x="769188" y="285493"/>
                  </a:cubicBezTo>
                  <a:cubicBezTo>
                    <a:pt x="769188" y="128370"/>
                    <a:pt x="640819" y="0"/>
                    <a:pt x="483695" y="0"/>
                  </a:cubicBezTo>
                  <a:cubicBezTo>
                    <a:pt x="326570" y="0"/>
                    <a:pt x="198202" y="128370"/>
                    <a:pt x="198202" y="286520"/>
                  </a:cubicBezTo>
                  <a:cubicBezTo>
                    <a:pt x="198202" y="375865"/>
                    <a:pt x="240307" y="454942"/>
                    <a:pt x="305005" y="507316"/>
                  </a:cubicBezTo>
                  <a:cubicBezTo>
                    <a:pt x="189987" y="545312"/>
                    <a:pt x="88316" y="619253"/>
                    <a:pt x="16431" y="719895"/>
                  </a:cubicBezTo>
                  <a:cubicBezTo>
                    <a:pt x="1027" y="741462"/>
                    <a:pt x="6161" y="771242"/>
                    <a:pt x="27727" y="786646"/>
                  </a:cubicBezTo>
                  <a:close/>
                  <a:moveTo>
                    <a:pt x="292682" y="286520"/>
                  </a:moveTo>
                  <a:cubicBezTo>
                    <a:pt x="292682" y="181771"/>
                    <a:pt x="377917" y="96534"/>
                    <a:pt x="482668" y="96534"/>
                  </a:cubicBezTo>
                  <a:cubicBezTo>
                    <a:pt x="587417" y="96534"/>
                    <a:pt x="672655" y="181771"/>
                    <a:pt x="672655" y="286520"/>
                  </a:cubicBezTo>
                  <a:cubicBezTo>
                    <a:pt x="672655" y="391269"/>
                    <a:pt x="587417" y="476507"/>
                    <a:pt x="482668" y="476507"/>
                  </a:cubicBezTo>
                  <a:cubicBezTo>
                    <a:pt x="377917" y="476507"/>
                    <a:pt x="292682" y="391269"/>
                    <a:pt x="292682" y="286520"/>
                  </a:cubicBezTo>
                  <a:close/>
                </a:path>
              </a:pathLst>
            </a:custGeom>
            <a:grpFill/>
            <a:ln w="1860" cap="flat">
              <a:noFill/>
              <a:prstDash val="solid"/>
              <a:miter/>
            </a:ln>
          </p:spPr>
          <p:txBody>
            <a:bodyPr rtlCol="0" anchor="ctr"/>
            <a:lstStyle/>
            <a:p>
              <a:endParaRPr lang="zh-CN" altLang="en-US"/>
            </a:p>
          </p:txBody>
        </p:sp>
      </p:grpSp>
      <p:sp>
        <p:nvSpPr>
          <p:cNvPr id="18" name="矩形 17">
            <a:extLst>
              <a:ext uri="{FF2B5EF4-FFF2-40B4-BE49-F238E27FC236}">
                <a16:creationId xmlns:a16="http://schemas.microsoft.com/office/drawing/2014/main" id="{AE1FE0EA-81B0-417B-B923-F1DF849ECF36}"/>
              </a:ext>
            </a:extLst>
          </p:cNvPr>
          <p:cNvSpPr/>
          <p:nvPr/>
        </p:nvSpPr>
        <p:spPr>
          <a:xfrm>
            <a:off x="6739699" y="3637985"/>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Tree>
    <p:extLst>
      <p:ext uri="{BB962C8B-B14F-4D97-AF65-F5344CB8AC3E}">
        <p14:creationId xmlns:p14="http://schemas.microsoft.com/office/powerpoint/2010/main" val="30934672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F6227B0-20AF-46C6-9B34-18CFB7CF8DB3}"/>
              </a:ext>
            </a:extLst>
          </p:cNvPr>
          <p:cNvSpPr>
            <a:spLocks noGrp="1"/>
          </p:cNvSpPr>
          <p:nvPr>
            <p:ph type="body" sz="quarter" idx="10"/>
          </p:nvPr>
        </p:nvSpPr>
        <p:spPr/>
        <p:txBody>
          <a:bodyPr/>
          <a:lstStyle/>
          <a:p>
            <a:r>
              <a:rPr lang="zh-CN" altLang="en-US" dirty="0"/>
              <a:t>请输入你的标题</a:t>
            </a:r>
          </a:p>
        </p:txBody>
      </p:sp>
      <p:pic>
        <p:nvPicPr>
          <p:cNvPr id="24" name="图片占位符 23" descr="图片包含 建筑, 户外, 街道, 大&#10;&#10;描述已自动生成">
            <a:extLst>
              <a:ext uri="{FF2B5EF4-FFF2-40B4-BE49-F238E27FC236}">
                <a16:creationId xmlns:a16="http://schemas.microsoft.com/office/drawing/2014/main" id="{61FE03B0-DECF-4A19-B387-5A7184EED43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6" r="16"/>
          <a:stretch>
            <a:fillRect/>
          </a:stretch>
        </p:blipFill>
        <p:spPr/>
      </p:pic>
      <p:pic>
        <p:nvPicPr>
          <p:cNvPr id="26" name="图片占位符 25" descr="图片包含 建筑, 游戏机, 树, 窗户&#10;&#10;描述已自动生成">
            <a:extLst>
              <a:ext uri="{FF2B5EF4-FFF2-40B4-BE49-F238E27FC236}">
                <a16:creationId xmlns:a16="http://schemas.microsoft.com/office/drawing/2014/main" id="{60F83BB2-24C4-4CEC-A737-24C06D8DE61D}"/>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t="148" b="148"/>
          <a:stretch>
            <a:fillRect/>
          </a:stretch>
        </p:blipFill>
        <p:spPr/>
      </p:pic>
      <p:pic>
        <p:nvPicPr>
          <p:cNvPr id="28" name="图片占位符 27" descr="图片包含 户外, 花, 建筑, 小&#10;&#10;描述已自动生成">
            <a:extLst>
              <a:ext uri="{FF2B5EF4-FFF2-40B4-BE49-F238E27FC236}">
                <a16:creationId xmlns:a16="http://schemas.microsoft.com/office/drawing/2014/main" id="{62CDACB9-2534-4BB6-ABDB-C03C681E5C17}"/>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16" r="16"/>
          <a:stretch>
            <a:fillRect/>
          </a:stretch>
        </p:blipFill>
        <p:spPr/>
      </p:pic>
      <p:sp>
        <p:nvSpPr>
          <p:cNvPr id="3" name="矩形 2">
            <a:extLst>
              <a:ext uri="{FF2B5EF4-FFF2-40B4-BE49-F238E27FC236}">
                <a16:creationId xmlns:a16="http://schemas.microsoft.com/office/drawing/2014/main" id="{624F0776-BC1A-4E90-9F6D-78FAB3D88973}"/>
              </a:ext>
            </a:extLst>
          </p:cNvPr>
          <p:cNvSpPr/>
          <p:nvPr/>
        </p:nvSpPr>
        <p:spPr>
          <a:xfrm>
            <a:off x="5362466" y="4749244"/>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4" name="矩形 3">
            <a:extLst>
              <a:ext uri="{FF2B5EF4-FFF2-40B4-BE49-F238E27FC236}">
                <a16:creationId xmlns:a16="http://schemas.microsoft.com/office/drawing/2014/main" id="{5031DE41-32CE-4EF6-8266-4D4D8DB8F5AB}"/>
              </a:ext>
            </a:extLst>
          </p:cNvPr>
          <p:cNvSpPr/>
          <p:nvPr/>
        </p:nvSpPr>
        <p:spPr>
          <a:xfrm>
            <a:off x="4789475" y="5121457"/>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
        <p:nvSpPr>
          <p:cNvPr id="5" name="矩形 4">
            <a:extLst>
              <a:ext uri="{FF2B5EF4-FFF2-40B4-BE49-F238E27FC236}">
                <a16:creationId xmlns:a16="http://schemas.microsoft.com/office/drawing/2014/main" id="{66E8C72F-8DD1-4392-ABAC-54248451833B}"/>
              </a:ext>
            </a:extLst>
          </p:cNvPr>
          <p:cNvSpPr/>
          <p:nvPr/>
        </p:nvSpPr>
        <p:spPr>
          <a:xfrm>
            <a:off x="2116348" y="4749245"/>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6" name="矩形 5">
            <a:extLst>
              <a:ext uri="{FF2B5EF4-FFF2-40B4-BE49-F238E27FC236}">
                <a16:creationId xmlns:a16="http://schemas.microsoft.com/office/drawing/2014/main" id="{94F614BE-B147-40F0-B967-6D0B5A5033C7}"/>
              </a:ext>
            </a:extLst>
          </p:cNvPr>
          <p:cNvSpPr/>
          <p:nvPr/>
        </p:nvSpPr>
        <p:spPr>
          <a:xfrm>
            <a:off x="8679712" y="4749244"/>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7" name="矩形 6">
            <a:extLst>
              <a:ext uri="{FF2B5EF4-FFF2-40B4-BE49-F238E27FC236}">
                <a16:creationId xmlns:a16="http://schemas.microsoft.com/office/drawing/2014/main" id="{A68056A1-3E6E-49A5-9D81-F3EC1D4CC38D}"/>
              </a:ext>
            </a:extLst>
          </p:cNvPr>
          <p:cNvSpPr/>
          <p:nvPr/>
        </p:nvSpPr>
        <p:spPr>
          <a:xfrm>
            <a:off x="4746917" y="1420936"/>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请输入你的标题</a:t>
            </a:r>
          </a:p>
        </p:txBody>
      </p:sp>
      <p:cxnSp>
        <p:nvCxnSpPr>
          <p:cNvPr id="8" name="直接连接符 7">
            <a:extLst>
              <a:ext uri="{FF2B5EF4-FFF2-40B4-BE49-F238E27FC236}">
                <a16:creationId xmlns:a16="http://schemas.microsoft.com/office/drawing/2014/main" id="{FFEDE6D1-1923-432B-A633-E80234B35465}"/>
              </a:ext>
            </a:extLst>
          </p:cNvPr>
          <p:cNvCxnSpPr>
            <a:cxnSpLocks/>
          </p:cNvCxnSpPr>
          <p:nvPr/>
        </p:nvCxnSpPr>
        <p:spPr>
          <a:xfrm>
            <a:off x="5722620" y="2132441"/>
            <a:ext cx="74676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4D988071-DCB8-40D6-A060-776F88BC67AD}"/>
              </a:ext>
            </a:extLst>
          </p:cNvPr>
          <p:cNvCxnSpPr>
            <a:cxnSpLocks/>
          </p:cNvCxnSpPr>
          <p:nvPr/>
        </p:nvCxnSpPr>
        <p:spPr>
          <a:xfrm>
            <a:off x="2510790" y="4612504"/>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75A1813F-5810-446D-B6FD-35863C22B7E4}"/>
              </a:ext>
            </a:extLst>
          </p:cNvPr>
          <p:cNvCxnSpPr>
            <a:cxnSpLocks/>
          </p:cNvCxnSpPr>
          <p:nvPr/>
        </p:nvCxnSpPr>
        <p:spPr>
          <a:xfrm>
            <a:off x="5833111" y="4622528"/>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217C1D86-0AF9-4B19-90BB-4E0E6A7199E1}"/>
              </a:ext>
            </a:extLst>
          </p:cNvPr>
          <p:cNvCxnSpPr>
            <a:cxnSpLocks/>
          </p:cNvCxnSpPr>
          <p:nvPr/>
        </p:nvCxnSpPr>
        <p:spPr>
          <a:xfrm>
            <a:off x="9150352" y="4602072"/>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矩形 11">
            <a:extLst>
              <a:ext uri="{FF2B5EF4-FFF2-40B4-BE49-F238E27FC236}">
                <a16:creationId xmlns:a16="http://schemas.microsoft.com/office/drawing/2014/main" id="{0AD5D70E-DCB6-408B-8B2F-E5916862F3BD}"/>
              </a:ext>
            </a:extLst>
          </p:cNvPr>
          <p:cNvSpPr/>
          <p:nvPr/>
        </p:nvSpPr>
        <p:spPr>
          <a:xfrm>
            <a:off x="1537832" y="5121456"/>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
        <p:nvSpPr>
          <p:cNvPr id="13" name="矩形 12">
            <a:extLst>
              <a:ext uri="{FF2B5EF4-FFF2-40B4-BE49-F238E27FC236}">
                <a16:creationId xmlns:a16="http://schemas.microsoft.com/office/drawing/2014/main" id="{3FA79C62-A381-4A28-8BEB-98F87FDB5AA6}"/>
              </a:ext>
            </a:extLst>
          </p:cNvPr>
          <p:cNvSpPr/>
          <p:nvPr/>
        </p:nvSpPr>
        <p:spPr>
          <a:xfrm>
            <a:off x="8106717" y="5121455"/>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Tree>
    <p:extLst>
      <p:ext uri="{BB962C8B-B14F-4D97-AF65-F5344CB8AC3E}">
        <p14:creationId xmlns:p14="http://schemas.microsoft.com/office/powerpoint/2010/main" val="30176406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85AAA37-63F5-4C83-B57E-E49EC413A6D6}"/>
              </a:ext>
            </a:extLst>
          </p:cNvPr>
          <p:cNvSpPr>
            <a:spLocks noGrp="1"/>
          </p:cNvSpPr>
          <p:nvPr>
            <p:ph type="body" sz="quarter" idx="10"/>
          </p:nvPr>
        </p:nvSpPr>
        <p:spPr/>
        <p:txBody>
          <a:bodyPr>
            <a:normAutofit/>
          </a:bodyPr>
          <a:lstStyle/>
          <a:p>
            <a:r>
              <a:rPr lang="zh-CN" altLang="en-US" dirty="0"/>
              <a:t>请输入你的标题</a:t>
            </a:r>
          </a:p>
        </p:txBody>
      </p:sp>
      <p:sp>
        <p:nvSpPr>
          <p:cNvPr id="3" name="矩形 2">
            <a:extLst>
              <a:ext uri="{FF2B5EF4-FFF2-40B4-BE49-F238E27FC236}">
                <a16:creationId xmlns:a16="http://schemas.microsoft.com/office/drawing/2014/main" id="{8AB74A90-1F97-4045-B1CC-CA0111AB0DBB}"/>
              </a:ext>
            </a:extLst>
          </p:cNvPr>
          <p:cNvSpPr/>
          <p:nvPr/>
        </p:nvSpPr>
        <p:spPr>
          <a:xfrm>
            <a:off x="7166611" y="5852342"/>
            <a:ext cx="462200" cy="462200"/>
          </a:xfrm>
          <a:prstGeom prst="rect">
            <a:avLst/>
          </a:prstGeom>
          <a:pattFill prst="wdUpDiag">
            <a:fgClr>
              <a:schemeClr val="bg1"/>
            </a:fgClr>
            <a:bgClr>
              <a:schemeClr val="accent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a:extLst>
              <a:ext uri="{FF2B5EF4-FFF2-40B4-BE49-F238E27FC236}">
                <a16:creationId xmlns:a16="http://schemas.microsoft.com/office/drawing/2014/main" id="{D6B6C458-C99C-489C-BD55-D0465A7CED0E}"/>
              </a:ext>
            </a:extLst>
          </p:cNvPr>
          <p:cNvPicPr>
            <a:picLocks noChangeAspect="1"/>
          </p:cNvPicPr>
          <p:nvPr/>
        </p:nvPicPr>
        <p:blipFill rotWithShape="1">
          <a:blip r:embed="rId3">
            <a:extLst>
              <a:ext uri="{28A0092B-C50C-407E-A947-70E740481C1C}">
                <a14:useLocalDpi xmlns:a14="http://schemas.microsoft.com/office/drawing/2010/main" val="0"/>
              </a:ext>
            </a:extLst>
          </a:blip>
          <a:srcRect l="8250" t="32515" b="30523"/>
          <a:stretch/>
        </p:blipFill>
        <p:spPr>
          <a:xfrm>
            <a:off x="0" y="1130300"/>
            <a:ext cx="12192000" cy="2761762"/>
          </a:xfrm>
          <a:custGeom>
            <a:avLst/>
            <a:gdLst>
              <a:gd name="connsiteX0" fmla="*/ 0 w 12192000"/>
              <a:gd name="connsiteY0" fmla="*/ 0 h 2761762"/>
              <a:gd name="connsiteX1" fmla="*/ 12192000 w 12192000"/>
              <a:gd name="connsiteY1" fmla="*/ 0 h 2761762"/>
              <a:gd name="connsiteX2" fmla="*/ 12192000 w 12192000"/>
              <a:gd name="connsiteY2" fmla="*/ 2761762 h 2761762"/>
              <a:gd name="connsiteX3" fmla="*/ 0 w 12192000"/>
              <a:gd name="connsiteY3" fmla="*/ 2761762 h 2761762"/>
            </a:gdLst>
            <a:ahLst/>
            <a:cxnLst>
              <a:cxn ang="0">
                <a:pos x="connsiteX0" y="connsiteY0"/>
              </a:cxn>
              <a:cxn ang="0">
                <a:pos x="connsiteX1" y="connsiteY1"/>
              </a:cxn>
              <a:cxn ang="0">
                <a:pos x="connsiteX2" y="connsiteY2"/>
              </a:cxn>
              <a:cxn ang="0">
                <a:pos x="connsiteX3" y="connsiteY3"/>
              </a:cxn>
            </a:cxnLst>
            <a:rect l="l" t="t" r="r" b="b"/>
            <a:pathLst>
              <a:path w="12192000" h="2761762">
                <a:moveTo>
                  <a:pt x="0" y="0"/>
                </a:moveTo>
                <a:lnTo>
                  <a:pt x="12192000" y="0"/>
                </a:lnTo>
                <a:lnTo>
                  <a:pt x="12192000" y="2761762"/>
                </a:lnTo>
                <a:lnTo>
                  <a:pt x="0" y="2761762"/>
                </a:lnTo>
                <a:close/>
              </a:path>
            </a:pathLst>
          </a:custGeom>
        </p:spPr>
      </p:pic>
      <p:sp>
        <p:nvSpPr>
          <p:cNvPr id="5" name="矩形 4">
            <a:extLst>
              <a:ext uri="{FF2B5EF4-FFF2-40B4-BE49-F238E27FC236}">
                <a16:creationId xmlns:a16="http://schemas.microsoft.com/office/drawing/2014/main" id="{DF3D6ACC-A89E-402D-89F8-0015621E1461}"/>
              </a:ext>
            </a:extLst>
          </p:cNvPr>
          <p:cNvSpPr/>
          <p:nvPr/>
        </p:nvSpPr>
        <p:spPr>
          <a:xfrm>
            <a:off x="0" y="1130300"/>
            <a:ext cx="12192000" cy="2761762"/>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B889108F-03AA-4BC3-B31D-5E0F4B8C86F5}"/>
              </a:ext>
            </a:extLst>
          </p:cNvPr>
          <p:cNvSpPr/>
          <p:nvPr/>
        </p:nvSpPr>
        <p:spPr>
          <a:xfrm>
            <a:off x="1078523" y="2813538"/>
            <a:ext cx="2907323" cy="3422162"/>
          </a:xfrm>
          <a:prstGeom prst="rect">
            <a:avLst/>
          </a:prstGeom>
          <a:solidFill>
            <a:schemeClr val="bg1">
              <a:lumMod val="95000"/>
            </a:schemeClr>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a16="http://schemas.microsoft.com/office/drawing/2014/main" id="{D738EEA0-129E-46E8-971A-483C74F804A1}"/>
              </a:ext>
            </a:extLst>
          </p:cNvPr>
          <p:cNvSpPr/>
          <p:nvPr/>
        </p:nvSpPr>
        <p:spPr>
          <a:xfrm>
            <a:off x="8206155" y="2813538"/>
            <a:ext cx="2907323" cy="3422162"/>
          </a:xfrm>
          <a:prstGeom prst="rect">
            <a:avLst/>
          </a:prstGeom>
          <a:solidFill>
            <a:schemeClr val="bg1">
              <a:lumMod val="95000"/>
            </a:schemeClr>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文本框 7">
            <a:extLst>
              <a:ext uri="{FF2B5EF4-FFF2-40B4-BE49-F238E27FC236}">
                <a16:creationId xmlns:a16="http://schemas.microsoft.com/office/drawing/2014/main" id="{D7AFF6E1-9109-466B-9BD3-20ABD9BCC599}"/>
              </a:ext>
            </a:extLst>
          </p:cNvPr>
          <p:cNvSpPr txBox="1"/>
          <p:nvPr/>
        </p:nvSpPr>
        <p:spPr>
          <a:xfrm>
            <a:off x="3684563" y="1313180"/>
            <a:ext cx="4822874" cy="523220"/>
          </a:xfrm>
          <a:prstGeom prst="rect">
            <a:avLst/>
          </a:prstGeom>
          <a:noFill/>
        </p:spPr>
        <p:txBody>
          <a:bodyPr wrap="square" rtlCol="0">
            <a:spAutoFit/>
          </a:bodyPr>
          <a:lstStyle/>
          <a:p>
            <a:pPr algn="ctr"/>
            <a:r>
              <a:rPr lang="zh-CN" altLang="en-US" sz="2800" b="1" dirty="0">
                <a:solidFill>
                  <a:schemeClr val="bg1"/>
                </a:solidFill>
              </a:rPr>
              <a:t>请输入你的标题</a:t>
            </a:r>
          </a:p>
        </p:txBody>
      </p:sp>
      <p:sp>
        <p:nvSpPr>
          <p:cNvPr id="9" name="文本框 8">
            <a:extLst>
              <a:ext uri="{FF2B5EF4-FFF2-40B4-BE49-F238E27FC236}">
                <a16:creationId xmlns:a16="http://schemas.microsoft.com/office/drawing/2014/main" id="{15164D19-E164-4C0D-8EE9-F74228000317}"/>
              </a:ext>
            </a:extLst>
          </p:cNvPr>
          <p:cNvSpPr txBox="1"/>
          <p:nvPr/>
        </p:nvSpPr>
        <p:spPr>
          <a:xfrm>
            <a:off x="2626738" y="1830110"/>
            <a:ext cx="6938525" cy="657809"/>
          </a:xfrm>
          <a:prstGeom prst="rect">
            <a:avLst/>
          </a:prstGeom>
          <a:noFill/>
        </p:spPr>
        <p:txBody>
          <a:bodyPr wrap="square" rtlCol="0">
            <a:spAutoFit/>
          </a:bodyPr>
          <a:lstStyle/>
          <a:p>
            <a:pPr algn="ctr">
              <a:lnSpc>
                <a:spcPct val="120000"/>
              </a:lnSpc>
            </a:pPr>
            <a:r>
              <a:rPr lang="zh-CN" altLang="en-US" sz="1600" spc="120" dirty="0">
                <a:solidFill>
                  <a:schemeClr val="bg1"/>
                </a:solidFill>
              </a:rPr>
              <a:t>请在这里输入你的内容请在这里输入你的内容请在这里输入你的内容请在这里输入你的内容</a:t>
            </a:r>
          </a:p>
        </p:txBody>
      </p:sp>
      <p:sp>
        <p:nvSpPr>
          <p:cNvPr id="10" name="矩形 9">
            <a:extLst>
              <a:ext uri="{FF2B5EF4-FFF2-40B4-BE49-F238E27FC236}">
                <a16:creationId xmlns:a16="http://schemas.microsoft.com/office/drawing/2014/main" id="{AC122245-A634-4CF3-AF1E-0B42CA66CAFA}"/>
              </a:ext>
            </a:extLst>
          </p:cNvPr>
          <p:cNvSpPr/>
          <p:nvPr/>
        </p:nvSpPr>
        <p:spPr>
          <a:xfrm>
            <a:off x="4563190" y="2749936"/>
            <a:ext cx="462200" cy="462200"/>
          </a:xfrm>
          <a:prstGeom prst="rect">
            <a:avLst/>
          </a:prstGeom>
          <a:pattFill prst="wdUpDiag">
            <a:fgClr>
              <a:schemeClr val="bg1"/>
            </a:fgClr>
            <a:bgClr>
              <a:schemeClr val="accent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F4462C26-1FC9-4164-8F84-4AD78B18D2D1}"/>
              </a:ext>
            </a:extLst>
          </p:cNvPr>
          <p:cNvSpPr/>
          <p:nvPr/>
        </p:nvSpPr>
        <p:spPr>
          <a:xfrm>
            <a:off x="4642339" y="2813538"/>
            <a:ext cx="2907323" cy="3422162"/>
          </a:xfrm>
          <a:prstGeom prst="rect">
            <a:avLst/>
          </a:prstGeom>
          <a:solidFill>
            <a:schemeClr val="accent1"/>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12" name="组合 11">
            <a:extLst>
              <a:ext uri="{FF2B5EF4-FFF2-40B4-BE49-F238E27FC236}">
                <a16:creationId xmlns:a16="http://schemas.microsoft.com/office/drawing/2014/main" id="{3E177EEA-6B06-4BC5-98D9-11570D11E166}"/>
              </a:ext>
            </a:extLst>
          </p:cNvPr>
          <p:cNvGrpSpPr/>
          <p:nvPr/>
        </p:nvGrpSpPr>
        <p:grpSpPr>
          <a:xfrm>
            <a:off x="9444773" y="2989170"/>
            <a:ext cx="430086" cy="445930"/>
            <a:chOff x="1297654" y="1504481"/>
            <a:chExt cx="349354" cy="362223"/>
          </a:xfrm>
          <a:solidFill>
            <a:schemeClr val="tx1">
              <a:lumMod val="85000"/>
              <a:lumOff val="15000"/>
            </a:schemeClr>
          </a:solidFill>
        </p:grpSpPr>
        <p:sp>
          <p:nvSpPr>
            <p:cNvPr id="13" name="任意多边形: 形状 12">
              <a:extLst>
                <a:ext uri="{FF2B5EF4-FFF2-40B4-BE49-F238E27FC236}">
                  <a16:creationId xmlns:a16="http://schemas.microsoft.com/office/drawing/2014/main" id="{A4EE1A0C-9982-44FB-9821-58B263644A9B}"/>
                </a:ext>
              </a:extLst>
            </p:cNvPr>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任意多边形: 形状 13">
              <a:extLst>
                <a:ext uri="{FF2B5EF4-FFF2-40B4-BE49-F238E27FC236}">
                  <a16:creationId xmlns:a16="http://schemas.microsoft.com/office/drawing/2014/main" id="{3835C626-841F-4578-8A3E-8C123F0848CF}"/>
                </a:ext>
              </a:extLst>
            </p:cNvPr>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任意多边形: 形状 14">
              <a:extLst>
                <a:ext uri="{FF2B5EF4-FFF2-40B4-BE49-F238E27FC236}">
                  <a16:creationId xmlns:a16="http://schemas.microsoft.com/office/drawing/2014/main" id="{388BA325-0B42-4871-917A-736042375EAB}"/>
                </a:ext>
              </a:extLst>
            </p:cNvPr>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 name="组合 15">
            <a:extLst>
              <a:ext uri="{FF2B5EF4-FFF2-40B4-BE49-F238E27FC236}">
                <a16:creationId xmlns:a16="http://schemas.microsoft.com/office/drawing/2014/main" id="{23FC4512-F03B-48ED-97EE-70EEA3FD9644}"/>
              </a:ext>
            </a:extLst>
          </p:cNvPr>
          <p:cNvGrpSpPr/>
          <p:nvPr/>
        </p:nvGrpSpPr>
        <p:grpSpPr>
          <a:xfrm>
            <a:off x="2314807" y="3002281"/>
            <a:ext cx="434754" cy="433342"/>
            <a:chOff x="852385" y="1510916"/>
            <a:chExt cx="353145" cy="351998"/>
          </a:xfrm>
          <a:solidFill>
            <a:schemeClr val="tx1">
              <a:lumMod val="85000"/>
              <a:lumOff val="15000"/>
            </a:schemeClr>
          </a:solidFill>
        </p:grpSpPr>
        <p:sp>
          <p:nvSpPr>
            <p:cNvPr id="17" name="任意多边形: 形状 16">
              <a:extLst>
                <a:ext uri="{FF2B5EF4-FFF2-40B4-BE49-F238E27FC236}">
                  <a16:creationId xmlns:a16="http://schemas.microsoft.com/office/drawing/2014/main" id="{39CB29D8-AB4C-4C9C-9D86-2B8AB5FA39FD}"/>
                </a:ext>
              </a:extLst>
            </p:cNvPr>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任意多边形: 形状 17">
              <a:extLst>
                <a:ext uri="{FF2B5EF4-FFF2-40B4-BE49-F238E27FC236}">
                  <a16:creationId xmlns:a16="http://schemas.microsoft.com/office/drawing/2014/main" id="{5F7F03FD-3EB0-413B-BAF3-29A8F0718C30}"/>
                </a:ext>
              </a:extLst>
            </p:cNvPr>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任意多边形: 形状 18">
              <a:extLst>
                <a:ext uri="{FF2B5EF4-FFF2-40B4-BE49-F238E27FC236}">
                  <a16:creationId xmlns:a16="http://schemas.microsoft.com/office/drawing/2014/main" id="{969F8594-F914-4320-9DA1-BAC989708FE1}"/>
                </a:ext>
              </a:extLst>
            </p:cNvPr>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 name="组合 19">
            <a:extLst>
              <a:ext uri="{FF2B5EF4-FFF2-40B4-BE49-F238E27FC236}">
                <a16:creationId xmlns:a16="http://schemas.microsoft.com/office/drawing/2014/main" id="{1612FE66-7CA1-4CAA-9576-A71F819826AB}"/>
              </a:ext>
            </a:extLst>
          </p:cNvPr>
          <p:cNvGrpSpPr/>
          <p:nvPr/>
        </p:nvGrpSpPr>
        <p:grpSpPr>
          <a:xfrm>
            <a:off x="5884702" y="3001309"/>
            <a:ext cx="422596" cy="421654"/>
            <a:chOff x="1745217" y="1515471"/>
            <a:chExt cx="343269" cy="342505"/>
          </a:xfrm>
          <a:solidFill>
            <a:schemeClr val="bg1"/>
          </a:solidFill>
        </p:grpSpPr>
        <p:sp>
          <p:nvSpPr>
            <p:cNvPr id="21" name="任意多边形: 形状 20">
              <a:extLst>
                <a:ext uri="{FF2B5EF4-FFF2-40B4-BE49-F238E27FC236}">
                  <a16:creationId xmlns:a16="http://schemas.microsoft.com/office/drawing/2014/main" id="{4C587DFE-F8DB-4B79-BB87-A1CBFBC470B9}"/>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任意多边形: 形状 21">
              <a:extLst>
                <a:ext uri="{FF2B5EF4-FFF2-40B4-BE49-F238E27FC236}">
                  <a16:creationId xmlns:a16="http://schemas.microsoft.com/office/drawing/2014/main" id="{92E31B7F-AA11-4BF7-B38A-AE4E124ADD3C}"/>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任意多边形: 形状 22">
              <a:extLst>
                <a:ext uri="{FF2B5EF4-FFF2-40B4-BE49-F238E27FC236}">
                  <a16:creationId xmlns:a16="http://schemas.microsoft.com/office/drawing/2014/main" id="{F8DE0640-4B1A-484F-88B4-D98C33EDE7BE}"/>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任意多边形: 形状 23">
              <a:extLst>
                <a:ext uri="{FF2B5EF4-FFF2-40B4-BE49-F238E27FC236}">
                  <a16:creationId xmlns:a16="http://schemas.microsoft.com/office/drawing/2014/main" id="{5298A80F-EC4B-4A9E-B4EC-889FD9386DC3}"/>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文本框 24">
            <a:extLst>
              <a:ext uri="{FF2B5EF4-FFF2-40B4-BE49-F238E27FC236}">
                <a16:creationId xmlns:a16="http://schemas.microsoft.com/office/drawing/2014/main" id="{E97A200F-751A-41C2-9B2C-B64DB84B4B68}"/>
              </a:ext>
            </a:extLst>
          </p:cNvPr>
          <p:cNvSpPr txBox="1"/>
          <p:nvPr/>
        </p:nvSpPr>
        <p:spPr>
          <a:xfrm>
            <a:off x="1452053" y="3557505"/>
            <a:ext cx="2157046" cy="369332"/>
          </a:xfrm>
          <a:prstGeom prst="rect">
            <a:avLst/>
          </a:prstGeom>
          <a:noFill/>
        </p:spPr>
        <p:txBody>
          <a:bodyPr wrap="square" rtlCol="0">
            <a:spAutoFit/>
          </a:bodyPr>
          <a:lstStyle/>
          <a:p>
            <a:pPr algn="ctr"/>
            <a:r>
              <a:rPr lang="zh-CN" altLang="en-US" b="1" dirty="0">
                <a:solidFill>
                  <a:schemeClr val="tx1">
                    <a:lumMod val="85000"/>
                    <a:lumOff val="15000"/>
                  </a:schemeClr>
                </a:solidFill>
              </a:rPr>
              <a:t>请输入你的小标题</a:t>
            </a:r>
          </a:p>
        </p:txBody>
      </p:sp>
      <p:sp>
        <p:nvSpPr>
          <p:cNvPr id="26" name="文本框 25">
            <a:extLst>
              <a:ext uri="{FF2B5EF4-FFF2-40B4-BE49-F238E27FC236}">
                <a16:creationId xmlns:a16="http://schemas.microsoft.com/office/drawing/2014/main" id="{822F09F5-9754-4CB6-8369-30319FDA8F45}"/>
              </a:ext>
            </a:extLst>
          </p:cNvPr>
          <p:cNvSpPr txBox="1"/>
          <p:nvPr/>
        </p:nvSpPr>
        <p:spPr>
          <a:xfrm>
            <a:off x="1388361"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tx1">
                    <a:lumMod val="85000"/>
                    <a:lumOff val="15000"/>
                  </a:schemeClr>
                </a:solidFill>
              </a:rPr>
              <a:t>请在这里输入你的内容请在这里输入你的内容请在这里输入你的内容请在这里输入你的内容</a:t>
            </a:r>
            <a:endParaRPr lang="en-US" altLang="zh-CN" sz="1400" spc="120" dirty="0">
              <a:solidFill>
                <a:schemeClr val="tx1">
                  <a:lumMod val="85000"/>
                  <a:lumOff val="15000"/>
                </a:schemeClr>
              </a:solidFill>
            </a:endParaRPr>
          </a:p>
          <a:p>
            <a:pPr algn="ctr">
              <a:lnSpc>
                <a:spcPct val="120000"/>
              </a:lnSpc>
            </a:pPr>
            <a:r>
              <a:rPr lang="zh-CN" altLang="en-US" sz="1400" spc="120" dirty="0">
                <a:solidFill>
                  <a:schemeClr val="tx1">
                    <a:lumMod val="85000"/>
                    <a:lumOff val="15000"/>
                  </a:schemeClr>
                </a:solidFill>
              </a:rPr>
              <a:t>请在这里输入你的内容请在这里输入你的内容</a:t>
            </a:r>
          </a:p>
        </p:txBody>
      </p:sp>
      <p:sp>
        <p:nvSpPr>
          <p:cNvPr id="27" name="文本框 26">
            <a:extLst>
              <a:ext uri="{FF2B5EF4-FFF2-40B4-BE49-F238E27FC236}">
                <a16:creationId xmlns:a16="http://schemas.microsoft.com/office/drawing/2014/main" id="{B2ED52FC-4C75-4AF3-A710-B1094E20C1B4}"/>
              </a:ext>
            </a:extLst>
          </p:cNvPr>
          <p:cNvSpPr txBox="1"/>
          <p:nvPr/>
        </p:nvSpPr>
        <p:spPr>
          <a:xfrm>
            <a:off x="5014379" y="3557505"/>
            <a:ext cx="2157046" cy="369332"/>
          </a:xfrm>
          <a:prstGeom prst="rect">
            <a:avLst/>
          </a:prstGeom>
          <a:noFill/>
        </p:spPr>
        <p:txBody>
          <a:bodyPr wrap="square" rtlCol="0">
            <a:spAutoFit/>
          </a:bodyPr>
          <a:lstStyle/>
          <a:p>
            <a:pPr algn="ctr"/>
            <a:r>
              <a:rPr lang="zh-CN" altLang="en-US" b="1" dirty="0">
                <a:solidFill>
                  <a:schemeClr val="bg1"/>
                </a:solidFill>
              </a:rPr>
              <a:t>请输入你的小标题</a:t>
            </a:r>
          </a:p>
        </p:txBody>
      </p:sp>
      <p:sp>
        <p:nvSpPr>
          <p:cNvPr id="28" name="文本框 27">
            <a:extLst>
              <a:ext uri="{FF2B5EF4-FFF2-40B4-BE49-F238E27FC236}">
                <a16:creationId xmlns:a16="http://schemas.microsoft.com/office/drawing/2014/main" id="{04D4675F-35B1-4EBC-A4F3-F8C7A1894AFF}"/>
              </a:ext>
            </a:extLst>
          </p:cNvPr>
          <p:cNvSpPr txBox="1"/>
          <p:nvPr/>
        </p:nvSpPr>
        <p:spPr>
          <a:xfrm>
            <a:off x="4967119"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bg1"/>
                </a:solidFill>
              </a:rPr>
              <a:t>请在这里输入你的内容请在这里输入你的内容请在这里输入你的内容请在这里输入你的内容</a:t>
            </a:r>
            <a:endParaRPr lang="en-US" altLang="zh-CN" sz="1400" spc="120" dirty="0">
              <a:solidFill>
                <a:schemeClr val="bg1"/>
              </a:solidFill>
            </a:endParaRPr>
          </a:p>
          <a:p>
            <a:pPr algn="ctr">
              <a:lnSpc>
                <a:spcPct val="120000"/>
              </a:lnSpc>
            </a:pPr>
            <a:r>
              <a:rPr lang="zh-CN" altLang="en-US" sz="1400" spc="120" dirty="0">
                <a:solidFill>
                  <a:schemeClr val="bg1"/>
                </a:solidFill>
              </a:rPr>
              <a:t>请在这里输入你的内容请在这里输入你的内容</a:t>
            </a:r>
          </a:p>
        </p:txBody>
      </p:sp>
      <p:sp>
        <p:nvSpPr>
          <p:cNvPr id="29" name="文本框 28">
            <a:extLst>
              <a:ext uri="{FF2B5EF4-FFF2-40B4-BE49-F238E27FC236}">
                <a16:creationId xmlns:a16="http://schemas.microsoft.com/office/drawing/2014/main" id="{43A0AE79-1A8B-47D5-849F-76C5A3C7E2F5}"/>
              </a:ext>
            </a:extLst>
          </p:cNvPr>
          <p:cNvSpPr txBox="1"/>
          <p:nvPr/>
        </p:nvSpPr>
        <p:spPr>
          <a:xfrm>
            <a:off x="8556235" y="3557505"/>
            <a:ext cx="2157046" cy="369332"/>
          </a:xfrm>
          <a:prstGeom prst="rect">
            <a:avLst/>
          </a:prstGeom>
          <a:noFill/>
        </p:spPr>
        <p:txBody>
          <a:bodyPr wrap="square" rtlCol="0">
            <a:spAutoFit/>
          </a:bodyPr>
          <a:lstStyle/>
          <a:p>
            <a:pPr algn="ctr"/>
            <a:r>
              <a:rPr lang="zh-CN" altLang="en-US" b="1" dirty="0">
                <a:solidFill>
                  <a:schemeClr val="tx1">
                    <a:lumMod val="85000"/>
                    <a:lumOff val="15000"/>
                  </a:schemeClr>
                </a:solidFill>
              </a:rPr>
              <a:t>请输入你的小标题</a:t>
            </a:r>
          </a:p>
        </p:txBody>
      </p:sp>
      <p:sp>
        <p:nvSpPr>
          <p:cNvPr id="30" name="文本框 29">
            <a:extLst>
              <a:ext uri="{FF2B5EF4-FFF2-40B4-BE49-F238E27FC236}">
                <a16:creationId xmlns:a16="http://schemas.microsoft.com/office/drawing/2014/main" id="{C9DFDEB8-3659-4617-943D-7030A16F56DA}"/>
              </a:ext>
            </a:extLst>
          </p:cNvPr>
          <p:cNvSpPr txBox="1"/>
          <p:nvPr/>
        </p:nvSpPr>
        <p:spPr>
          <a:xfrm>
            <a:off x="8492543"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tx1">
                    <a:lumMod val="85000"/>
                    <a:lumOff val="15000"/>
                  </a:schemeClr>
                </a:solidFill>
              </a:rPr>
              <a:t>请在这里输入你的内容请在这里输入你的内容请在这里输入你的内容请在这里输入你的内容</a:t>
            </a:r>
            <a:endParaRPr lang="en-US" altLang="zh-CN" sz="1400" spc="120" dirty="0">
              <a:solidFill>
                <a:schemeClr val="tx1">
                  <a:lumMod val="85000"/>
                  <a:lumOff val="15000"/>
                </a:schemeClr>
              </a:solidFill>
            </a:endParaRPr>
          </a:p>
          <a:p>
            <a:pPr algn="ctr">
              <a:lnSpc>
                <a:spcPct val="120000"/>
              </a:lnSpc>
            </a:pPr>
            <a:r>
              <a:rPr lang="zh-CN" altLang="en-US" sz="1400" spc="120" dirty="0">
                <a:solidFill>
                  <a:schemeClr val="tx1">
                    <a:lumMod val="85000"/>
                    <a:lumOff val="15000"/>
                  </a:schemeClr>
                </a:solidFill>
              </a:rPr>
              <a:t>请在这里输入你的内容请在这里输入你的内容</a:t>
            </a:r>
          </a:p>
        </p:txBody>
      </p:sp>
    </p:spTree>
    <p:extLst>
      <p:ext uri="{BB962C8B-B14F-4D97-AF65-F5344CB8AC3E}">
        <p14:creationId xmlns:p14="http://schemas.microsoft.com/office/powerpoint/2010/main" val="251947054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1BB6C95-FE21-4128-B4E6-8E842FEED14C}"/>
              </a:ext>
            </a:extLst>
          </p:cNvPr>
          <p:cNvSpPr>
            <a:spLocks noGrp="1"/>
          </p:cNvSpPr>
          <p:nvPr>
            <p:ph type="body" sz="quarter" idx="10"/>
          </p:nvPr>
        </p:nvSpPr>
        <p:spPr/>
        <p:txBody>
          <a:bodyPr/>
          <a:lstStyle/>
          <a:p>
            <a:r>
              <a:rPr lang="zh-CN" altLang="en-US" dirty="0"/>
              <a:t>请输入你的标题</a:t>
            </a:r>
          </a:p>
        </p:txBody>
      </p:sp>
      <p:pic>
        <p:nvPicPr>
          <p:cNvPr id="37" name="图片占位符 36" descr="草地上的建筑&#10;&#10;描述已自动生成">
            <a:extLst>
              <a:ext uri="{FF2B5EF4-FFF2-40B4-BE49-F238E27FC236}">
                <a16:creationId xmlns:a16="http://schemas.microsoft.com/office/drawing/2014/main" id="{3E1A2024-D83C-4C5D-861A-AE9AAE5EF9C4}"/>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4" name="矩形 3">
            <a:extLst>
              <a:ext uri="{FF2B5EF4-FFF2-40B4-BE49-F238E27FC236}">
                <a16:creationId xmlns:a16="http://schemas.microsoft.com/office/drawing/2014/main" id="{46A3277B-249D-49A9-898B-AB7B1A43CEB4}"/>
              </a:ext>
            </a:extLst>
          </p:cNvPr>
          <p:cNvSpPr/>
          <p:nvPr/>
        </p:nvSpPr>
        <p:spPr>
          <a:xfrm>
            <a:off x="1644660"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5" name="矩形 4">
            <a:extLst>
              <a:ext uri="{FF2B5EF4-FFF2-40B4-BE49-F238E27FC236}">
                <a16:creationId xmlns:a16="http://schemas.microsoft.com/office/drawing/2014/main" id="{7513DAAA-1396-4EBB-AAA0-54350D423035}"/>
              </a:ext>
            </a:extLst>
          </p:cNvPr>
          <p:cNvSpPr/>
          <p:nvPr/>
        </p:nvSpPr>
        <p:spPr>
          <a:xfrm>
            <a:off x="1644660"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endParaRPr lang="en-US" altLang="zh-CN" sz="1600" spc="130" dirty="0">
              <a:solidFill>
                <a:prstClr val="black"/>
              </a:solidFill>
              <a:latin typeface="微软雅黑"/>
            </a:endParaRPr>
          </a:p>
        </p:txBody>
      </p:sp>
      <p:sp>
        <p:nvSpPr>
          <p:cNvPr id="6" name="矩形 5">
            <a:extLst>
              <a:ext uri="{FF2B5EF4-FFF2-40B4-BE49-F238E27FC236}">
                <a16:creationId xmlns:a16="http://schemas.microsoft.com/office/drawing/2014/main" id="{48746913-991E-41A5-8403-E7B1AF005D92}"/>
              </a:ext>
            </a:extLst>
          </p:cNvPr>
          <p:cNvSpPr/>
          <p:nvPr/>
        </p:nvSpPr>
        <p:spPr>
          <a:xfrm>
            <a:off x="5149006"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7" name="矩形 6">
            <a:extLst>
              <a:ext uri="{FF2B5EF4-FFF2-40B4-BE49-F238E27FC236}">
                <a16:creationId xmlns:a16="http://schemas.microsoft.com/office/drawing/2014/main" id="{DB7357A8-2A7F-4C42-853A-50C951EF54F7}"/>
              </a:ext>
            </a:extLst>
          </p:cNvPr>
          <p:cNvSpPr/>
          <p:nvPr/>
        </p:nvSpPr>
        <p:spPr>
          <a:xfrm>
            <a:off x="5152574"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8" name="矩形 7">
            <a:extLst>
              <a:ext uri="{FF2B5EF4-FFF2-40B4-BE49-F238E27FC236}">
                <a16:creationId xmlns:a16="http://schemas.microsoft.com/office/drawing/2014/main" id="{934C16AF-5F98-4715-8488-99B6D42A02AA}"/>
              </a:ext>
            </a:extLst>
          </p:cNvPr>
          <p:cNvSpPr/>
          <p:nvPr/>
        </p:nvSpPr>
        <p:spPr>
          <a:xfrm>
            <a:off x="8643068"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9" name="矩形 8">
            <a:extLst>
              <a:ext uri="{FF2B5EF4-FFF2-40B4-BE49-F238E27FC236}">
                <a16:creationId xmlns:a16="http://schemas.microsoft.com/office/drawing/2014/main" id="{DE3AD195-0CB9-4F1D-90B3-CDFF1E49AB24}"/>
              </a:ext>
            </a:extLst>
          </p:cNvPr>
          <p:cNvSpPr/>
          <p:nvPr/>
        </p:nvSpPr>
        <p:spPr>
          <a:xfrm>
            <a:off x="666750" y="1130474"/>
            <a:ext cx="10858499" cy="2705100"/>
          </a:xfrm>
          <a:prstGeom prst="rect">
            <a:avLst/>
          </a:prstGeom>
          <a:solidFill>
            <a:schemeClr val="bg1">
              <a:alpha val="91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FC110452-A4F9-46B8-BB67-5F4D517F0473}"/>
              </a:ext>
            </a:extLst>
          </p:cNvPr>
          <p:cNvSpPr txBox="1"/>
          <p:nvPr/>
        </p:nvSpPr>
        <p:spPr>
          <a:xfrm>
            <a:off x="1159844" y="1726473"/>
            <a:ext cx="2529840" cy="646331"/>
          </a:xfrm>
          <a:prstGeom prst="rect">
            <a:avLst/>
          </a:prstGeom>
          <a:noFill/>
        </p:spPr>
        <p:txBody>
          <a:bodyPr wrap="square" rtlCol="0">
            <a:spAutoFit/>
          </a:bodyPr>
          <a:lstStyle/>
          <a:p>
            <a:pPr algn="ctr"/>
            <a:r>
              <a:rPr lang="zh-CN" altLang="en-US" sz="3600" b="1" dirty="0">
                <a:latin typeface="+mn-ea"/>
              </a:rPr>
              <a:t>输入标题</a:t>
            </a:r>
          </a:p>
        </p:txBody>
      </p:sp>
      <p:sp>
        <p:nvSpPr>
          <p:cNvPr id="11" name="矩形 10">
            <a:extLst>
              <a:ext uri="{FF2B5EF4-FFF2-40B4-BE49-F238E27FC236}">
                <a16:creationId xmlns:a16="http://schemas.microsoft.com/office/drawing/2014/main" id="{7294A691-FDA0-49CF-A7B6-1007C6EBF7D6}"/>
              </a:ext>
            </a:extLst>
          </p:cNvPr>
          <p:cNvSpPr/>
          <p:nvPr/>
        </p:nvSpPr>
        <p:spPr>
          <a:xfrm>
            <a:off x="1427842" y="2381579"/>
            <a:ext cx="2916183" cy="453457"/>
          </a:xfrm>
          <a:prstGeom prst="rect">
            <a:avLst/>
          </a:prstGeom>
        </p:spPr>
        <p:txBody>
          <a:bodyPr wrap="none">
            <a:spAutoFit/>
          </a:bodyPr>
          <a:lstStyle/>
          <a:p>
            <a:pPr>
              <a:lnSpc>
                <a:spcPct val="130000"/>
              </a:lnSpc>
            </a:pPr>
            <a:r>
              <a:rPr lang="zh-CN" altLang="en-US" sz="2000" spc="130" dirty="0">
                <a:solidFill>
                  <a:prstClr val="black"/>
                </a:solidFill>
                <a:latin typeface="微软雅黑"/>
              </a:rPr>
              <a:t>在这里输入一小段内容</a:t>
            </a:r>
            <a:endParaRPr lang="zh-CN" altLang="en-US" sz="2000" b="1" spc="130" dirty="0">
              <a:solidFill>
                <a:schemeClr val="accent1"/>
              </a:solidFill>
              <a:latin typeface="+mn-ea"/>
            </a:endParaRPr>
          </a:p>
        </p:txBody>
      </p:sp>
      <p:sp>
        <p:nvSpPr>
          <p:cNvPr id="12" name="矩形 11">
            <a:extLst>
              <a:ext uri="{FF2B5EF4-FFF2-40B4-BE49-F238E27FC236}">
                <a16:creationId xmlns:a16="http://schemas.microsoft.com/office/drawing/2014/main" id="{75BB75C7-1463-4674-9BF3-8FAA7780C75B}"/>
              </a:ext>
            </a:extLst>
          </p:cNvPr>
          <p:cNvSpPr/>
          <p:nvPr/>
        </p:nvSpPr>
        <p:spPr>
          <a:xfrm>
            <a:off x="1644660" y="3209742"/>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sp>
        <p:nvSpPr>
          <p:cNvPr id="13" name="矩形 12">
            <a:extLst>
              <a:ext uri="{FF2B5EF4-FFF2-40B4-BE49-F238E27FC236}">
                <a16:creationId xmlns:a16="http://schemas.microsoft.com/office/drawing/2014/main" id="{7AE7DA5D-DA7D-45FC-BFAE-19EB67ED28A3}"/>
              </a:ext>
            </a:extLst>
          </p:cNvPr>
          <p:cNvSpPr/>
          <p:nvPr/>
        </p:nvSpPr>
        <p:spPr>
          <a:xfrm>
            <a:off x="5149006" y="3209742"/>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sp>
        <p:nvSpPr>
          <p:cNvPr id="14" name="矩形 13">
            <a:extLst>
              <a:ext uri="{FF2B5EF4-FFF2-40B4-BE49-F238E27FC236}">
                <a16:creationId xmlns:a16="http://schemas.microsoft.com/office/drawing/2014/main" id="{9CC5A742-998A-4D32-A68C-E911BC629D9A}"/>
              </a:ext>
            </a:extLst>
          </p:cNvPr>
          <p:cNvSpPr/>
          <p:nvPr/>
        </p:nvSpPr>
        <p:spPr>
          <a:xfrm>
            <a:off x="8643068" y="3209741"/>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cxnSp>
        <p:nvCxnSpPr>
          <p:cNvPr id="15" name="直接连接符 14">
            <a:extLst>
              <a:ext uri="{FF2B5EF4-FFF2-40B4-BE49-F238E27FC236}">
                <a16:creationId xmlns:a16="http://schemas.microsoft.com/office/drawing/2014/main" id="{74208A6A-70E7-4775-9822-B3134D429675}"/>
              </a:ext>
            </a:extLst>
          </p:cNvPr>
          <p:cNvCxnSpPr>
            <a:cxnSpLocks/>
          </p:cNvCxnSpPr>
          <p:nvPr/>
        </p:nvCxnSpPr>
        <p:spPr>
          <a:xfrm>
            <a:off x="1508760" y="3488635"/>
            <a:ext cx="0" cy="275104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7846939D-29D0-4F60-A36D-DF811FB02A58}"/>
              </a:ext>
            </a:extLst>
          </p:cNvPr>
          <p:cNvCxnSpPr>
            <a:cxnSpLocks/>
          </p:cNvCxnSpPr>
          <p:nvPr/>
        </p:nvCxnSpPr>
        <p:spPr>
          <a:xfrm>
            <a:off x="5051560" y="3478696"/>
            <a:ext cx="0" cy="276097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0A1AE27B-8159-49D5-B612-AEDF58E81563}"/>
              </a:ext>
            </a:extLst>
          </p:cNvPr>
          <p:cNvCxnSpPr>
            <a:cxnSpLocks/>
          </p:cNvCxnSpPr>
          <p:nvPr/>
        </p:nvCxnSpPr>
        <p:spPr>
          <a:xfrm>
            <a:off x="8551294" y="3478696"/>
            <a:ext cx="0" cy="2757004"/>
          </a:xfrm>
          <a:prstGeom prst="line">
            <a:avLst/>
          </a:prstGeom>
        </p:spPr>
        <p:style>
          <a:lnRef idx="1">
            <a:schemeClr val="accent1"/>
          </a:lnRef>
          <a:fillRef idx="0">
            <a:schemeClr val="accent1"/>
          </a:fillRef>
          <a:effectRef idx="0">
            <a:schemeClr val="accent1"/>
          </a:effectRef>
          <a:fontRef idx="minor">
            <a:schemeClr val="tx1"/>
          </a:fontRef>
        </p:style>
      </p:cxnSp>
      <p:sp>
        <p:nvSpPr>
          <p:cNvPr id="18" name="椭圆 17">
            <a:extLst>
              <a:ext uri="{FF2B5EF4-FFF2-40B4-BE49-F238E27FC236}">
                <a16:creationId xmlns:a16="http://schemas.microsoft.com/office/drawing/2014/main" id="{C2CDA96F-AAD9-4279-BB96-294F1C36E166}"/>
              </a:ext>
            </a:extLst>
          </p:cNvPr>
          <p:cNvSpPr/>
          <p:nvPr/>
        </p:nvSpPr>
        <p:spPr>
          <a:xfrm flipH="1">
            <a:off x="1447720"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9" name="椭圆 18">
            <a:extLst>
              <a:ext uri="{FF2B5EF4-FFF2-40B4-BE49-F238E27FC236}">
                <a16:creationId xmlns:a16="http://schemas.microsoft.com/office/drawing/2014/main" id="{85A1FFD6-3058-4E6B-89F4-854299E0E9EC}"/>
              </a:ext>
            </a:extLst>
          </p:cNvPr>
          <p:cNvSpPr/>
          <p:nvPr/>
        </p:nvSpPr>
        <p:spPr>
          <a:xfrm>
            <a:off x="1477468"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0" name="椭圆 19">
            <a:extLst>
              <a:ext uri="{FF2B5EF4-FFF2-40B4-BE49-F238E27FC236}">
                <a16:creationId xmlns:a16="http://schemas.microsoft.com/office/drawing/2014/main" id="{5FF0BC76-5EC8-4AC5-B059-D216FE1367A5}"/>
              </a:ext>
            </a:extLst>
          </p:cNvPr>
          <p:cNvSpPr/>
          <p:nvPr/>
        </p:nvSpPr>
        <p:spPr>
          <a:xfrm>
            <a:off x="1478856"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1" name="椭圆 20">
            <a:extLst>
              <a:ext uri="{FF2B5EF4-FFF2-40B4-BE49-F238E27FC236}">
                <a16:creationId xmlns:a16="http://schemas.microsoft.com/office/drawing/2014/main" id="{71F06C99-1EC2-4D8A-8B9C-B2B272E3F540}"/>
              </a:ext>
            </a:extLst>
          </p:cNvPr>
          <p:cNvSpPr/>
          <p:nvPr/>
        </p:nvSpPr>
        <p:spPr>
          <a:xfrm>
            <a:off x="1478552" y="5625226"/>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2" name="椭圆 21">
            <a:extLst>
              <a:ext uri="{FF2B5EF4-FFF2-40B4-BE49-F238E27FC236}">
                <a16:creationId xmlns:a16="http://schemas.microsoft.com/office/drawing/2014/main" id="{2CB38F32-5DD8-4417-B9A0-09848E9B0D53}"/>
              </a:ext>
            </a:extLst>
          </p:cNvPr>
          <p:cNvSpPr/>
          <p:nvPr/>
        </p:nvSpPr>
        <p:spPr>
          <a:xfrm flipH="1">
            <a:off x="4996193"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3" name="椭圆 22">
            <a:extLst>
              <a:ext uri="{FF2B5EF4-FFF2-40B4-BE49-F238E27FC236}">
                <a16:creationId xmlns:a16="http://schemas.microsoft.com/office/drawing/2014/main" id="{9EE91885-BE0D-4BCD-884D-2EDDA0402744}"/>
              </a:ext>
            </a:extLst>
          </p:cNvPr>
          <p:cNvSpPr/>
          <p:nvPr/>
        </p:nvSpPr>
        <p:spPr>
          <a:xfrm>
            <a:off x="5019473"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4" name="椭圆 23">
            <a:extLst>
              <a:ext uri="{FF2B5EF4-FFF2-40B4-BE49-F238E27FC236}">
                <a16:creationId xmlns:a16="http://schemas.microsoft.com/office/drawing/2014/main" id="{30808267-4772-498F-8B5E-19782198B4DE}"/>
              </a:ext>
            </a:extLst>
          </p:cNvPr>
          <p:cNvSpPr/>
          <p:nvPr/>
        </p:nvSpPr>
        <p:spPr>
          <a:xfrm>
            <a:off x="5020861"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5" name="椭圆 24">
            <a:extLst>
              <a:ext uri="{FF2B5EF4-FFF2-40B4-BE49-F238E27FC236}">
                <a16:creationId xmlns:a16="http://schemas.microsoft.com/office/drawing/2014/main" id="{F8721733-56D5-4796-B6B9-79C9530850DA}"/>
              </a:ext>
            </a:extLst>
          </p:cNvPr>
          <p:cNvSpPr/>
          <p:nvPr/>
        </p:nvSpPr>
        <p:spPr>
          <a:xfrm>
            <a:off x="8515243"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6" name="椭圆 25">
            <a:extLst>
              <a:ext uri="{FF2B5EF4-FFF2-40B4-BE49-F238E27FC236}">
                <a16:creationId xmlns:a16="http://schemas.microsoft.com/office/drawing/2014/main" id="{23BC71D7-2A4A-4C36-8502-4056661469BD}"/>
              </a:ext>
            </a:extLst>
          </p:cNvPr>
          <p:cNvSpPr/>
          <p:nvPr/>
        </p:nvSpPr>
        <p:spPr>
          <a:xfrm flipH="1">
            <a:off x="8494702"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7" name="任意多边形: 形状 26">
            <a:extLst>
              <a:ext uri="{FF2B5EF4-FFF2-40B4-BE49-F238E27FC236}">
                <a16:creationId xmlns:a16="http://schemas.microsoft.com/office/drawing/2014/main" id="{F248BDDD-D1FF-4D88-BCE1-644C9A831E8E}"/>
              </a:ext>
            </a:extLst>
          </p:cNvPr>
          <p:cNvSpPr/>
          <p:nvPr/>
        </p:nvSpPr>
        <p:spPr>
          <a:xfrm>
            <a:off x="1524000" y="1141680"/>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FA65D845-074C-4271-B696-939F1A49ABEB}"/>
              </a:ext>
            </a:extLst>
          </p:cNvPr>
          <p:cNvSpPr/>
          <p:nvPr/>
        </p:nvSpPr>
        <p:spPr>
          <a:xfrm>
            <a:off x="1644660"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endParaRPr lang="zh-CN" altLang="en-US" sz="1600" spc="130" dirty="0">
              <a:latin typeface="+mn-ea"/>
            </a:endParaRPr>
          </a:p>
        </p:txBody>
      </p:sp>
      <p:sp>
        <p:nvSpPr>
          <p:cNvPr id="29" name="矩形 28">
            <a:extLst>
              <a:ext uri="{FF2B5EF4-FFF2-40B4-BE49-F238E27FC236}">
                <a16:creationId xmlns:a16="http://schemas.microsoft.com/office/drawing/2014/main" id="{37783F9C-B33D-484D-A4A9-D317F3CF4A63}"/>
              </a:ext>
            </a:extLst>
          </p:cNvPr>
          <p:cNvSpPr/>
          <p:nvPr/>
        </p:nvSpPr>
        <p:spPr>
          <a:xfrm>
            <a:off x="8651213"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0" name="椭圆 29">
            <a:extLst>
              <a:ext uri="{FF2B5EF4-FFF2-40B4-BE49-F238E27FC236}">
                <a16:creationId xmlns:a16="http://schemas.microsoft.com/office/drawing/2014/main" id="{3D6AEB82-5393-4B85-84B2-997902F5D0FC}"/>
              </a:ext>
            </a:extLst>
          </p:cNvPr>
          <p:cNvSpPr/>
          <p:nvPr/>
        </p:nvSpPr>
        <p:spPr>
          <a:xfrm>
            <a:off x="8519500"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31" name="矩形 30">
            <a:extLst>
              <a:ext uri="{FF2B5EF4-FFF2-40B4-BE49-F238E27FC236}">
                <a16:creationId xmlns:a16="http://schemas.microsoft.com/office/drawing/2014/main" id="{7FEB68BE-2964-4040-9975-E65E48629285}"/>
              </a:ext>
            </a:extLst>
          </p:cNvPr>
          <p:cNvSpPr/>
          <p:nvPr/>
        </p:nvSpPr>
        <p:spPr>
          <a:xfrm>
            <a:off x="5118273"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2" name="椭圆 31">
            <a:extLst>
              <a:ext uri="{FF2B5EF4-FFF2-40B4-BE49-F238E27FC236}">
                <a16:creationId xmlns:a16="http://schemas.microsoft.com/office/drawing/2014/main" id="{F9272B90-0123-4338-A14F-FF817B321971}"/>
              </a:ext>
            </a:extLst>
          </p:cNvPr>
          <p:cNvSpPr/>
          <p:nvPr/>
        </p:nvSpPr>
        <p:spPr>
          <a:xfrm>
            <a:off x="5014285" y="5627711"/>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33" name="矩形 32">
            <a:extLst>
              <a:ext uri="{FF2B5EF4-FFF2-40B4-BE49-F238E27FC236}">
                <a16:creationId xmlns:a16="http://schemas.microsoft.com/office/drawing/2014/main" id="{65C9F9E9-6547-4CF5-9E2B-957A091E6CF3}"/>
              </a:ext>
            </a:extLst>
          </p:cNvPr>
          <p:cNvSpPr/>
          <p:nvPr/>
        </p:nvSpPr>
        <p:spPr>
          <a:xfrm>
            <a:off x="8643294"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4" name="椭圆 33">
            <a:extLst>
              <a:ext uri="{FF2B5EF4-FFF2-40B4-BE49-F238E27FC236}">
                <a16:creationId xmlns:a16="http://schemas.microsoft.com/office/drawing/2014/main" id="{725763E4-2025-4A74-AEF2-68D7342C7F13}"/>
              </a:ext>
            </a:extLst>
          </p:cNvPr>
          <p:cNvSpPr/>
          <p:nvPr/>
        </p:nvSpPr>
        <p:spPr>
          <a:xfrm>
            <a:off x="8514771" y="5619706"/>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Tree>
    <p:extLst>
      <p:ext uri="{BB962C8B-B14F-4D97-AF65-F5344CB8AC3E}">
        <p14:creationId xmlns:p14="http://schemas.microsoft.com/office/powerpoint/2010/main" val="35776624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5E39460-066F-473A-8B99-AEC6211969FD}"/>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a16="http://schemas.microsoft.com/office/drawing/2014/main" id="{433F132A-C1D3-4DD3-ABD1-2BB988FB1C33}"/>
              </a:ext>
            </a:extLst>
          </p:cNvPr>
          <p:cNvSpPr/>
          <p:nvPr/>
        </p:nvSpPr>
        <p:spPr>
          <a:xfrm rot="13817048">
            <a:off x="2505401" y="4774185"/>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id="{CA04E08E-1D27-41EC-852B-D984BB1E6070}"/>
              </a:ext>
            </a:extLst>
          </p:cNvPr>
          <p:cNvSpPr/>
          <p:nvPr/>
        </p:nvSpPr>
        <p:spPr>
          <a:xfrm rot="13817048">
            <a:off x="2919313" y="3059458"/>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9DBDC6B2-42F4-4F93-9B7A-BE72A8010742}"/>
              </a:ext>
            </a:extLst>
          </p:cNvPr>
          <p:cNvSpPr/>
          <p:nvPr/>
        </p:nvSpPr>
        <p:spPr>
          <a:xfrm rot="13817048">
            <a:off x="2505401" y="1286981"/>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a:extLst>
              <a:ext uri="{FF2B5EF4-FFF2-40B4-BE49-F238E27FC236}">
                <a16:creationId xmlns:a16="http://schemas.microsoft.com/office/drawing/2014/main" id="{D031FD26-3893-402E-9824-0C26C75CD40D}"/>
              </a:ext>
            </a:extLst>
          </p:cNvPr>
          <p:cNvPicPr>
            <a:picLocks/>
          </p:cNvPicPr>
          <p:nvPr/>
        </p:nvPicPr>
        <p:blipFill>
          <a:blip r:embed="rId3">
            <a:extLst>
              <a:ext uri="{28A0092B-C50C-407E-A947-70E740481C1C}">
                <a14:useLocalDpi xmlns:a14="http://schemas.microsoft.com/office/drawing/2010/main" val="0"/>
              </a:ext>
            </a:extLst>
          </a:blip>
          <a:srcRect/>
          <a:stretch/>
        </p:blipFill>
        <p:spPr>
          <a:xfrm>
            <a:off x="-1741440" y="1781310"/>
            <a:ext cx="3909600" cy="3909600"/>
          </a:xfrm>
          <a:custGeom>
            <a:avLst/>
            <a:gdLst>
              <a:gd name="connsiteX0" fmla="*/ 1954161 w 3908322"/>
              <a:gd name="connsiteY0" fmla="*/ 0 h 3908322"/>
              <a:gd name="connsiteX1" fmla="*/ 3908322 w 3908322"/>
              <a:gd name="connsiteY1" fmla="*/ 1954161 h 3908322"/>
              <a:gd name="connsiteX2" fmla="*/ 1954161 w 3908322"/>
              <a:gd name="connsiteY2" fmla="*/ 3908322 h 3908322"/>
              <a:gd name="connsiteX3" fmla="*/ 0 w 3908322"/>
              <a:gd name="connsiteY3" fmla="*/ 1954161 h 3908322"/>
              <a:gd name="connsiteX4" fmla="*/ 1954161 w 3908322"/>
              <a:gd name="connsiteY4" fmla="*/ 0 h 3908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322" h="3908322">
                <a:moveTo>
                  <a:pt x="1954161" y="0"/>
                </a:moveTo>
                <a:cubicBezTo>
                  <a:pt x="3033414" y="0"/>
                  <a:pt x="3908322" y="874908"/>
                  <a:pt x="3908322" y="1954161"/>
                </a:cubicBezTo>
                <a:cubicBezTo>
                  <a:pt x="3908322" y="3033414"/>
                  <a:pt x="3033414" y="3908322"/>
                  <a:pt x="1954161" y="3908322"/>
                </a:cubicBezTo>
                <a:cubicBezTo>
                  <a:pt x="874908" y="3908322"/>
                  <a:pt x="0" y="3033414"/>
                  <a:pt x="0" y="1954161"/>
                </a:cubicBezTo>
                <a:cubicBezTo>
                  <a:pt x="0" y="874908"/>
                  <a:pt x="874908" y="0"/>
                  <a:pt x="1954161" y="0"/>
                </a:cubicBezTo>
                <a:close/>
              </a:path>
            </a:pathLst>
          </a:custGeom>
        </p:spPr>
      </p:pic>
      <p:sp>
        <p:nvSpPr>
          <p:cNvPr id="7" name="文本框 6">
            <a:extLst>
              <a:ext uri="{FF2B5EF4-FFF2-40B4-BE49-F238E27FC236}">
                <a16:creationId xmlns:a16="http://schemas.microsoft.com/office/drawing/2014/main" id="{94BC564B-002C-493C-A889-7B5C85C3A616}"/>
              </a:ext>
            </a:extLst>
          </p:cNvPr>
          <p:cNvSpPr txBox="1">
            <a:spLocks/>
          </p:cNvSpPr>
          <p:nvPr/>
        </p:nvSpPr>
        <p:spPr>
          <a:xfrm>
            <a:off x="2648095" y="1961591"/>
            <a:ext cx="8980025" cy="863606"/>
          </a:xfrm>
          <a:prstGeom prst="rect">
            <a:avLst/>
          </a:prstGeom>
        </p:spPr>
        <p:txBody>
          <a:bodyPr vert="horz" wrap="square"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r>
              <a:rPr lang="zh-CN" altLang="en-US" sz="1400" spc="120" dirty="0"/>
              <a:t>请在这里输入你的内容请在这里输入你的内容请在这里输入你的内容请在这里输入你的内容请在这里输入你的内容</a:t>
            </a:r>
          </a:p>
        </p:txBody>
      </p:sp>
      <p:sp>
        <p:nvSpPr>
          <p:cNvPr id="8" name="椭圆 7">
            <a:extLst>
              <a:ext uri="{FF2B5EF4-FFF2-40B4-BE49-F238E27FC236}">
                <a16:creationId xmlns:a16="http://schemas.microsoft.com/office/drawing/2014/main" id="{9152C61B-6912-4A60-908C-48A9F32E80ED}"/>
              </a:ext>
            </a:extLst>
          </p:cNvPr>
          <p:cNvSpPr/>
          <p:nvPr/>
        </p:nvSpPr>
        <p:spPr>
          <a:xfrm>
            <a:off x="-2035769" y="1486981"/>
            <a:ext cx="4498258" cy="4498258"/>
          </a:xfrm>
          <a:prstGeom prst="ellipse">
            <a:avLst/>
          </a:prstGeom>
          <a:noFill/>
          <a:ln>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t" anchorCtr="0" forceAA="0" compatLnSpc="1">
            <a:prstTxWarp prst="textNoShape">
              <a:avLst/>
            </a:prstTxWarp>
            <a:normAutofit/>
          </a:bodyPr>
          <a:lstStyle/>
          <a:p>
            <a:pPr algn="l">
              <a:lnSpc>
                <a:spcPct val="130000"/>
              </a:lnSpc>
            </a:pPr>
            <a:endParaRPr kumimoji="1" lang="zh-CN" altLang="en-US" sz="2000" dirty="0">
              <a:solidFill>
                <a:schemeClr val="tx1">
                  <a:lumMod val="75000"/>
                  <a:lumOff val="25000"/>
                </a:schemeClr>
              </a:solidFill>
            </a:endParaRPr>
          </a:p>
        </p:txBody>
      </p:sp>
      <p:sp>
        <p:nvSpPr>
          <p:cNvPr id="9" name="文本框 8">
            <a:extLst>
              <a:ext uri="{FF2B5EF4-FFF2-40B4-BE49-F238E27FC236}">
                <a16:creationId xmlns:a16="http://schemas.microsoft.com/office/drawing/2014/main" id="{2605A9CA-7072-410D-9927-FC0E2EE9B1BF}"/>
              </a:ext>
            </a:extLst>
          </p:cNvPr>
          <p:cNvSpPr txBox="1">
            <a:spLocks/>
          </p:cNvSpPr>
          <p:nvPr/>
        </p:nvSpPr>
        <p:spPr>
          <a:xfrm>
            <a:off x="2648095" y="2938129"/>
            <a:ext cx="8633949" cy="1565624"/>
          </a:xfrm>
          <a:prstGeom prst="rect">
            <a:avLst/>
          </a:prstGeom>
        </p:spPr>
        <p:txBody>
          <a:bodyPr vert="horz" lIns="0" tIns="45720" rIns="91440" bIns="45720" rtlCol="0">
            <a:normAutofit/>
          </a:bodyPr>
          <a:lstStyle>
            <a:lvl1pPr marL="0" indent="0" algn="l" defTabSz="914400" rtl="0" eaLnBrk="1" latinLnBrk="0" hangingPunct="1">
              <a:lnSpc>
                <a:spcPct val="130000"/>
              </a:lnSpc>
              <a:spcBef>
                <a:spcPts val="0"/>
              </a:spcBef>
              <a:buFont typeface="Arial" panose="020B0604020202020204" pitchFamily="34" charset="0"/>
              <a:buNone/>
              <a:defRPr sz="2000" kern="1200">
                <a:solidFill>
                  <a:schemeClr val="tx1">
                    <a:lumMod val="75000"/>
                    <a:lumOff val="2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kumimoji="1" lang="zh-CN" altLang="en-US"/>
          </a:p>
        </p:txBody>
      </p:sp>
      <p:cxnSp>
        <p:nvCxnSpPr>
          <p:cNvPr id="10" name="直接连接符 9">
            <a:extLst>
              <a:ext uri="{FF2B5EF4-FFF2-40B4-BE49-F238E27FC236}">
                <a16:creationId xmlns:a16="http://schemas.microsoft.com/office/drawing/2014/main" id="{52600A8F-C22B-4857-BDC6-D42F5DB8BD1A}"/>
              </a:ext>
            </a:extLst>
          </p:cNvPr>
          <p:cNvCxnSpPr>
            <a:cxnSpLocks/>
          </p:cNvCxnSpPr>
          <p:nvPr/>
        </p:nvCxnSpPr>
        <p:spPr>
          <a:xfrm flipH="1">
            <a:off x="2648095" y="2822015"/>
            <a:ext cx="8870805" cy="0"/>
          </a:xfrm>
          <a:prstGeom prst="line">
            <a:avLst/>
          </a:prstGeom>
          <a:ln w="6350">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41DFDD56-6577-457E-B1B9-8303483C7286}"/>
              </a:ext>
            </a:extLst>
          </p:cNvPr>
          <p:cNvCxnSpPr>
            <a:cxnSpLocks/>
          </p:cNvCxnSpPr>
          <p:nvPr/>
        </p:nvCxnSpPr>
        <p:spPr>
          <a:xfrm flipH="1">
            <a:off x="2648095" y="4608141"/>
            <a:ext cx="8870805" cy="0"/>
          </a:xfrm>
          <a:prstGeom prst="line">
            <a:avLst/>
          </a:prstGeom>
          <a:ln w="6350">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12" name="文本框 11">
            <a:extLst>
              <a:ext uri="{FF2B5EF4-FFF2-40B4-BE49-F238E27FC236}">
                <a16:creationId xmlns:a16="http://schemas.microsoft.com/office/drawing/2014/main" id="{964C9619-6346-459F-A46B-EF661ED28BE9}"/>
              </a:ext>
            </a:extLst>
          </p:cNvPr>
          <p:cNvSpPr txBox="1"/>
          <p:nvPr/>
        </p:nvSpPr>
        <p:spPr>
          <a:xfrm>
            <a:off x="2754773" y="1325164"/>
            <a:ext cx="1996131" cy="497316"/>
          </a:xfrm>
          <a:prstGeom prst="rect">
            <a:avLst/>
          </a:prstGeom>
          <a:noFill/>
        </p:spPr>
        <p:txBody>
          <a:bodyPr wrap="square" lIns="90000" rIns="90000" rtlCol="0" anchor="t" anchorCtr="0">
            <a:normAutofit/>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cxnSp>
        <p:nvCxnSpPr>
          <p:cNvPr id="13" name="直接连接符 12">
            <a:extLst>
              <a:ext uri="{FF2B5EF4-FFF2-40B4-BE49-F238E27FC236}">
                <a16:creationId xmlns:a16="http://schemas.microsoft.com/office/drawing/2014/main" id="{D3FAB69F-0F67-415D-B39A-2B5E9AF7D8C0}"/>
              </a:ext>
            </a:extLst>
          </p:cNvPr>
          <p:cNvCxnSpPr/>
          <p:nvPr/>
        </p:nvCxnSpPr>
        <p:spPr>
          <a:xfrm>
            <a:off x="2754773" y="1836994"/>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499BBD2A-DA37-4E70-BBB0-E08EEDF55620}"/>
              </a:ext>
            </a:extLst>
          </p:cNvPr>
          <p:cNvCxnSpPr/>
          <p:nvPr/>
        </p:nvCxnSpPr>
        <p:spPr>
          <a:xfrm>
            <a:off x="3222657" y="3619213"/>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9C8E630D-1421-49A9-90CA-08CB99A8ABEC}"/>
              </a:ext>
            </a:extLst>
          </p:cNvPr>
          <p:cNvCxnSpPr/>
          <p:nvPr/>
        </p:nvCxnSpPr>
        <p:spPr>
          <a:xfrm>
            <a:off x="2648093" y="5402649"/>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椭圆 15">
            <a:extLst>
              <a:ext uri="{FF2B5EF4-FFF2-40B4-BE49-F238E27FC236}">
                <a16:creationId xmlns:a16="http://schemas.microsoft.com/office/drawing/2014/main" id="{ED472BCF-4CEA-4C41-825E-2F5CF0613621}"/>
              </a:ext>
            </a:extLst>
          </p:cNvPr>
          <p:cNvSpPr/>
          <p:nvPr/>
        </p:nvSpPr>
        <p:spPr>
          <a:xfrm>
            <a:off x="-1742351" y="1782588"/>
            <a:ext cx="3908322" cy="3908322"/>
          </a:xfrm>
          <a:prstGeom prst="ellipse">
            <a:avLst/>
          </a:prstGeom>
          <a:solidFill>
            <a:schemeClr val="bg1">
              <a:alpha val="88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t" anchorCtr="0" forceAA="0" compatLnSpc="1">
            <a:prstTxWarp prst="textNoShape">
              <a:avLst/>
            </a:prstTxWarp>
            <a:normAutofit/>
          </a:bodyPr>
          <a:lstStyle/>
          <a:p>
            <a:pPr algn="l">
              <a:lnSpc>
                <a:spcPct val="130000"/>
              </a:lnSpc>
            </a:pPr>
            <a:endParaRPr kumimoji="1" lang="zh-CN" altLang="en-US" sz="2000" dirty="0">
              <a:solidFill>
                <a:schemeClr val="tx1">
                  <a:lumMod val="75000"/>
                  <a:lumOff val="25000"/>
                </a:schemeClr>
              </a:solidFill>
            </a:endParaRPr>
          </a:p>
        </p:txBody>
      </p:sp>
      <p:sp>
        <p:nvSpPr>
          <p:cNvPr id="17" name="矩形 16">
            <a:extLst>
              <a:ext uri="{FF2B5EF4-FFF2-40B4-BE49-F238E27FC236}">
                <a16:creationId xmlns:a16="http://schemas.microsoft.com/office/drawing/2014/main" id="{6C6BED6C-A12C-4EA8-9036-94D0F9B71D56}"/>
              </a:ext>
            </a:extLst>
          </p:cNvPr>
          <p:cNvSpPr/>
          <p:nvPr/>
        </p:nvSpPr>
        <p:spPr>
          <a:xfrm>
            <a:off x="123129" y="3717202"/>
            <a:ext cx="1980029" cy="954107"/>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a:t>
            </a:r>
            <a:endParaRPr lang="en-US" altLang="zh-CN" sz="2800" b="1" dirty="0">
              <a:solidFill>
                <a:schemeClr val="tx1">
                  <a:lumMod val="85000"/>
                  <a:lumOff val="15000"/>
                </a:schemeClr>
              </a:solidFill>
              <a:latin typeface="+mj-ea"/>
              <a:ea typeface="+mj-ea"/>
            </a:endParaRPr>
          </a:p>
          <a:p>
            <a:pPr algn="ctr"/>
            <a:r>
              <a:rPr lang="zh-CN" altLang="en-US" sz="2800" b="1" dirty="0">
                <a:solidFill>
                  <a:schemeClr val="tx1">
                    <a:lumMod val="85000"/>
                    <a:lumOff val="15000"/>
                  </a:schemeClr>
                </a:solidFill>
                <a:latin typeface="+mj-ea"/>
                <a:ea typeface="+mj-ea"/>
              </a:rPr>
              <a:t>标题</a:t>
            </a:r>
          </a:p>
        </p:txBody>
      </p:sp>
      <p:sp>
        <p:nvSpPr>
          <p:cNvPr id="18" name="文本框 17">
            <a:extLst>
              <a:ext uri="{FF2B5EF4-FFF2-40B4-BE49-F238E27FC236}">
                <a16:creationId xmlns:a16="http://schemas.microsoft.com/office/drawing/2014/main" id="{03FC3DA1-22F6-4B22-B9A3-B55576C2A10F}"/>
              </a:ext>
            </a:extLst>
          </p:cNvPr>
          <p:cNvSpPr txBox="1">
            <a:spLocks/>
          </p:cNvSpPr>
          <p:nvPr/>
        </p:nvSpPr>
        <p:spPr>
          <a:xfrm>
            <a:off x="3127064" y="3740030"/>
            <a:ext cx="8501055" cy="87665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19" name="文本框 18">
            <a:extLst>
              <a:ext uri="{FF2B5EF4-FFF2-40B4-BE49-F238E27FC236}">
                <a16:creationId xmlns:a16="http://schemas.microsoft.com/office/drawing/2014/main" id="{0D4CA9D0-13CF-4916-8C04-1C41F4844DAB}"/>
              </a:ext>
            </a:extLst>
          </p:cNvPr>
          <p:cNvSpPr txBox="1">
            <a:spLocks/>
          </p:cNvSpPr>
          <p:nvPr/>
        </p:nvSpPr>
        <p:spPr>
          <a:xfrm>
            <a:off x="2556652" y="5546352"/>
            <a:ext cx="8962248" cy="91550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endParaRPr kumimoji="1" lang="en-US" altLang="zh-CN" sz="1400"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20" name="文本框 19">
            <a:extLst>
              <a:ext uri="{FF2B5EF4-FFF2-40B4-BE49-F238E27FC236}">
                <a16:creationId xmlns:a16="http://schemas.microsoft.com/office/drawing/2014/main" id="{6505D2D7-A812-4920-9EEE-6E4E1F2ED25E}"/>
              </a:ext>
            </a:extLst>
          </p:cNvPr>
          <p:cNvSpPr txBox="1"/>
          <p:nvPr/>
        </p:nvSpPr>
        <p:spPr>
          <a:xfrm>
            <a:off x="3196264" y="3107382"/>
            <a:ext cx="1996131" cy="497316"/>
          </a:xfrm>
          <a:prstGeom prst="rect">
            <a:avLst/>
          </a:prstGeom>
          <a:noFill/>
        </p:spPr>
        <p:txBody>
          <a:bodyPr wrap="square" lIns="90000" rIns="90000" rtlCol="0" anchor="t" anchorCtr="0">
            <a:normAutofit/>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sp>
        <p:nvSpPr>
          <p:cNvPr id="21" name="文本框 20">
            <a:extLst>
              <a:ext uri="{FF2B5EF4-FFF2-40B4-BE49-F238E27FC236}">
                <a16:creationId xmlns:a16="http://schemas.microsoft.com/office/drawing/2014/main" id="{3EE33905-A5B7-49D2-9EE5-165A7C2FA225}"/>
              </a:ext>
            </a:extLst>
          </p:cNvPr>
          <p:cNvSpPr txBox="1"/>
          <p:nvPr/>
        </p:nvSpPr>
        <p:spPr>
          <a:xfrm>
            <a:off x="2660642" y="4874548"/>
            <a:ext cx="1996131" cy="497316"/>
          </a:xfrm>
          <a:prstGeom prst="rect">
            <a:avLst/>
          </a:prstGeom>
          <a:noFill/>
        </p:spPr>
        <p:txBody>
          <a:bodyPr wrap="square" lIns="90000" rIns="90000" rtlCol="0" anchor="t" anchorCtr="0">
            <a:normAutofit/>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sp>
        <p:nvSpPr>
          <p:cNvPr id="22" name="矩形 21">
            <a:extLst>
              <a:ext uri="{FF2B5EF4-FFF2-40B4-BE49-F238E27FC236}">
                <a16:creationId xmlns:a16="http://schemas.microsoft.com/office/drawing/2014/main" id="{BBF0EB78-86E1-4105-A769-2CAFA31B0ED9}"/>
              </a:ext>
            </a:extLst>
          </p:cNvPr>
          <p:cNvSpPr/>
          <p:nvPr/>
        </p:nvSpPr>
        <p:spPr>
          <a:xfrm>
            <a:off x="379610" y="3121686"/>
            <a:ext cx="1467068" cy="400110"/>
          </a:xfrm>
          <a:prstGeom prst="rect">
            <a:avLst/>
          </a:prstGeom>
        </p:spPr>
        <p:txBody>
          <a:bodyPr wrap="none">
            <a:spAutoFit/>
          </a:bodyPr>
          <a:lstStyle/>
          <a:p>
            <a:pPr algn="ctr"/>
            <a:r>
              <a:rPr lang="zh-CN" altLang="en-US" sz="2000" dirty="0">
                <a:solidFill>
                  <a:schemeClr val="tx1">
                    <a:lumMod val="85000"/>
                    <a:lumOff val="15000"/>
                  </a:schemeClr>
                </a:solidFill>
                <a:latin typeface="+mj-ea"/>
                <a:ea typeface="+mj-ea"/>
              </a:rPr>
              <a:t>请输入内容</a:t>
            </a:r>
          </a:p>
        </p:txBody>
      </p:sp>
      <p:sp>
        <p:nvSpPr>
          <p:cNvPr id="23" name="乘号 22">
            <a:extLst>
              <a:ext uri="{FF2B5EF4-FFF2-40B4-BE49-F238E27FC236}">
                <a16:creationId xmlns:a16="http://schemas.microsoft.com/office/drawing/2014/main" id="{C4B5C312-31EE-4332-AE55-DC58F85714BC}"/>
              </a:ext>
            </a:extLst>
          </p:cNvPr>
          <p:cNvSpPr/>
          <p:nvPr/>
        </p:nvSpPr>
        <p:spPr>
          <a:xfrm>
            <a:off x="945068" y="3451427"/>
            <a:ext cx="336144" cy="336144"/>
          </a:xfrm>
          <a:prstGeom prst="mathMultiply">
            <a:avLst>
              <a:gd name="adj1" fmla="val 0"/>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5496944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269E97C-4443-4D0E-93AD-C1FE542E9F3C}"/>
              </a:ext>
            </a:extLst>
          </p:cNvPr>
          <p:cNvSpPr>
            <a:spLocks noGrp="1"/>
          </p:cNvSpPr>
          <p:nvPr>
            <p:ph type="body" sz="quarter" idx="10"/>
          </p:nvPr>
        </p:nvSpPr>
        <p:spPr/>
        <p:txBody>
          <a:bodyPr/>
          <a:lstStyle/>
          <a:p>
            <a:r>
              <a:rPr lang="zh-CN" altLang="en-US" dirty="0"/>
              <a:t>请输入你的标题</a:t>
            </a:r>
          </a:p>
        </p:txBody>
      </p:sp>
      <p:sp>
        <p:nvSpPr>
          <p:cNvPr id="3" name="矩形: 圆角 2">
            <a:extLst>
              <a:ext uri="{FF2B5EF4-FFF2-40B4-BE49-F238E27FC236}">
                <a16:creationId xmlns:a16="http://schemas.microsoft.com/office/drawing/2014/main" id="{D5034C68-DBDA-4C57-A0AA-0240D24653EB}"/>
              </a:ext>
            </a:extLst>
          </p:cNvPr>
          <p:cNvSpPr/>
          <p:nvPr/>
        </p:nvSpPr>
        <p:spPr>
          <a:xfrm>
            <a:off x="779937" y="1292438"/>
            <a:ext cx="10644856" cy="967556"/>
          </a:xfrm>
          <a:prstGeom prst="roundRect">
            <a:avLst>
              <a:gd name="adj" fmla="val 3398"/>
            </a:avLst>
          </a:prstGeom>
          <a:solidFill>
            <a:schemeClr val="bg1">
              <a:lumMod val="95000"/>
            </a:schemeClr>
          </a:solidFill>
          <a:ln w="6350">
            <a:gradFill>
              <a:gsLst>
                <a:gs pos="100000">
                  <a:schemeClr val="accent2"/>
                </a:gs>
                <a:gs pos="0">
                  <a:schemeClr val="accent1"/>
                </a:gs>
              </a:gsLst>
              <a:lin ang="2700000" scaled="0"/>
            </a:gradFill>
          </a:ln>
          <a:effectLst>
            <a:outerShdw blurRad="571500" dist="25400" dir="5400000" algn="t"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圆角 3">
            <a:extLst>
              <a:ext uri="{FF2B5EF4-FFF2-40B4-BE49-F238E27FC236}">
                <a16:creationId xmlns:a16="http://schemas.microsoft.com/office/drawing/2014/main" id="{9551A616-52F4-4980-B955-5D34D61F9AC2}"/>
              </a:ext>
            </a:extLst>
          </p:cNvPr>
          <p:cNvSpPr/>
          <p:nvPr/>
        </p:nvSpPr>
        <p:spPr>
          <a:xfrm>
            <a:off x="4354587" y="2338086"/>
            <a:ext cx="3491122" cy="3980747"/>
          </a:xfrm>
          <a:prstGeom prst="roundRect">
            <a:avLst>
              <a:gd name="adj" fmla="val 1250"/>
            </a:avLst>
          </a:prstGeom>
          <a:solidFill>
            <a:schemeClr val="bg1">
              <a:lumMod val="95000"/>
            </a:schemeClr>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圆角 4">
            <a:extLst>
              <a:ext uri="{FF2B5EF4-FFF2-40B4-BE49-F238E27FC236}">
                <a16:creationId xmlns:a16="http://schemas.microsoft.com/office/drawing/2014/main" id="{F715D29A-A209-421C-B61E-A575F973F879}"/>
              </a:ext>
            </a:extLst>
          </p:cNvPr>
          <p:cNvSpPr/>
          <p:nvPr/>
        </p:nvSpPr>
        <p:spPr>
          <a:xfrm>
            <a:off x="7929237" y="2337140"/>
            <a:ext cx="3491122" cy="3980747"/>
          </a:xfrm>
          <a:prstGeom prst="roundRect">
            <a:avLst>
              <a:gd name="adj" fmla="val 1250"/>
            </a:avLst>
          </a:prstGeom>
          <a:solidFill>
            <a:schemeClr val="bg1">
              <a:lumMod val="95000"/>
            </a:schemeClr>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圆角 5">
            <a:extLst>
              <a:ext uri="{FF2B5EF4-FFF2-40B4-BE49-F238E27FC236}">
                <a16:creationId xmlns:a16="http://schemas.microsoft.com/office/drawing/2014/main" id="{18F0AE0B-C9E4-4794-A038-AA3BCD64F848}"/>
              </a:ext>
            </a:extLst>
          </p:cNvPr>
          <p:cNvSpPr/>
          <p:nvPr/>
        </p:nvSpPr>
        <p:spPr>
          <a:xfrm>
            <a:off x="779936" y="2338086"/>
            <a:ext cx="3491122" cy="3979802"/>
          </a:xfrm>
          <a:prstGeom prst="roundRect">
            <a:avLst>
              <a:gd name="adj" fmla="val 1250"/>
            </a:avLst>
          </a:prstGeom>
          <a:solidFill>
            <a:schemeClr val="bg1">
              <a:lumMod val="95000"/>
            </a:schemeClr>
          </a:solidFill>
          <a:ln w="0">
            <a:gradFill>
              <a:gsLst>
                <a:gs pos="100000">
                  <a:schemeClr val="accent2"/>
                </a:gs>
                <a:gs pos="0">
                  <a:schemeClr val="accent1"/>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文本框 6">
            <a:extLst>
              <a:ext uri="{FF2B5EF4-FFF2-40B4-BE49-F238E27FC236}">
                <a16:creationId xmlns:a16="http://schemas.microsoft.com/office/drawing/2014/main" id="{92B576A6-4497-415F-9B1A-BB1DFD13042B}"/>
              </a:ext>
            </a:extLst>
          </p:cNvPr>
          <p:cNvSpPr txBox="1">
            <a:spLocks/>
          </p:cNvSpPr>
          <p:nvPr/>
        </p:nvSpPr>
        <p:spPr>
          <a:xfrm>
            <a:off x="955543"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8" name="文本框 7">
            <a:extLst>
              <a:ext uri="{FF2B5EF4-FFF2-40B4-BE49-F238E27FC236}">
                <a16:creationId xmlns:a16="http://schemas.microsoft.com/office/drawing/2014/main" id="{5ED4B32B-E8BF-4420-B4A4-68393CE7FF35}"/>
              </a:ext>
            </a:extLst>
          </p:cNvPr>
          <p:cNvSpPr txBox="1"/>
          <p:nvPr/>
        </p:nvSpPr>
        <p:spPr>
          <a:xfrm>
            <a:off x="1049738" y="2903391"/>
            <a:ext cx="1647163"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9" name="矩形 8">
            <a:extLst>
              <a:ext uri="{FF2B5EF4-FFF2-40B4-BE49-F238E27FC236}">
                <a16:creationId xmlns:a16="http://schemas.microsoft.com/office/drawing/2014/main" id="{BA9C2F84-2A8C-4E4D-82C2-42EBB503501E}"/>
              </a:ext>
            </a:extLst>
          </p:cNvPr>
          <p:cNvSpPr/>
          <p:nvPr/>
        </p:nvSpPr>
        <p:spPr>
          <a:xfrm>
            <a:off x="4310662" y="1593311"/>
            <a:ext cx="3570677"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在这里输入你的标题</a:t>
            </a:r>
          </a:p>
        </p:txBody>
      </p:sp>
      <p:sp>
        <p:nvSpPr>
          <p:cNvPr id="12" name="文本框 11">
            <a:extLst>
              <a:ext uri="{FF2B5EF4-FFF2-40B4-BE49-F238E27FC236}">
                <a16:creationId xmlns:a16="http://schemas.microsoft.com/office/drawing/2014/main" id="{06C5E78F-D9AC-4EE0-B8EB-DB5A1DA36E7A}"/>
              </a:ext>
            </a:extLst>
          </p:cNvPr>
          <p:cNvSpPr txBox="1"/>
          <p:nvPr/>
        </p:nvSpPr>
        <p:spPr>
          <a:xfrm>
            <a:off x="4648629" y="2903391"/>
            <a:ext cx="2777926"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13" name="文本框 12">
            <a:extLst>
              <a:ext uri="{FF2B5EF4-FFF2-40B4-BE49-F238E27FC236}">
                <a16:creationId xmlns:a16="http://schemas.microsoft.com/office/drawing/2014/main" id="{766EA43F-50DC-450E-8937-D4C08A86A48C}"/>
              </a:ext>
            </a:extLst>
          </p:cNvPr>
          <p:cNvSpPr txBox="1"/>
          <p:nvPr/>
        </p:nvSpPr>
        <p:spPr>
          <a:xfrm>
            <a:off x="8205297" y="2903391"/>
            <a:ext cx="1492556"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14" name="文本框 13">
            <a:extLst>
              <a:ext uri="{FF2B5EF4-FFF2-40B4-BE49-F238E27FC236}">
                <a16:creationId xmlns:a16="http://schemas.microsoft.com/office/drawing/2014/main" id="{7A3D31F7-EDEC-47E7-8CF2-B934E3106A84}"/>
              </a:ext>
            </a:extLst>
          </p:cNvPr>
          <p:cNvSpPr txBox="1"/>
          <p:nvPr/>
        </p:nvSpPr>
        <p:spPr>
          <a:xfrm>
            <a:off x="940826"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2700000" scaled="0"/>
                </a:gradFill>
                <a:ea typeface="思源宋体 CN Heavy" panose="02020900000000000000" pitchFamily="18" charset="-122"/>
              </a:rPr>
              <a:t>01</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15" name="文本框 14">
            <a:extLst>
              <a:ext uri="{FF2B5EF4-FFF2-40B4-BE49-F238E27FC236}">
                <a16:creationId xmlns:a16="http://schemas.microsoft.com/office/drawing/2014/main" id="{6A7957E6-8BA7-43AF-8590-8B65CFF277D0}"/>
              </a:ext>
            </a:extLst>
          </p:cNvPr>
          <p:cNvSpPr txBox="1"/>
          <p:nvPr/>
        </p:nvSpPr>
        <p:spPr>
          <a:xfrm>
            <a:off x="4537857"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2700000" scaled="0"/>
                </a:gradFill>
                <a:ea typeface="思源宋体 CN Heavy" panose="02020900000000000000" pitchFamily="18" charset="-122"/>
              </a:rPr>
              <a:t>02</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16" name="文本框 15">
            <a:extLst>
              <a:ext uri="{FF2B5EF4-FFF2-40B4-BE49-F238E27FC236}">
                <a16:creationId xmlns:a16="http://schemas.microsoft.com/office/drawing/2014/main" id="{9B2B94C6-34F2-4007-9513-70DB78DAC296}"/>
              </a:ext>
            </a:extLst>
          </p:cNvPr>
          <p:cNvSpPr txBox="1"/>
          <p:nvPr/>
        </p:nvSpPr>
        <p:spPr>
          <a:xfrm>
            <a:off x="8106479"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5400000" scaled="0"/>
                </a:gradFill>
                <a:ea typeface="思源宋体 CN Heavy" panose="02020900000000000000" pitchFamily="18" charset="-122"/>
              </a:rPr>
              <a:t>03</a:t>
            </a:r>
            <a:endParaRPr lang="zh-CN" altLang="en-US" sz="3200" b="1" dirty="0">
              <a:gradFill>
                <a:gsLst>
                  <a:gs pos="0">
                    <a:schemeClr val="accent1"/>
                  </a:gs>
                  <a:gs pos="100000">
                    <a:schemeClr val="accent2"/>
                  </a:gs>
                </a:gsLst>
                <a:lin ang="5400000" scaled="0"/>
              </a:gradFill>
              <a:ea typeface="思源宋体 CN Heavy" panose="02020900000000000000" pitchFamily="18" charset="-122"/>
            </a:endParaRPr>
          </a:p>
        </p:txBody>
      </p:sp>
      <p:cxnSp>
        <p:nvCxnSpPr>
          <p:cNvPr id="17" name="直接连接符 16">
            <a:extLst>
              <a:ext uri="{FF2B5EF4-FFF2-40B4-BE49-F238E27FC236}">
                <a16:creationId xmlns:a16="http://schemas.microsoft.com/office/drawing/2014/main" id="{76141E21-6468-4381-91C6-8319B78F11CA}"/>
              </a:ext>
            </a:extLst>
          </p:cNvPr>
          <p:cNvCxnSpPr/>
          <p:nvPr/>
        </p:nvCxnSpPr>
        <p:spPr>
          <a:xfrm>
            <a:off x="1048520"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30964358-A69B-4F68-ADD0-84508F6A45B9}"/>
              </a:ext>
            </a:extLst>
          </p:cNvPr>
          <p:cNvCxnSpPr/>
          <p:nvPr/>
        </p:nvCxnSpPr>
        <p:spPr>
          <a:xfrm>
            <a:off x="4648629"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0078EF15-FF24-46C0-A4F4-03DE8F3FCAB6}"/>
              </a:ext>
            </a:extLst>
          </p:cNvPr>
          <p:cNvCxnSpPr/>
          <p:nvPr/>
        </p:nvCxnSpPr>
        <p:spPr>
          <a:xfrm>
            <a:off x="8212026"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id="{7A668133-1487-412C-9503-685C0A84E747}"/>
              </a:ext>
            </a:extLst>
          </p:cNvPr>
          <p:cNvSpPr txBox="1">
            <a:spLocks/>
          </p:cNvSpPr>
          <p:nvPr/>
        </p:nvSpPr>
        <p:spPr>
          <a:xfrm>
            <a:off x="4557735"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30" name="文本框 29">
            <a:extLst>
              <a:ext uri="{FF2B5EF4-FFF2-40B4-BE49-F238E27FC236}">
                <a16:creationId xmlns:a16="http://schemas.microsoft.com/office/drawing/2014/main" id="{BD50C12F-34FE-4A0A-A307-D6D18209A8FA}"/>
              </a:ext>
            </a:extLst>
          </p:cNvPr>
          <p:cNvSpPr txBox="1">
            <a:spLocks/>
          </p:cNvSpPr>
          <p:nvPr/>
        </p:nvSpPr>
        <p:spPr>
          <a:xfrm>
            <a:off x="8120171"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20" name="直接连接符 19">
            <a:extLst>
              <a:ext uri="{FF2B5EF4-FFF2-40B4-BE49-F238E27FC236}">
                <a16:creationId xmlns:a16="http://schemas.microsoft.com/office/drawing/2014/main" id="{75283331-54AA-4952-AD64-7BB3D64B1CDC}"/>
              </a:ext>
            </a:extLst>
          </p:cNvPr>
          <p:cNvCxnSpPr/>
          <p:nvPr/>
        </p:nvCxnSpPr>
        <p:spPr>
          <a:xfrm>
            <a:off x="5878286" y="1507880"/>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17325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8CC9F1B-00CA-44F2-B9B5-8B2BFB4FE6C0}"/>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591E5055-2996-4491-8FF5-594569872613}"/>
              </a:ext>
            </a:extLst>
          </p:cNvPr>
          <p:cNvSpPr/>
          <p:nvPr/>
        </p:nvSpPr>
        <p:spPr>
          <a:xfrm>
            <a:off x="1364983" y="2814527"/>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 name="矩形 3">
            <a:extLst>
              <a:ext uri="{FF2B5EF4-FFF2-40B4-BE49-F238E27FC236}">
                <a16:creationId xmlns:a16="http://schemas.microsoft.com/office/drawing/2014/main" id="{F7B51344-F085-4577-AF41-3B8351A2128B}"/>
              </a:ext>
            </a:extLst>
          </p:cNvPr>
          <p:cNvSpPr/>
          <p:nvPr/>
        </p:nvSpPr>
        <p:spPr>
          <a:xfrm>
            <a:off x="1940533" y="2353459"/>
            <a:ext cx="2094389" cy="430374"/>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7" name="矩形 6">
            <a:extLst>
              <a:ext uri="{FF2B5EF4-FFF2-40B4-BE49-F238E27FC236}">
                <a16:creationId xmlns:a16="http://schemas.microsoft.com/office/drawing/2014/main" id="{EBAA73BF-CCB6-4E6E-AB78-D4D727368D98}"/>
              </a:ext>
            </a:extLst>
          </p:cNvPr>
          <p:cNvSpPr/>
          <p:nvPr/>
        </p:nvSpPr>
        <p:spPr>
          <a:xfrm>
            <a:off x="7966774" y="2353459"/>
            <a:ext cx="2606540" cy="430374"/>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10" name="矩形 9">
            <a:extLst>
              <a:ext uri="{FF2B5EF4-FFF2-40B4-BE49-F238E27FC236}">
                <a16:creationId xmlns:a16="http://schemas.microsoft.com/office/drawing/2014/main" id="{F134A05A-D1C4-4E59-9578-81B4B82CAC23}"/>
              </a:ext>
            </a:extLst>
          </p:cNvPr>
          <p:cNvSpPr/>
          <p:nvPr/>
        </p:nvSpPr>
        <p:spPr>
          <a:xfrm>
            <a:off x="4759323" y="4547683"/>
            <a:ext cx="2679050" cy="444802"/>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11" name="等腰三角形 10">
            <a:extLst>
              <a:ext uri="{FF2B5EF4-FFF2-40B4-BE49-F238E27FC236}">
                <a16:creationId xmlns:a16="http://schemas.microsoft.com/office/drawing/2014/main" id="{4A941060-516C-4AE5-B92C-EE580DAA1D73}"/>
              </a:ext>
            </a:extLst>
          </p:cNvPr>
          <p:cNvSpPr/>
          <p:nvPr/>
        </p:nvSpPr>
        <p:spPr>
          <a:xfrm flipV="1">
            <a:off x="4643927" y="2565767"/>
            <a:ext cx="2909843" cy="1763724"/>
          </a:xfrm>
          <a:prstGeom prst="triangl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矩形 11">
            <a:extLst>
              <a:ext uri="{FF2B5EF4-FFF2-40B4-BE49-F238E27FC236}">
                <a16:creationId xmlns:a16="http://schemas.microsoft.com/office/drawing/2014/main" id="{9814437E-23C7-4198-93FD-1AB138D63918}"/>
              </a:ext>
            </a:extLst>
          </p:cNvPr>
          <p:cNvSpPr/>
          <p:nvPr/>
        </p:nvSpPr>
        <p:spPr>
          <a:xfrm>
            <a:off x="4924610" y="1504261"/>
            <a:ext cx="2342781"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grpSp>
        <p:nvGrpSpPr>
          <p:cNvPr id="13" name="组合 12">
            <a:extLst>
              <a:ext uri="{FF2B5EF4-FFF2-40B4-BE49-F238E27FC236}">
                <a16:creationId xmlns:a16="http://schemas.microsoft.com/office/drawing/2014/main" id="{FB6BD6A4-2C25-47E3-8EC1-3148207B7550}"/>
              </a:ext>
            </a:extLst>
          </p:cNvPr>
          <p:cNvGrpSpPr/>
          <p:nvPr/>
        </p:nvGrpSpPr>
        <p:grpSpPr>
          <a:xfrm>
            <a:off x="5688005" y="2833242"/>
            <a:ext cx="815991" cy="815991"/>
            <a:chOff x="5143500" y="2476500"/>
            <a:chExt cx="1905000" cy="1905000"/>
          </a:xfrm>
          <a:gradFill>
            <a:gsLst>
              <a:gs pos="0">
                <a:schemeClr val="accent1"/>
              </a:gs>
              <a:gs pos="100000">
                <a:schemeClr val="accent2"/>
              </a:gs>
            </a:gsLst>
            <a:lin ang="2700000" scaled="0"/>
          </a:gradFill>
        </p:grpSpPr>
        <p:sp>
          <p:nvSpPr>
            <p:cNvPr id="14" name="任意多边形: 形状 13">
              <a:extLst>
                <a:ext uri="{FF2B5EF4-FFF2-40B4-BE49-F238E27FC236}">
                  <a16:creationId xmlns:a16="http://schemas.microsoft.com/office/drawing/2014/main" id="{C73754D2-590D-4A6A-B91A-C7B352027F07}"/>
                </a:ext>
              </a:extLst>
            </p:cNvPr>
            <p:cNvSpPr/>
            <p:nvPr/>
          </p:nvSpPr>
          <p:spPr>
            <a:xfrm>
              <a:off x="5143500" y="2639377"/>
              <a:ext cx="943927" cy="1384934"/>
            </a:xfrm>
            <a:custGeom>
              <a:avLst/>
              <a:gdLst>
                <a:gd name="connsiteX0" fmla="*/ 349568 w 943927"/>
                <a:gd name="connsiteY0" fmla="*/ 1384935 h 1384934"/>
                <a:gd name="connsiteX1" fmla="*/ 139065 w 943927"/>
                <a:gd name="connsiteY1" fmla="*/ 1384935 h 1384934"/>
                <a:gd name="connsiteX2" fmla="*/ 36195 w 943927"/>
                <a:gd name="connsiteY2" fmla="*/ 1343025 h 1384934"/>
                <a:gd name="connsiteX3" fmla="*/ 0 w 943927"/>
                <a:gd name="connsiteY3" fmla="*/ 1258253 h 1384934"/>
                <a:gd name="connsiteX4" fmla="*/ 0 w 943927"/>
                <a:gd name="connsiteY4" fmla="*/ 125730 h 1384934"/>
                <a:gd name="connsiteX5" fmla="*/ 140018 w 943927"/>
                <a:gd name="connsiteY5" fmla="*/ 0 h 1384934"/>
                <a:gd name="connsiteX6" fmla="*/ 350520 w 943927"/>
                <a:gd name="connsiteY6" fmla="*/ 0 h 1384934"/>
                <a:gd name="connsiteX7" fmla="*/ 453390 w 943927"/>
                <a:gd name="connsiteY7" fmla="*/ 41910 h 1384934"/>
                <a:gd name="connsiteX8" fmla="*/ 488633 w 943927"/>
                <a:gd name="connsiteY8" fmla="*/ 126682 h 1384934"/>
                <a:gd name="connsiteX9" fmla="*/ 488633 w 943927"/>
                <a:gd name="connsiteY9" fmla="*/ 1259205 h 1384934"/>
                <a:gd name="connsiteX10" fmla="*/ 349568 w 943927"/>
                <a:gd name="connsiteY10" fmla="*/ 1384935 h 1384934"/>
                <a:gd name="connsiteX11" fmla="*/ 139065 w 943927"/>
                <a:gd name="connsiteY11" fmla="*/ 76200 h 1384934"/>
                <a:gd name="connsiteX12" fmla="*/ 76200 w 943927"/>
                <a:gd name="connsiteY12" fmla="*/ 126682 h 1384934"/>
                <a:gd name="connsiteX13" fmla="*/ 76200 w 943927"/>
                <a:gd name="connsiteY13" fmla="*/ 1259205 h 1384934"/>
                <a:gd name="connsiteX14" fmla="*/ 89535 w 943927"/>
                <a:gd name="connsiteY14" fmla="*/ 1289685 h 1384934"/>
                <a:gd name="connsiteX15" fmla="*/ 139065 w 943927"/>
                <a:gd name="connsiteY15" fmla="*/ 1308735 h 1384934"/>
                <a:gd name="connsiteX16" fmla="*/ 349568 w 943927"/>
                <a:gd name="connsiteY16" fmla="*/ 1308735 h 1384934"/>
                <a:gd name="connsiteX17" fmla="*/ 412433 w 943927"/>
                <a:gd name="connsiteY17" fmla="*/ 1258253 h 1384934"/>
                <a:gd name="connsiteX18" fmla="*/ 412433 w 943927"/>
                <a:gd name="connsiteY18" fmla="*/ 125730 h 1384934"/>
                <a:gd name="connsiteX19" fmla="*/ 399098 w 943927"/>
                <a:gd name="connsiteY19" fmla="*/ 95250 h 1384934"/>
                <a:gd name="connsiteX20" fmla="*/ 349568 w 943927"/>
                <a:gd name="connsiteY20" fmla="*/ 76200 h 1384934"/>
                <a:gd name="connsiteX21" fmla="*/ 139065 w 943927"/>
                <a:gd name="connsiteY21" fmla="*/ 76200 h 1384934"/>
                <a:gd name="connsiteX22" fmla="*/ 908685 w 943927"/>
                <a:gd name="connsiteY22" fmla="*/ 356235 h 1384934"/>
                <a:gd name="connsiteX23" fmla="*/ 737235 w 943927"/>
                <a:gd name="connsiteY23" fmla="*/ 356235 h 1384934"/>
                <a:gd name="connsiteX24" fmla="*/ 701993 w 943927"/>
                <a:gd name="connsiteY24" fmla="*/ 321945 h 1384934"/>
                <a:gd name="connsiteX25" fmla="*/ 737235 w 943927"/>
                <a:gd name="connsiteY25" fmla="*/ 287655 h 1384934"/>
                <a:gd name="connsiteX26" fmla="*/ 908685 w 943927"/>
                <a:gd name="connsiteY26" fmla="*/ 287655 h 1384934"/>
                <a:gd name="connsiteX27" fmla="*/ 943928 w 943927"/>
                <a:gd name="connsiteY27" fmla="*/ 321945 h 1384934"/>
                <a:gd name="connsiteX28" fmla="*/ 908685 w 943927"/>
                <a:gd name="connsiteY28" fmla="*/ 356235 h 1384934"/>
                <a:gd name="connsiteX29" fmla="*/ 908685 w 943927"/>
                <a:gd name="connsiteY29" fmla="*/ 208597 h 1384934"/>
                <a:gd name="connsiteX30" fmla="*/ 737235 w 943927"/>
                <a:gd name="connsiteY30" fmla="*/ 208597 h 1384934"/>
                <a:gd name="connsiteX31" fmla="*/ 701993 w 943927"/>
                <a:gd name="connsiteY31" fmla="*/ 174308 h 1384934"/>
                <a:gd name="connsiteX32" fmla="*/ 737235 w 943927"/>
                <a:gd name="connsiteY32" fmla="*/ 140017 h 1384934"/>
                <a:gd name="connsiteX33" fmla="*/ 908685 w 943927"/>
                <a:gd name="connsiteY33" fmla="*/ 140017 h 1384934"/>
                <a:gd name="connsiteX34" fmla="*/ 943928 w 943927"/>
                <a:gd name="connsiteY34" fmla="*/ 174308 h 1384934"/>
                <a:gd name="connsiteX35" fmla="*/ 908685 w 943927"/>
                <a:gd name="connsiteY35" fmla="*/ 208597 h 138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43927" h="1384934">
                  <a:moveTo>
                    <a:pt x="349568" y="1384935"/>
                  </a:moveTo>
                  <a:lnTo>
                    <a:pt x="139065" y="1384935"/>
                  </a:lnTo>
                  <a:cubicBezTo>
                    <a:pt x="100013" y="1384935"/>
                    <a:pt x="61912" y="1369695"/>
                    <a:pt x="36195" y="1343025"/>
                  </a:cubicBezTo>
                  <a:cubicBezTo>
                    <a:pt x="13335" y="1320165"/>
                    <a:pt x="0" y="1289685"/>
                    <a:pt x="0" y="1258253"/>
                  </a:cubicBezTo>
                  <a:lnTo>
                    <a:pt x="0" y="125730"/>
                  </a:lnTo>
                  <a:cubicBezTo>
                    <a:pt x="953" y="56198"/>
                    <a:pt x="62865" y="0"/>
                    <a:pt x="140018" y="0"/>
                  </a:cubicBezTo>
                  <a:lnTo>
                    <a:pt x="350520" y="0"/>
                  </a:lnTo>
                  <a:cubicBezTo>
                    <a:pt x="389573" y="0"/>
                    <a:pt x="427673" y="15240"/>
                    <a:pt x="453390" y="41910"/>
                  </a:cubicBezTo>
                  <a:cubicBezTo>
                    <a:pt x="476250" y="64770"/>
                    <a:pt x="489585" y="95250"/>
                    <a:pt x="488633" y="126682"/>
                  </a:cubicBezTo>
                  <a:lnTo>
                    <a:pt x="488633" y="1259205"/>
                  </a:lnTo>
                  <a:cubicBezTo>
                    <a:pt x="488633" y="1328738"/>
                    <a:pt x="425768" y="1384935"/>
                    <a:pt x="349568" y="1384935"/>
                  </a:cubicBezTo>
                  <a:close/>
                  <a:moveTo>
                    <a:pt x="139065" y="76200"/>
                  </a:moveTo>
                  <a:cubicBezTo>
                    <a:pt x="104775" y="76200"/>
                    <a:pt x="76200" y="99060"/>
                    <a:pt x="76200" y="126682"/>
                  </a:cubicBezTo>
                  <a:lnTo>
                    <a:pt x="76200" y="1259205"/>
                  </a:lnTo>
                  <a:cubicBezTo>
                    <a:pt x="76200" y="1273493"/>
                    <a:pt x="83820" y="1283970"/>
                    <a:pt x="89535" y="1289685"/>
                  </a:cubicBezTo>
                  <a:cubicBezTo>
                    <a:pt x="101918" y="1302068"/>
                    <a:pt x="120015" y="1308735"/>
                    <a:pt x="139065" y="1308735"/>
                  </a:cubicBezTo>
                  <a:lnTo>
                    <a:pt x="349568" y="1308735"/>
                  </a:lnTo>
                  <a:cubicBezTo>
                    <a:pt x="383858" y="1308735"/>
                    <a:pt x="412433" y="1285875"/>
                    <a:pt x="412433" y="1258253"/>
                  </a:cubicBezTo>
                  <a:lnTo>
                    <a:pt x="412433" y="125730"/>
                  </a:lnTo>
                  <a:cubicBezTo>
                    <a:pt x="412433" y="111442"/>
                    <a:pt x="404813" y="100965"/>
                    <a:pt x="399098" y="95250"/>
                  </a:cubicBezTo>
                  <a:cubicBezTo>
                    <a:pt x="386715" y="82867"/>
                    <a:pt x="368618" y="76200"/>
                    <a:pt x="349568" y="76200"/>
                  </a:cubicBezTo>
                  <a:lnTo>
                    <a:pt x="139065" y="76200"/>
                  </a:lnTo>
                  <a:close/>
                  <a:moveTo>
                    <a:pt x="908685" y="356235"/>
                  </a:moveTo>
                  <a:lnTo>
                    <a:pt x="737235" y="356235"/>
                  </a:lnTo>
                  <a:cubicBezTo>
                    <a:pt x="718185" y="356235"/>
                    <a:pt x="701993" y="340995"/>
                    <a:pt x="701993" y="321945"/>
                  </a:cubicBezTo>
                  <a:cubicBezTo>
                    <a:pt x="701993" y="302895"/>
                    <a:pt x="718185" y="287655"/>
                    <a:pt x="737235" y="287655"/>
                  </a:cubicBezTo>
                  <a:lnTo>
                    <a:pt x="908685" y="287655"/>
                  </a:lnTo>
                  <a:cubicBezTo>
                    <a:pt x="927735" y="287655"/>
                    <a:pt x="943928" y="302895"/>
                    <a:pt x="943928" y="321945"/>
                  </a:cubicBezTo>
                  <a:cubicBezTo>
                    <a:pt x="943928" y="340995"/>
                    <a:pt x="927735" y="356235"/>
                    <a:pt x="908685" y="356235"/>
                  </a:cubicBezTo>
                  <a:close/>
                  <a:moveTo>
                    <a:pt x="908685" y="208597"/>
                  </a:moveTo>
                  <a:lnTo>
                    <a:pt x="737235" y="208597"/>
                  </a:lnTo>
                  <a:cubicBezTo>
                    <a:pt x="718185" y="208597"/>
                    <a:pt x="701993" y="193358"/>
                    <a:pt x="701993" y="174308"/>
                  </a:cubicBezTo>
                  <a:cubicBezTo>
                    <a:pt x="701993" y="155257"/>
                    <a:pt x="718185" y="140017"/>
                    <a:pt x="737235" y="140017"/>
                  </a:cubicBezTo>
                  <a:lnTo>
                    <a:pt x="908685" y="140017"/>
                  </a:lnTo>
                  <a:cubicBezTo>
                    <a:pt x="927735" y="140017"/>
                    <a:pt x="943928" y="155257"/>
                    <a:pt x="943928" y="174308"/>
                  </a:cubicBezTo>
                  <a:cubicBezTo>
                    <a:pt x="943928" y="193358"/>
                    <a:pt x="927735" y="208597"/>
                    <a:pt x="908685" y="208597"/>
                  </a:cubicBezTo>
                  <a:close/>
                </a:path>
              </a:pathLst>
            </a:custGeom>
            <a:grpFill/>
            <a:ln w="1860"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id="{26974406-B1B6-4ECD-A942-570ED889146E}"/>
                </a:ext>
              </a:extLst>
            </p:cNvPr>
            <p:cNvSpPr/>
            <p:nvPr/>
          </p:nvSpPr>
          <p:spPr>
            <a:xfrm>
              <a:off x="5266372" y="2927032"/>
              <a:ext cx="242887" cy="217169"/>
            </a:xfrm>
            <a:custGeom>
              <a:avLst/>
              <a:gdLst>
                <a:gd name="connsiteX0" fmla="*/ 207645 w 242887"/>
                <a:gd name="connsiteY0" fmla="*/ 217170 h 217169"/>
                <a:gd name="connsiteX1" fmla="*/ 36195 w 242887"/>
                <a:gd name="connsiteY1" fmla="*/ 217170 h 217169"/>
                <a:gd name="connsiteX2" fmla="*/ 953 w 242887"/>
                <a:gd name="connsiteY2" fmla="*/ 182880 h 217169"/>
                <a:gd name="connsiteX3" fmla="*/ 36195 w 242887"/>
                <a:gd name="connsiteY3" fmla="*/ 148590 h 217169"/>
                <a:gd name="connsiteX4" fmla="*/ 207645 w 242887"/>
                <a:gd name="connsiteY4" fmla="*/ 148590 h 217169"/>
                <a:gd name="connsiteX5" fmla="*/ 242888 w 242887"/>
                <a:gd name="connsiteY5" fmla="*/ 182880 h 217169"/>
                <a:gd name="connsiteX6" fmla="*/ 207645 w 242887"/>
                <a:gd name="connsiteY6" fmla="*/ 217170 h 217169"/>
                <a:gd name="connsiteX7" fmla="*/ 206693 w 242887"/>
                <a:gd name="connsiteY7" fmla="*/ 68580 h 217169"/>
                <a:gd name="connsiteX8" fmla="*/ 35243 w 242887"/>
                <a:gd name="connsiteY8" fmla="*/ 68580 h 217169"/>
                <a:gd name="connsiteX9" fmla="*/ 0 w 242887"/>
                <a:gd name="connsiteY9" fmla="*/ 34290 h 217169"/>
                <a:gd name="connsiteX10" fmla="*/ 35243 w 242887"/>
                <a:gd name="connsiteY10" fmla="*/ 0 h 217169"/>
                <a:gd name="connsiteX11" fmla="*/ 206693 w 242887"/>
                <a:gd name="connsiteY11" fmla="*/ 0 h 217169"/>
                <a:gd name="connsiteX12" fmla="*/ 241935 w 242887"/>
                <a:gd name="connsiteY12" fmla="*/ 34290 h 217169"/>
                <a:gd name="connsiteX13" fmla="*/ 206693 w 242887"/>
                <a:gd name="connsiteY13" fmla="*/ 68580 h 2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887" h="217169">
                  <a:moveTo>
                    <a:pt x="207645" y="217170"/>
                  </a:moveTo>
                  <a:lnTo>
                    <a:pt x="36195" y="217170"/>
                  </a:lnTo>
                  <a:cubicBezTo>
                    <a:pt x="17145" y="217170"/>
                    <a:pt x="953" y="201930"/>
                    <a:pt x="953" y="182880"/>
                  </a:cubicBezTo>
                  <a:cubicBezTo>
                    <a:pt x="953" y="163830"/>
                    <a:pt x="17145" y="148590"/>
                    <a:pt x="36195" y="148590"/>
                  </a:cubicBezTo>
                  <a:lnTo>
                    <a:pt x="207645" y="148590"/>
                  </a:lnTo>
                  <a:cubicBezTo>
                    <a:pt x="226695" y="148590"/>
                    <a:pt x="242888" y="163830"/>
                    <a:pt x="242888" y="182880"/>
                  </a:cubicBezTo>
                  <a:cubicBezTo>
                    <a:pt x="242888" y="201930"/>
                    <a:pt x="226695" y="217170"/>
                    <a:pt x="207645" y="217170"/>
                  </a:cubicBezTo>
                  <a:close/>
                  <a:moveTo>
                    <a:pt x="206693" y="68580"/>
                  </a:moveTo>
                  <a:lnTo>
                    <a:pt x="35243" y="68580"/>
                  </a:lnTo>
                  <a:cubicBezTo>
                    <a:pt x="16193" y="68580"/>
                    <a:pt x="0" y="53340"/>
                    <a:pt x="0" y="34290"/>
                  </a:cubicBezTo>
                  <a:cubicBezTo>
                    <a:pt x="0" y="15240"/>
                    <a:pt x="16193" y="0"/>
                    <a:pt x="35243" y="0"/>
                  </a:cubicBezTo>
                  <a:lnTo>
                    <a:pt x="206693" y="0"/>
                  </a:lnTo>
                  <a:cubicBezTo>
                    <a:pt x="225743" y="0"/>
                    <a:pt x="241935" y="15240"/>
                    <a:pt x="241935" y="34290"/>
                  </a:cubicBezTo>
                  <a:cubicBezTo>
                    <a:pt x="242888" y="53340"/>
                    <a:pt x="226695" y="68580"/>
                    <a:pt x="206693" y="68580"/>
                  </a:cubicBezTo>
                  <a:close/>
                </a:path>
              </a:pathLst>
            </a:custGeom>
            <a:grpFill/>
            <a:ln w="1860"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id="{3EB0B010-D251-485A-BA82-C802A59E82C3}"/>
                </a:ext>
              </a:extLst>
            </p:cNvPr>
            <p:cNvSpPr/>
            <p:nvPr/>
          </p:nvSpPr>
          <p:spPr>
            <a:xfrm>
              <a:off x="6002655" y="3327082"/>
              <a:ext cx="1042983" cy="1042994"/>
            </a:xfrm>
            <a:custGeom>
              <a:avLst/>
              <a:gdLst>
                <a:gd name="connsiteX0" fmla="*/ 521970 w 1042983"/>
                <a:gd name="connsiteY0" fmla="*/ 1042995 h 1042994"/>
                <a:gd name="connsiteX1" fmla="*/ 0 w 1042983"/>
                <a:gd name="connsiteY1" fmla="*/ 521018 h 1042994"/>
                <a:gd name="connsiteX2" fmla="*/ 521970 w 1042983"/>
                <a:gd name="connsiteY2" fmla="*/ 0 h 1042994"/>
                <a:gd name="connsiteX3" fmla="*/ 1042980 w 1042983"/>
                <a:gd name="connsiteY3" fmla="*/ 521970 h 1042994"/>
                <a:gd name="connsiteX4" fmla="*/ 521970 w 1042983"/>
                <a:gd name="connsiteY4" fmla="*/ 1042995 h 1042994"/>
                <a:gd name="connsiteX5" fmla="*/ 521970 w 1042983"/>
                <a:gd name="connsiteY5" fmla="*/ 76200 h 1042994"/>
                <a:gd name="connsiteX6" fmla="*/ 76200 w 1042983"/>
                <a:gd name="connsiteY6" fmla="*/ 521018 h 1042994"/>
                <a:gd name="connsiteX7" fmla="*/ 521018 w 1042983"/>
                <a:gd name="connsiteY7" fmla="*/ 966788 h 1042994"/>
                <a:gd name="connsiteX8" fmla="*/ 966788 w 1042983"/>
                <a:gd name="connsiteY8" fmla="*/ 521970 h 1042994"/>
                <a:gd name="connsiteX9" fmla="*/ 521970 w 1042983"/>
                <a:gd name="connsiteY9" fmla="*/ 76200 h 104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983" h="1042994">
                  <a:moveTo>
                    <a:pt x="521970" y="1042995"/>
                  </a:moveTo>
                  <a:cubicBezTo>
                    <a:pt x="234315" y="1042995"/>
                    <a:pt x="0" y="808673"/>
                    <a:pt x="0" y="521018"/>
                  </a:cubicBezTo>
                  <a:cubicBezTo>
                    <a:pt x="0" y="233363"/>
                    <a:pt x="234315" y="0"/>
                    <a:pt x="521970" y="0"/>
                  </a:cubicBezTo>
                  <a:cubicBezTo>
                    <a:pt x="809625" y="0"/>
                    <a:pt x="1043947" y="234315"/>
                    <a:pt x="1042980" y="521970"/>
                  </a:cubicBezTo>
                  <a:cubicBezTo>
                    <a:pt x="1043947" y="808673"/>
                    <a:pt x="809625" y="1042995"/>
                    <a:pt x="521970" y="1042995"/>
                  </a:cubicBezTo>
                  <a:close/>
                  <a:moveTo>
                    <a:pt x="521970" y="76200"/>
                  </a:moveTo>
                  <a:cubicBezTo>
                    <a:pt x="276225" y="76200"/>
                    <a:pt x="77152" y="276225"/>
                    <a:pt x="76200" y="521018"/>
                  </a:cubicBezTo>
                  <a:cubicBezTo>
                    <a:pt x="76200" y="766762"/>
                    <a:pt x="276225" y="966788"/>
                    <a:pt x="521018" y="966788"/>
                  </a:cubicBezTo>
                  <a:cubicBezTo>
                    <a:pt x="766763" y="966788"/>
                    <a:pt x="966788" y="766762"/>
                    <a:pt x="966788" y="521970"/>
                  </a:cubicBezTo>
                  <a:cubicBezTo>
                    <a:pt x="967740" y="276225"/>
                    <a:pt x="767715" y="76200"/>
                    <a:pt x="521970" y="76200"/>
                  </a:cubicBez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id="{8D635C08-191D-4AD7-B521-FE5CEC742914}"/>
                </a:ext>
              </a:extLst>
            </p:cNvPr>
            <p:cNvSpPr/>
            <p:nvPr/>
          </p:nvSpPr>
          <p:spPr>
            <a:xfrm>
              <a:off x="6409744" y="2746531"/>
              <a:ext cx="288235" cy="528163"/>
            </a:xfrm>
            <a:custGeom>
              <a:avLst/>
              <a:gdLst>
                <a:gd name="connsiteX0" fmla="*/ 92021 w 288235"/>
                <a:gd name="connsiteY0" fmla="*/ 503398 h 528163"/>
                <a:gd name="connsiteX1" fmla="*/ 114881 w 288235"/>
                <a:gd name="connsiteY1" fmla="*/ 502446 h 528163"/>
                <a:gd name="connsiteX2" fmla="*/ 288236 w 288235"/>
                <a:gd name="connsiteY2" fmla="*/ 528163 h 528163"/>
                <a:gd name="connsiteX3" fmla="*/ 183460 w 288235"/>
                <a:gd name="connsiteY3" fmla="*/ 30006 h 528163"/>
                <a:gd name="connsiteX4" fmla="*/ 82496 w 288235"/>
                <a:gd name="connsiteY4" fmla="*/ 4288 h 528163"/>
                <a:gd name="connsiteX5" fmla="*/ 581 w 288235"/>
                <a:gd name="connsiteY5" fmla="*/ 69058 h 528163"/>
                <a:gd name="connsiteX6" fmla="*/ 92021 w 288235"/>
                <a:gd name="connsiteY6" fmla="*/ 503398 h 52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235" h="528163">
                  <a:moveTo>
                    <a:pt x="92021" y="503398"/>
                  </a:moveTo>
                  <a:cubicBezTo>
                    <a:pt x="99641" y="503398"/>
                    <a:pt x="107261" y="502446"/>
                    <a:pt x="114881" y="502446"/>
                  </a:cubicBezTo>
                  <a:cubicBezTo>
                    <a:pt x="174888" y="502446"/>
                    <a:pt x="233943" y="511971"/>
                    <a:pt x="288236" y="528163"/>
                  </a:cubicBezTo>
                  <a:lnTo>
                    <a:pt x="183460" y="30006"/>
                  </a:lnTo>
                  <a:cubicBezTo>
                    <a:pt x="177746" y="5241"/>
                    <a:pt x="132978" y="-7142"/>
                    <a:pt x="82496" y="4288"/>
                  </a:cubicBezTo>
                  <a:cubicBezTo>
                    <a:pt x="32013" y="14766"/>
                    <a:pt x="-5134" y="44293"/>
                    <a:pt x="581" y="69058"/>
                  </a:cubicBezTo>
                  <a:lnTo>
                    <a:pt x="92021" y="503398"/>
                  </a:lnTo>
                  <a:close/>
                </a:path>
              </a:pathLst>
            </a:custGeom>
            <a:grpFill/>
            <a:ln w="1860"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id="{FEF61E95-88FE-41B2-8C9F-35BFD4DE61CD}"/>
                </a:ext>
              </a:extLst>
            </p:cNvPr>
            <p:cNvSpPr/>
            <p:nvPr/>
          </p:nvSpPr>
          <p:spPr>
            <a:xfrm>
              <a:off x="5715000" y="2476500"/>
              <a:ext cx="1125854" cy="1696791"/>
            </a:xfrm>
            <a:custGeom>
              <a:avLst/>
              <a:gdLst>
                <a:gd name="connsiteX0" fmla="*/ 895350 w 1125854"/>
                <a:gd name="connsiteY0" fmla="*/ 1584960 h 1696791"/>
                <a:gd name="connsiteX1" fmla="*/ 895350 w 1125854"/>
                <a:gd name="connsiteY1" fmla="*/ 1688783 h 1696791"/>
                <a:gd name="connsiteX2" fmla="*/ 905828 w 1125854"/>
                <a:gd name="connsiteY2" fmla="*/ 1696403 h 1696791"/>
                <a:gd name="connsiteX3" fmla="*/ 923925 w 1125854"/>
                <a:gd name="connsiteY3" fmla="*/ 1692593 h 1696791"/>
                <a:gd name="connsiteX4" fmla="*/ 1108710 w 1125854"/>
                <a:gd name="connsiteY4" fmla="*/ 1562100 h 1696791"/>
                <a:gd name="connsiteX5" fmla="*/ 1125855 w 1125854"/>
                <a:gd name="connsiteY5" fmla="*/ 1536383 h 1696791"/>
                <a:gd name="connsiteX6" fmla="*/ 1113473 w 1125854"/>
                <a:gd name="connsiteY6" fmla="*/ 1512570 h 1696791"/>
                <a:gd name="connsiteX7" fmla="*/ 927735 w 1125854"/>
                <a:gd name="connsiteY7" fmla="*/ 1385888 h 1696791"/>
                <a:gd name="connsiteX8" fmla="*/ 905828 w 1125854"/>
                <a:gd name="connsiteY8" fmla="*/ 1383983 h 1696791"/>
                <a:gd name="connsiteX9" fmla="*/ 895350 w 1125854"/>
                <a:gd name="connsiteY9" fmla="*/ 1394460 h 1696791"/>
                <a:gd name="connsiteX10" fmla="*/ 895350 w 1125854"/>
                <a:gd name="connsiteY10" fmla="*/ 1491615 h 1696791"/>
                <a:gd name="connsiteX11" fmla="*/ 714375 w 1125854"/>
                <a:gd name="connsiteY11" fmla="*/ 1491615 h 1696791"/>
                <a:gd name="connsiteX12" fmla="*/ 571500 w 1125854"/>
                <a:gd name="connsiteY12" fmla="*/ 1420178 h 1696791"/>
                <a:gd name="connsiteX13" fmla="*/ 718185 w 1125854"/>
                <a:gd name="connsiteY13" fmla="*/ 1585913 h 1696791"/>
                <a:gd name="connsiteX14" fmla="*/ 710565 w 1125854"/>
                <a:gd name="connsiteY14" fmla="*/ 1164908 h 1696791"/>
                <a:gd name="connsiteX15" fmla="*/ 710565 w 1125854"/>
                <a:gd name="connsiteY15" fmla="*/ 1060133 h 1696791"/>
                <a:gd name="connsiteX16" fmla="*/ 697230 w 1125854"/>
                <a:gd name="connsiteY16" fmla="*/ 1052513 h 1696791"/>
                <a:gd name="connsiteX17" fmla="*/ 682943 w 1125854"/>
                <a:gd name="connsiteY17" fmla="*/ 1056323 h 1696791"/>
                <a:gd name="connsiteX18" fmla="*/ 498158 w 1125854"/>
                <a:gd name="connsiteY18" fmla="*/ 1186815 h 1696791"/>
                <a:gd name="connsiteX19" fmla="*/ 481013 w 1125854"/>
                <a:gd name="connsiteY19" fmla="*/ 1212533 h 1696791"/>
                <a:gd name="connsiteX20" fmla="*/ 493395 w 1125854"/>
                <a:gd name="connsiteY20" fmla="*/ 1236345 h 1696791"/>
                <a:gd name="connsiteX21" fmla="*/ 679132 w 1125854"/>
                <a:gd name="connsiteY21" fmla="*/ 1363028 h 1696791"/>
                <a:gd name="connsiteX22" fmla="*/ 697230 w 1125854"/>
                <a:gd name="connsiteY22" fmla="*/ 1364933 h 1696791"/>
                <a:gd name="connsiteX23" fmla="*/ 710565 w 1125854"/>
                <a:gd name="connsiteY23" fmla="*/ 1355408 h 1696791"/>
                <a:gd name="connsiteX24" fmla="*/ 710565 w 1125854"/>
                <a:gd name="connsiteY24" fmla="*/ 1258253 h 1696791"/>
                <a:gd name="connsiteX25" fmla="*/ 892492 w 1125854"/>
                <a:gd name="connsiteY25" fmla="*/ 1258253 h 1696791"/>
                <a:gd name="connsiteX26" fmla="*/ 1035368 w 1125854"/>
                <a:gd name="connsiteY26" fmla="*/ 1329690 h 1696791"/>
                <a:gd name="connsiteX27" fmla="*/ 888683 w 1125854"/>
                <a:gd name="connsiteY27" fmla="*/ 1163955 h 1696791"/>
                <a:gd name="connsiteX28" fmla="*/ 217170 w 1125854"/>
                <a:gd name="connsiteY28" fmla="*/ 1464945 h 1696791"/>
                <a:gd name="connsiteX29" fmla="*/ 144780 w 1125854"/>
                <a:gd name="connsiteY29" fmla="*/ 1464945 h 1696791"/>
                <a:gd name="connsiteX30" fmla="*/ 88582 w 1125854"/>
                <a:gd name="connsiteY30" fmla="*/ 1410653 h 1696791"/>
                <a:gd name="connsiteX31" fmla="*/ 89535 w 1125854"/>
                <a:gd name="connsiteY31" fmla="*/ 142875 h 1696791"/>
                <a:gd name="connsiteX32" fmla="*/ 145733 w 1125854"/>
                <a:gd name="connsiteY32" fmla="*/ 88583 h 1696791"/>
                <a:gd name="connsiteX33" fmla="*/ 356235 w 1125854"/>
                <a:gd name="connsiteY33" fmla="*/ 88583 h 1696791"/>
                <a:gd name="connsiteX34" fmla="*/ 397192 w 1125854"/>
                <a:gd name="connsiteY34" fmla="*/ 105728 h 1696791"/>
                <a:gd name="connsiteX35" fmla="*/ 412432 w 1125854"/>
                <a:gd name="connsiteY35" fmla="*/ 142875 h 1696791"/>
                <a:gd name="connsiteX36" fmla="*/ 412432 w 1125854"/>
                <a:gd name="connsiteY36" fmla="*/ 922020 h 1696791"/>
                <a:gd name="connsiteX37" fmla="*/ 501967 w 1125854"/>
                <a:gd name="connsiteY37" fmla="*/ 856298 h 1696791"/>
                <a:gd name="connsiteX38" fmla="*/ 501967 w 1125854"/>
                <a:gd name="connsiteY38" fmla="*/ 142875 h 1696791"/>
                <a:gd name="connsiteX39" fmla="*/ 460057 w 1125854"/>
                <a:gd name="connsiteY39" fmla="*/ 41910 h 1696791"/>
                <a:gd name="connsiteX40" fmla="*/ 357188 w 1125854"/>
                <a:gd name="connsiteY40" fmla="*/ 0 h 1696791"/>
                <a:gd name="connsiteX41" fmla="*/ 146685 w 1125854"/>
                <a:gd name="connsiteY41" fmla="*/ 0 h 1696791"/>
                <a:gd name="connsiteX42" fmla="*/ 952 w 1125854"/>
                <a:gd name="connsiteY42" fmla="*/ 143828 h 1696791"/>
                <a:gd name="connsiteX43" fmla="*/ 0 w 1125854"/>
                <a:gd name="connsiteY43" fmla="*/ 1411605 h 1696791"/>
                <a:gd name="connsiteX44" fmla="*/ 145733 w 1125854"/>
                <a:gd name="connsiteY44" fmla="*/ 1555433 h 1696791"/>
                <a:gd name="connsiteX45" fmla="*/ 239077 w 1125854"/>
                <a:gd name="connsiteY45" fmla="*/ 1555433 h 1696791"/>
                <a:gd name="connsiteX46" fmla="*/ 217170 w 1125854"/>
                <a:gd name="connsiteY46" fmla="*/ 1464945 h 169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25854" h="1696791">
                  <a:moveTo>
                    <a:pt x="895350" y="1584960"/>
                  </a:moveTo>
                  <a:lnTo>
                    <a:pt x="895350" y="1688783"/>
                  </a:lnTo>
                  <a:cubicBezTo>
                    <a:pt x="895350" y="1688783"/>
                    <a:pt x="895350" y="1694498"/>
                    <a:pt x="905828" y="1696403"/>
                  </a:cubicBezTo>
                  <a:cubicBezTo>
                    <a:pt x="915352" y="1698308"/>
                    <a:pt x="923925" y="1692593"/>
                    <a:pt x="923925" y="1692593"/>
                  </a:cubicBezTo>
                  <a:cubicBezTo>
                    <a:pt x="927735" y="1689735"/>
                    <a:pt x="1108710" y="1562100"/>
                    <a:pt x="1108710" y="1562100"/>
                  </a:cubicBezTo>
                  <a:cubicBezTo>
                    <a:pt x="1108710" y="1562100"/>
                    <a:pt x="1125855" y="1553528"/>
                    <a:pt x="1125855" y="1536383"/>
                  </a:cubicBezTo>
                  <a:cubicBezTo>
                    <a:pt x="1125855" y="1519238"/>
                    <a:pt x="1113473" y="1512570"/>
                    <a:pt x="1113473" y="1512570"/>
                  </a:cubicBezTo>
                  <a:lnTo>
                    <a:pt x="927735" y="1385888"/>
                  </a:lnTo>
                  <a:cubicBezTo>
                    <a:pt x="927735" y="1385888"/>
                    <a:pt x="916305" y="1381125"/>
                    <a:pt x="905828" y="1383983"/>
                  </a:cubicBezTo>
                  <a:cubicBezTo>
                    <a:pt x="895350" y="1385888"/>
                    <a:pt x="895350" y="1394460"/>
                    <a:pt x="895350" y="1394460"/>
                  </a:cubicBezTo>
                  <a:lnTo>
                    <a:pt x="895350" y="1491615"/>
                  </a:lnTo>
                  <a:lnTo>
                    <a:pt x="714375" y="1491615"/>
                  </a:lnTo>
                  <a:cubicBezTo>
                    <a:pt x="714375" y="1491615"/>
                    <a:pt x="571500" y="1472565"/>
                    <a:pt x="571500" y="1420178"/>
                  </a:cubicBezTo>
                  <a:cubicBezTo>
                    <a:pt x="571500" y="1420178"/>
                    <a:pt x="573405" y="1585913"/>
                    <a:pt x="718185" y="1585913"/>
                  </a:cubicBezTo>
                  <a:moveTo>
                    <a:pt x="710565" y="1164908"/>
                  </a:moveTo>
                  <a:lnTo>
                    <a:pt x="710565" y="1060133"/>
                  </a:lnTo>
                  <a:cubicBezTo>
                    <a:pt x="710565" y="1060133"/>
                    <a:pt x="708660" y="1053465"/>
                    <a:pt x="697230" y="1052513"/>
                  </a:cubicBezTo>
                  <a:cubicBezTo>
                    <a:pt x="689610" y="1051560"/>
                    <a:pt x="684848" y="1055370"/>
                    <a:pt x="682943" y="1056323"/>
                  </a:cubicBezTo>
                  <a:cubicBezTo>
                    <a:pt x="679132" y="1059180"/>
                    <a:pt x="498158" y="1186815"/>
                    <a:pt x="498158" y="1186815"/>
                  </a:cubicBezTo>
                  <a:cubicBezTo>
                    <a:pt x="498158" y="1186815"/>
                    <a:pt x="481013" y="1195388"/>
                    <a:pt x="481013" y="1212533"/>
                  </a:cubicBezTo>
                  <a:cubicBezTo>
                    <a:pt x="481013" y="1229678"/>
                    <a:pt x="493395" y="1236345"/>
                    <a:pt x="493395" y="1236345"/>
                  </a:cubicBezTo>
                  <a:lnTo>
                    <a:pt x="679132" y="1363028"/>
                  </a:lnTo>
                  <a:cubicBezTo>
                    <a:pt x="679132" y="1363028"/>
                    <a:pt x="686752" y="1367790"/>
                    <a:pt x="697230" y="1364933"/>
                  </a:cubicBezTo>
                  <a:cubicBezTo>
                    <a:pt x="710565" y="1362075"/>
                    <a:pt x="710565" y="1355408"/>
                    <a:pt x="710565" y="1355408"/>
                  </a:cubicBezTo>
                  <a:lnTo>
                    <a:pt x="710565" y="1258253"/>
                  </a:lnTo>
                  <a:lnTo>
                    <a:pt x="892492" y="1258253"/>
                  </a:lnTo>
                  <a:cubicBezTo>
                    <a:pt x="892492" y="1258253"/>
                    <a:pt x="1035368" y="1277303"/>
                    <a:pt x="1035368" y="1329690"/>
                  </a:cubicBezTo>
                  <a:cubicBezTo>
                    <a:pt x="1035368" y="1329690"/>
                    <a:pt x="1033462" y="1163955"/>
                    <a:pt x="888683" y="1163955"/>
                  </a:cubicBezTo>
                  <a:moveTo>
                    <a:pt x="217170" y="1464945"/>
                  </a:moveTo>
                  <a:lnTo>
                    <a:pt x="144780" y="1464945"/>
                  </a:lnTo>
                  <a:cubicBezTo>
                    <a:pt x="113347" y="1464945"/>
                    <a:pt x="88582" y="1440180"/>
                    <a:pt x="88582" y="1410653"/>
                  </a:cubicBezTo>
                  <a:lnTo>
                    <a:pt x="89535" y="142875"/>
                  </a:lnTo>
                  <a:cubicBezTo>
                    <a:pt x="89535" y="113348"/>
                    <a:pt x="115252" y="88583"/>
                    <a:pt x="145733" y="88583"/>
                  </a:cubicBezTo>
                  <a:lnTo>
                    <a:pt x="356235" y="88583"/>
                  </a:lnTo>
                  <a:cubicBezTo>
                    <a:pt x="371475" y="88583"/>
                    <a:pt x="385762" y="94298"/>
                    <a:pt x="397192" y="105728"/>
                  </a:cubicBezTo>
                  <a:cubicBezTo>
                    <a:pt x="407670" y="116205"/>
                    <a:pt x="412432" y="128588"/>
                    <a:pt x="412432" y="142875"/>
                  </a:cubicBezTo>
                  <a:lnTo>
                    <a:pt x="412432" y="922020"/>
                  </a:lnTo>
                  <a:cubicBezTo>
                    <a:pt x="440055" y="897255"/>
                    <a:pt x="469583" y="875348"/>
                    <a:pt x="501967" y="856298"/>
                  </a:cubicBezTo>
                  <a:lnTo>
                    <a:pt x="501967" y="142875"/>
                  </a:lnTo>
                  <a:cubicBezTo>
                    <a:pt x="501967" y="104775"/>
                    <a:pt x="487680" y="69533"/>
                    <a:pt x="460057" y="41910"/>
                  </a:cubicBezTo>
                  <a:cubicBezTo>
                    <a:pt x="433387" y="15240"/>
                    <a:pt x="396240" y="0"/>
                    <a:pt x="357188" y="0"/>
                  </a:cubicBezTo>
                  <a:lnTo>
                    <a:pt x="146685" y="0"/>
                  </a:lnTo>
                  <a:cubicBezTo>
                    <a:pt x="66675" y="0"/>
                    <a:pt x="952" y="63818"/>
                    <a:pt x="952" y="143828"/>
                  </a:cubicBezTo>
                  <a:lnTo>
                    <a:pt x="0" y="1411605"/>
                  </a:lnTo>
                  <a:cubicBezTo>
                    <a:pt x="0" y="1490663"/>
                    <a:pt x="64770" y="1554480"/>
                    <a:pt x="145733" y="1555433"/>
                  </a:cubicBezTo>
                  <a:lnTo>
                    <a:pt x="239077" y="1555433"/>
                  </a:lnTo>
                  <a:cubicBezTo>
                    <a:pt x="229553" y="1525905"/>
                    <a:pt x="221932" y="1496378"/>
                    <a:pt x="217170" y="1464945"/>
                  </a:cubicBezTo>
                  <a:close/>
                </a:path>
              </a:pathLst>
            </a:custGeom>
            <a:grpFill/>
            <a:ln w="1860" cap="flat">
              <a:noFill/>
              <a:prstDash val="solid"/>
              <a:miter/>
            </a:ln>
          </p:spPr>
          <p:txBody>
            <a:bodyPr rtlCol="0" anchor="ctr"/>
            <a:lstStyle/>
            <a:p>
              <a:endParaRPr lang="zh-CN" altLang="en-US"/>
            </a:p>
          </p:txBody>
        </p:sp>
      </p:grpSp>
      <p:sp>
        <p:nvSpPr>
          <p:cNvPr id="20" name="任意多边形: 形状 19">
            <a:extLst>
              <a:ext uri="{FF2B5EF4-FFF2-40B4-BE49-F238E27FC236}">
                <a16:creationId xmlns:a16="http://schemas.microsoft.com/office/drawing/2014/main" id="{7968FD62-759B-4E87-87AB-97E1C2500371}"/>
              </a:ext>
            </a:extLst>
          </p:cNvPr>
          <p:cNvSpPr/>
          <p:nvPr/>
        </p:nvSpPr>
        <p:spPr>
          <a:xfrm rot="19252527">
            <a:off x="5343345" y="3320043"/>
            <a:ext cx="92392" cy="155084"/>
          </a:xfrm>
          <a:custGeom>
            <a:avLst/>
            <a:gdLst>
              <a:gd name="connsiteX0" fmla="*/ 2443 w 92392"/>
              <a:gd name="connsiteY0" fmla="*/ 0 h 155084"/>
              <a:gd name="connsiteX1" fmla="*/ 92392 w 92392"/>
              <a:gd name="connsiteY1" fmla="*/ 155084 h 155084"/>
              <a:gd name="connsiteX2" fmla="*/ 848 w 92392"/>
              <a:gd name="connsiteY2" fmla="*/ 155084 h 155084"/>
              <a:gd name="connsiteX3" fmla="*/ 0 w 92392"/>
              <a:gd name="connsiteY3" fmla="*/ 4212 h 155084"/>
            </a:gdLst>
            <a:ahLst/>
            <a:cxnLst>
              <a:cxn ang="0">
                <a:pos x="connsiteX0" y="connsiteY0"/>
              </a:cxn>
              <a:cxn ang="0">
                <a:pos x="connsiteX1" y="connsiteY1"/>
              </a:cxn>
              <a:cxn ang="0">
                <a:pos x="connsiteX2" y="connsiteY2"/>
              </a:cxn>
              <a:cxn ang="0">
                <a:pos x="connsiteX3" y="connsiteY3"/>
              </a:cxn>
            </a:cxnLst>
            <a:rect l="l" t="t" r="r" b="b"/>
            <a:pathLst>
              <a:path w="92392" h="155084">
                <a:moveTo>
                  <a:pt x="2443" y="0"/>
                </a:moveTo>
                <a:lnTo>
                  <a:pt x="92392" y="155084"/>
                </a:lnTo>
                <a:lnTo>
                  <a:pt x="848" y="155084"/>
                </a:lnTo>
                <a:lnTo>
                  <a:pt x="0" y="4212"/>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任意多边形: 形状 20">
            <a:extLst>
              <a:ext uri="{FF2B5EF4-FFF2-40B4-BE49-F238E27FC236}">
                <a16:creationId xmlns:a16="http://schemas.microsoft.com/office/drawing/2014/main" id="{9349E137-BEDC-45E7-9961-D17F9C89C24A}"/>
              </a:ext>
            </a:extLst>
          </p:cNvPr>
          <p:cNvSpPr/>
          <p:nvPr/>
        </p:nvSpPr>
        <p:spPr>
          <a:xfrm rot="13162856">
            <a:off x="6765449" y="3332599"/>
            <a:ext cx="87310" cy="149827"/>
          </a:xfrm>
          <a:custGeom>
            <a:avLst/>
            <a:gdLst>
              <a:gd name="connsiteX0" fmla="*/ 87310 w 87310"/>
              <a:gd name="connsiteY0" fmla="*/ 149827 h 149827"/>
              <a:gd name="connsiteX1" fmla="*/ 0 w 87310"/>
              <a:gd name="connsiteY1" fmla="*/ 149827 h 149827"/>
              <a:gd name="connsiteX2" fmla="*/ 410 w 87310"/>
              <a:gd name="connsiteY2" fmla="*/ 0 h 149827"/>
            </a:gdLst>
            <a:ahLst/>
            <a:cxnLst>
              <a:cxn ang="0">
                <a:pos x="connsiteX0" y="connsiteY0"/>
              </a:cxn>
              <a:cxn ang="0">
                <a:pos x="connsiteX1" y="connsiteY1"/>
              </a:cxn>
              <a:cxn ang="0">
                <a:pos x="connsiteX2" y="connsiteY2"/>
              </a:cxn>
            </a:cxnLst>
            <a:rect l="l" t="t" r="r" b="b"/>
            <a:pathLst>
              <a:path w="87310" h="149827">
                <a:moveTo>
                  <a:pt x="87310" y="149827"/>
                </a:moveTo>
                <a:lnTo>
                  <a:pt x="0" y="149827"/>
                </a:lnTo>
                <a:lnTo>
                  <a:pt x="410" y="0"/>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任意多边形: 形状 21">
            <a:extLst>
              <a:ext uri="{FF2B5EF4-FFF2-40B4-BE49-F238E27FC236}">
                <a16:creationId xmlns:a16="http://schemas.microsoft.com/office/drawing/2014/main" id="{2BAB59DF-1F2A-4CFC-9E85-D22259768214}"/>
              </a:ext>
            </a:extLst>
          </p:cNvPr>
          <p:cNvSpPr/>
          <p:nvPr/>
        </p:nvSpPr>
        <p:spPr>
          <a:xfrm rot="12628943">
            <a:off x="6046816" y="2525720"/>
            <a:ext cx="136107" cy="155084"/>
          </a:xfrm>
          <a:custGeom>
            <a:avLst/>
            <a:gdLst>
              <a:gd name="connsiteX0" fmla="*/ 136107 w 136107"/>
              <a:gd name="connsiteY0" fmla="*/ 79583 h 155084"/>
              <a:gd name="connsiteX1" fmla="*/ 7841 w 136107"/>
              <a:gd name="connsiteY1" fmla="*/ 155084 h 155084"/>
              <a:gd name="connsiteX2" fmla="*/ 0 w 136107"/>
              <a:gd name="connsiteY2" fmla="*/ 155084 h 155084"/>
              <a:gd name="connsiteX3" fmla="*/ 89949 w 136107"/>
              <a:gd name="connsiteY3" fmla="*/ 0 h 155084"/>
            </a:gdLst>
            <a:ahLst/>
            <a:cxnLst>
              <a:cxn ang="0">
                <a:pos x="connsiteX0" y="connsiteY0"/>
              </a:cxn>
              <a:cxn ang="0">
                <a:pos x="connsiteX1" y="connsiteY1"/>
              </a:cxn>
              <a:cxn ang="0">
                <a:pos x="connsiteX2" y="connsiteY2"/>
              </a:cxn>
              <a:cxn ang="0">
                <a:pos x="connsiteX3" y="connsiteY3"/>
              </a:cxn>
            </a:cxnLst>
            <a:rect l="l" t="t" r="r" b="b"/>
            <a:pathLst>
              <a:path w="136107" h="155084">
                <a:moveTo>
                  <a:pt x="136107" y="79583"/>
                </a:moveTo>
                <a:lnTo>
                  <a:pt x="7841" y="155084"/>
                </a:lnTo>
                <a:lnTo>
                  <a:pt x="0" y="155084"/>
                </a:lnTo>
                <a:lnTo>
                  <a:pt x="89949" y="0"/>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矩形 30">
            <a:extLst>
              <a:ext uri="{FF2B5EF4-FFF2-40B4-BE49-F238E27FC236}">
                <a16:creationId xmlns:a16="http://schemas.microsoft.com/office/drawing/2014/main" id="{B651CFDB-BFC9-4E87-BBC6-12F2913B672A}"/>
              </a:ext>
            </a:extLst>
          </p:cNvPr>
          <p:cNvSpPr/>
          <p:nvPr/>
        </p:nvSpPr>
        <p:spPr>
          <a:xfrm>
            <a:off x="7647300" y="2823303"/>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2" name="矩形 31">
            <a:extLst>
              <a:ext uri="{FF2B5EF4-FFF2-40B4-BE49-F238E27FC236}">
                <a16:creationId xmlns:a16="http://schemas.microsoft.com/office/drawing/2014/main" id="{5A2D006F-616C-49AC-976E-0F76AE401562}"/>
              </a:ext>
            </a:extLst>
          </p:cNvPr>
          <p:cNvSpPr/>
          <p:nvPr/>
        </p:nvSpPr>
        <p:spPr>
          <a:xfrm>
            <a:off x="4469584" y="5002424"/>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23" name="直接连接符 22">
            <a:extLst>
              <a:ext uri="{FF2B5EF4-FFF2-40B4-BE49-F238E27FC236}">
                <a16:creationId xmlns:a16="http://schemas.microsoft.com/office/drawing/2014/main" id="{11023C41-3CDA-4E50-9075-3291A1A9F1D3}"/>
              </a:ext>
            </a:extLst>
          </p:cNvPr>
          <p:cNvCxnSpPr/>
          <p:nvPr/>
        </p:nvCxnSpPr>
        <p:spPr>
          <a:xfrm>
            <a:off x="5878286" y="138861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82428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占位符 55" descr="河边的草地和建筑&#10;&#10;描述已自动生成">
            <a:extLst>
              <a:ext uri="{FF2B5EF4-FFF2-40B4-BE49-F238E27FC236}">
                <a16:creationId xmlns:a16="http://schemas.microsoft.com/office/drawing/2014/main" id="{A20C879C-CDC2-4750-9CE9-01DB2FF37D76}"/>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8446" r="8446"/>
          <a:stretch>
            <a:fillRect/>
          </a:stretch>
        </p:blipFill>
        <p:spPr/>
      </p:pic>
      <p:sp>
        <p:nvSpPr>
          <p:cNvPr id="2" name="文本占位符 1">
            <a:extLst>
              <a:ext uri="{FF2B5EF4-FFF2-40B4-BE49-F238E27FC236}">
                <a16:creationId xmlns:a16="http://schemas.microsoft.com/office/drawing/2014/main" id="{B72B4377-0D69-4BFF-ADD3-554410CA004D}"/>
              </a:ext>
            </a:extLst>
          </p:cNvPr>
          <p:cNvSpPr>
            <a:spLocks noGrp="1"/>
          </p:cNvSpPr>
          <p:nvPr>
            <p:ph type="body" sz="quarter" idx="10"/>
          </p:nvPr>
        </p:nvSpPr>
        <p:spPr/>
        <p:txBody>
          <a:bodyPr/>
          <a:lstStyle/>
          <a:p>
            <a:r>
              <a:rPr lang="zh-CN" altLang="en-US" dirty="0"/>
              <a:t>请输入你的标题</a:t>
            </a:r>
          </a:p>
        </p:txBody>
      </p:sp>
      <p:pic>
        <p:nvPicPr>
          <p:cNvPr id="42" name="图片占位符 41" descr="河边的城市&#10;&#10;描述已自动生成">
            <a:extLst>
              <a:ext uri="{FF2B5EF4-FFF2-40B4-BE49-F238E27FC236}">
                <a16:creationId xmlns:a16="http://schemas.microsoft.com/office/drawing/2014/main" id="{EBBB20FE-BDDC-49AD-86E0-2F8E24121B17}"/>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28" b="28"/>
          <a:stretch>
            <a:fillRect/>
          </a:stretch>
        </p:blipFill>
        <p:spPr/>
      </p:pic>
      <p:pic>
        <p:nvPicPr>
          <p:cNvPr id="44" name="图片占位符 43" descr="河边的建筑&#10;&#10;描述已自动生成">
            <a:extLst>
              <a:ext uri="{FF2B5EF4-FFF2-40B4-BE49-F238E27FC236}">
                <a16:creationId xmlns:a16="http://schemas.microsoft.com/office/drawing/2014/main" id="{D46F5745-BC64-4134-B18B-99A1765B0E7E}"/>
              </a:ext>
            </a:extLst>
          </p:cNvPr>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t="9" b="9"/>
          <a:stretch>
            <a:fillRect/>
          </a:stretch>
        </p:blipFill>
        <p:spPr/>
      </p:pic>
      <p:pic>
        <p:nvPicPr>
          <p:cNvPr id="46" name="图片占位符 45" descr="白色的建筑&#10;&#10;描述已自动生成">
            <a:extLst>
              <a:ext uri="{FF2B5EF4-FFF2-40B4-BE49-F238E27FC236}">
                <a16:creationId xmlns:a16="http://schemas.microsoft.com/office/drawing/2014/main" id="{591E7368-FA01-4C71-892D-517317AA4771}"/>
              </a:ext>
            </a:extLst>
          </p:cNvPr>
          <p:cNvPicPr>
            <a:picLocks noGrp="1" noChangeAspect="1"/>
          </p:cNvPicPr>
          <p:nvPr>
            <p:ph type="pic" sz="quarter" idx="13"/>
          </p:nvPr>
        </p:nvPicPr>
        <p:blipFill>
          <a:blip r:embed="rId6">
            <a:extLst>
              <a:ext uri="{28A0092B-C50C-407E-A947-70E740481C1C}">
                <a14:useLocalDpi xmlns:a14="http://schemas.microsoft.com/office/drawing/2010/main" val="0"/>
              </a:ext>
            </a:extLst>
          </a:blip>
          <a:srcRect l="10250" r="10250"/>
          <a:stretch>
            <a:fillRect/>
          </a:stretch>
        </p:blipFill>
        <p:spPr/>
      </p:pic>
      <p:grpSp>
        <p:nvGrpSpPr>
          <p:cNvPr id="8" name="组合 7">
            <a:extLst>
              <a:ext uri="{FF2B5EF4-FFF2-40B4-BE49-F238E27FC236}">
                <a16:creationId xmlns:a16="http://schemas.microsoft.com/office/drawing/2014/main" id="{32DF2ACE-4C0C-421B-8B62-10CA69FF4902}"/>
              </a:ext>
            </a:extLst>
          </p:cNvPr>
          <p:cNvGrpSpPr/>
          <p:nvPr/>
        </p:nvGrpSpPr>
        <p:grpSpPr>
          <a:xfrm>
            <a:off x="432749" y="1332482"/>
            <a:ext cx="5592210" cy="2349762"/>
            <a:chOff x="503791" y="1713482"/>
            <a:chExt cx="5403446" cy="1604010"/>
          </a:xfrm>
        </p:grpSpPr>
        <p:sp>
          <p:nvSpPr>
            <p:cNvPr id="34" name="矩形 33">
              <a:extLst>
                <a:ext uri="{FF2B5EF4-FFF2-40B4-BE49-F238E27FC236}">
                  <a16:creationId xmlns:a16="http://schemas.microsoft.com/office/drawing/2014/main" id="{8E5D20DC-A27D-45A0-B964-AA4FFFE4DA97}"/>
                </a:ext>
              </a:extLst>
            </p:cNvPr>
            <p:cNvSpPr/>
            <p:nvPr/>
          </p:nvSpPr>
          <p:spPr>
            <a:xfrm>
              <a:off x="3172654" y="1783057"/>
              <a:ext cx="2645720" cy="1468409"/>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3C955C92-70F5-418B-945D-AFC113EC9A15}"/>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a16="http://schemas.microsoft.com/office/drawing/2014/main" id="{A5006949-0C75-445B-AA73-214D97576082}"/>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矩形 30">
            <a:extLst>
              <a:ext uri="{FF2B5EF4-FFF2-40B4-BE49-F238E27FC236}">
                <a16:creationId xmlns:a16="http://schemas.microsoft.com/office/drawing/2014/main" id="{2659C3BF-5BBE-4DF0-A721-44488C8ADA96}"/>
              </a:ext>
            </a:extLst>
          </p:cNvPr>
          <p:cNvSpPr/>
          <p:nvPr/>
        </p:nvSpPr>
        <p:spPr>
          <a:xfrm>
            <a:off x="3848784" y="2035615"/>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grpSp>
        <p:nvGrpSpPr>
          <p:cNvPr id="10" name="组合 9">
            <a:extLst>
              <a:ext uri="{FF2B5EF4-FFF2-40B4-BE49-F238E27FC236}">
                <a16:creationId xmlns:a16="http://schemas.microsoft.com/office/drawing/2014/main" id="{B042203F-C09C-43E8-B4D7-21B36F41944E}"/>
              </a:ext>
            </a:extLst>
          </p:cNvPr>
          <p:cNvGrpSpPr/>
          <p:nvPr/>
        </p:nvGrpSpPr>
        <p:grpSpPr>
          <a:xfrm>
            <a:off x="6165775" y="1332482"/>
            <a:ext cx="5592210" cy="2349762"/>
            <a:chOff x="503791" y="1713482"/>
            <a:chExt cx="5403446" cy="1604010"/>
          </a:xfrm>
        </p:grpSpPr>
        <p:sp>
          <p:nvSpPr>
            <p:cNvPr id="28" name="矩形 27">
              <a:extLst>
                <a:ext uri="{FF2B5EF4-FFF2-40B4-BE49-F238E27FC236}">
                  <a16:creationId xmlns:a16="http://schemas.microsoft.com/office/drawing/2014/main" id="{0DEF829F-C947-4531-891F-2E30799CEB29}"/>
                </a:ext>
              </a:extLst>
            </p:cNvPr>
            <p:cNvSpPr/>
            <p:nvPr/>
          </p:nvSpPr>
          <p:spPr>
            <a:xfrm>
              <a:off x="3172654" y="1779613"/>
              <a:ext cx="2645720" cy="1471853"/>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id="{DE94C2E3-E111-4ECC-BDE1-ADD702C2BDE3}"/>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a:extLst>
                <a:ext uri="{FF2B5EF4-FFF2-40B4-BE49-F238E27FC236}">
                  <a16:creationId xmlns:a16="http://schemas.microsoft.com/office/drawing/2014/main" id="{83B96E62-E80A-4082-9CFE-866B9D212AC0}"/>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a:extLst>
              <a:ext uri="{FF2B5EF4-FFF2-40B4-BE49-F238E27FC236}">
                <a16:creationId xmlns:a16="http://schemas.microsoft.com/office/drawing/2014/main" id="{617AD811-F5C2-4F40-BF6D-6AD216E5F677}"/>
              </a:ext>
            </a:extLst>
          </p:cNvPr>
          <p:cNvSpPr/>
          <p:nvPr/>
        </p:nvSpPr>
        <p:spPr>
          <a:xfrm>
            <a:off x="9601331" y="2035615"/>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sp>
        <p:nvSpPr>
          <p:cNvPr id="27" name="矩形 26">
            <a:extLst>
              <a:ext uri="{FF2B5EF4-FFF2-40B4-BE49-F238E27FC236}">
                <a16:creationId xmlns:a16="http://schemas.microsoft.com/office/drawing/2014/main" id="{528FD59A-1B7B-4A71-B009-5F9BFFD88E1D}"/>
              </a:ext>
            </a:extLst>
          </p:cNvPr>
          <p:cNvSpPr/>
          <p:nvPr/>
        </p:nvSpPr>
        <p:spPr>
          <a:xfrm>
            <a:off x="9460266" y="2412825"/>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
        <p:nvSpPr>
          <p:cNvPr id="37" name="矩形 36">
            <a:extLst>
              <a:ext uri="{FF2B5EF4-FFF2-40B4-BE49-F238E27FC236}">
                <a16:creationId xmlns:a16="http://schemas.microsoft.com/office/drawing/2014/main" id="{843953F0-AA42-4486-A355-F93D0F27BBAD}"/>
              </a:ext>
            </a:extLst>
          </p:cNvPr>
          <p:cNvSpPr/>
          <p:nvPr/>
        </p:nvSpPr>
        <p:spPr>
          <a:xfrm>
            <a:off x="3707719" y="2412825"/>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grpSp>
        <p:nvGrpSpPr>
          <p:cNvPr id="12" name="组合 11">
            <a:extLst>
              <a:ext uri="{FF2B5EF4-FFF2-40B4-BE49-F238E27FC236}">
                <a16:creationId xmlns:a16="http://schemas.microsoft.com/office/drawing/2014/main" id="{707D0E21-8E0B-4400-ABD3-AD182723215A}"/>
              </a:ext>
            </a:extLst>
          </p:cNvPr>
          <p:cNvGrpSpPr/>
          <p:nvPr/>
        </p:nvGrpSpPr>
        <p:grpSpPr>
          <a:xfrm>
            <a:off x="432748" y="3887720"/>
            <a:ext cx="5592210" cy="2349762"/>
            <a:chOff x="503791" y="1713482"/>
            <a:chExt cx="5403446" cy="1604010"/>
          </a:xfrm>
        </p:grpSpPr>
        <p:sp>
          <p:nvSpPr>
            <p:cNvPr id="22" name="矩形 21">
              <a:extLst>
                <a:ext uri="{FF2B5EF4-FFF2-40B4-BE49-F238E27FC236}">
                  <a16:creationId xmlns:a16="http://schemas.microsoft.com/office/drawing/2014/main" id="{2FEBBC5D-0144-4B6B-BB34-F8B0B6FC5B48}"/>
                </a:ext>
              </a:extLst>
            </p:cNvPr>
            <p:cNvSpPr/>
            <p:nvPr/>
          </p:nvSpPr>
          <p:spPr>
            <a:xfrm>
              <a:off x="3172654" y="1783057"/>
              <a:ext cx="2645720" cy="1478941"/>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D0E46D3B-9DE1-408A-BE93-744375704CC8}"/>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a16="http://schemas.microsoft.com/office/drawing/2014/main" id="{A368A173-49DD-4A21-A1A4-78B2C984F222}"/>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矩形 12">
            <a:extLst>
              <a:ext uri="{FF2B5EF4-FFF2-40B4-BE49-F238E27FC236}">
                <a16:creationId xmlns:a16="http://schemas.microsoft.com/office/drawing/2014/main" id="{32F6784B-6D0F-4073-8273-308A62EB10C6}"/>
              </a:ext>
            </a:extLst>
          </p:cNvPr>
          <p:cNvSpPr/>
          <p:nvPr/>
        </p:nvSpPr>
        <p:spPr>
          <a:xfrm>
            <a:off x="3848783" y="4664609"/>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grpSp>
        <p:nvGrpSpPr>
          <p:cNvPr id="16" name="组合 15">
            <a:extLst>
              <a:ext uri="{FF2B5EF4-FFF2-40B4-BE49-F238E27FC236}">
                <a16:creationId xmlns:a16="http://schemas.microsoft.com/office/drawing/2014/main" id="{D1850502-EE9E-4346-B270-E50A2C3FC345}"/>
              </a:ext>
            </a:extLst>
          </p:cNvPr>
          <p:cNvGrpSpPr/>
          <p:nvPr/>
        </p:nvGrpSpPr>
        <p:grpSpPr>
          <a:xfrm>
            <a:off x="6167042" y="3887720"/>
            <a:ext cx="5592210" cy="2349762"/>
            <a:chOff x="503791" y="1713482"/>
            <a:chExt cx="5403446" cy="1604010"/>
          </a:xfrm>
        </p:grpSpPr>
        <p:sp>
          <p:nvSpPr>
            <p:cNvPr id="19" name="矩形 18">
              <a:extLst>
                <a:ext uri="{FF2B5EF4-FFF2-40B4-BE49-F238E27FC236}">
                  <a16:creationId xmlns:a16="http://schemas.microsoft.com/office/drawing/2014/main" id="{2CA4534D-9827-44A7-A279-B808E408FFE7}"/>
                </a:ext>
              </a:extLst>
            </p:cNvPr>
            <p:cNvSpPr/>
            <p:nvPr/>
          </p:nvSpPr>
          <p:spPr>
            <a:xfrm>
              <a:off x="3172654" y="1783057"/>
              <a:ext cx="2645720" cy="1471748"/>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02F0C414-BE2B-44C7-80CC-C7183386FE34}"/>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形状 20">
              <a:extLst>
                <a:ext uri="{FF2B5EF4-FFF2-40B4-BE49-F238E27FC236}">
                  <a16:creationId xmlns:a16="http://schemas.microsoft.com/office/drawing/2014/main" id="{C4D54140-7714-476A-A2CA-1A56960A9DE3}"/>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矩形 16">
            <a:extLst>
              <a:ext uri="{FF2B5EF4-FFF2-40B4-BE49-F238E27FC236}">
                <a16:creationId xmlns:a16="http://schemas.microsoft.com/office/drawing/2014/main" id="{95483BA4-9EE9-41E1-BDE1-2D01AB6631CC}"/>
              </a:ext>
            </a:extLst>
          </p:cNvPr>
          <p:cNvSpPr/>
          <p:nvPr/>
        </p:nvSpPr>
        <p:spPr>
          <a:xfrm>
            <a:off x="9615129" y="4664609"/>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sp>
        <p:nvSpPr>
          <p:cNvPr id="38" name="矩形 37">
            <a:extLst>
              <a:ext uri="{FF2B5EF4-FFF2-40B4-BE49-F238E27FC236}">
                <a16:creationId xmlns:a16="http://schemas.microsoft.com/office/drawing/2014/main" id="{F93140ED-1DB8-4D6A-8782-EAFF72D0F203}"/>
              </a:ext>
            </a:extLst>
          </p:cNvPr>
          <p:cNvSpPr/>
          <p:nvPr/>
        </p:nvSpPr>
        <p:spPr>
          <a:xfrm>
            <a:off x="3707719" y="5033941"/>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
        <p:nvSpPr>
          <p:cNvPr id="39" name="矩形 38">
            <a:extLst>
              <a:ext uri="{FF2B5EF4-FFF2-40B4-BE49-F238E27FC236}">
                <a16:creationId xmlns:a16="http://schemas.microsoft.com/office/drawing/2014/main" id="{0F5EBECF-EB36-42D7-A219-475A38949698}"/>
              </a:ext>
            </a:extLst>
          </p:cNvPr>
          <p:cNvSpPr/>
          <p:nvPr/>
        </p:nvSpPr>
        <p:spPr>
          <a:xfrm>
            <a:off x="9460266" y="5033941"/>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Tree>
    <p:extLst>
      <p:ext uri="{BB962C8B-B14F-4D97-AF65-F5344CB8AC3E}">
        <p14:creationId xmlns:p14="http://schemas.microsoft.com/office/powerpoint/2010/main" val="26201816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梯形 1">
            <a:extLst>
              <a:ext uri="{FF2B5EF4-FFF2-40B4-BE49-F238E27FC236}">
                <a16:creationId xmlns:a16="http://schemas.microsoft.com/office/drawing/2014/main" id="{B3D8ECF6-D0CE-478A-B9F1-190C95CF1FE2}"/>
              </a:ext>
            </a:extLst>
          </p:cNvPr>
          <p:cNvSpPr/>
          <p:nvPr/>
        </p:nvSpPr>
        <p:spPr>
          <a:xfrm>
            <a:off x="20405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25F0746E-827B-4505-85E5-BF3A17113C94}"/>
              </a:ext>
            </a:extLst>
          </p:cNvPr>
          <p:cNvSpPr/>
          <p:nvPr/>
        </p:nvSpPr>
        <p:spPr>
          <a:xfrm>
            <a:off x="2940447" y="302585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 name="梯形 3">
            <a:extLst>
              <a:ext uri="{FF2B5EF4-FFF2-40B4-BE49-F238E27FC236}">
                <a16:creationId xmlns:a16="http://schemas.microsoft.com/office/drawing/2014/main" id="{A5ED3041-8D49-4C6C-9DB0-B156AFC7CBEE}"/>
              </a:ext>
            </a:extLst>
          </p:cNvPr>
          <p:cNvSpPr/>
          <p:nvPr/>
        </p:nvSpPr>
        <p:spPr>
          <a:xfrm>
            <a:off x="6444512" y="2955230"/>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梯形 4">
            <a:extLst>
              <a:ext uri="{FF2B5EF4-FFF2-40B4-BE49-F238E27FC236}">
                <a16:creationId xmlns:a16="http://schemas.microsoft.com/office/drawing/2014/main" id="{420A7AA0-32EF-4E90-A1DE-0766D8705BCC}"/>
              </a:ext>
            </a:extLst>
          </p:cNvPr>
          <p:cNvSpPr/>
          <p:nvPr/>
        </p:nvSpPr>
        <p:spPr>
          <a:xfrm>
            <a:off x="2112168" y="4673848"/>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梯形 5">
            <a:extLst>
              <a:ext uri="{FF2B5EF4-FFF2-40B4-BE49-F238E27FC236}">
                <a16:creationId xmlns:a16="http://schemas.microsoft.com/office/drawing/2014/main" id="{A0D6961F-3E95-4D57-9932-EC9AF80716BD}"/>
              </a:ext>
            </a:extLst>
          </p:cNvPr>
          <p:cNvSpPr/>
          <p:nvPr/>
        </p:nvSpPr>
        <p:spPr>
          <a:xfrm>
            <a:off x="6444512" y="4681683"/>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梯形 6">
            <a:extLst>
              <a:ext uri="{FF2B5EF4-FFF2-40B4-BE49-F238E27FC236}">
                <a16:creationId xmlns:a16="http://schemas.microsoft.com/office/drawing/2014/main" id="{208B7A7D-D6E9-430F-8EC4-3D1BE619EBAD}"/>
              </a:ext>
            </a:extLst>
          </p:cNvPr>
          <p:cNvSpPr/>
          <p:nvPr/>
        </p:nvSpPr>
        <p:spPr>
          <a:xfrm>
            <a:off x="24129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梯形 7">
            <a:extLst>
              <a:ext uri="{FF2B5EF4-FFF2-40B4-BE49-F238E27FC236}">
                <a16:creationId xmlns:a16="http://schemas.microsoft.com/office/drawing/2014/main" id="{94648B19-9A8D-4DD3-B833-F6C7A97B4EC8}"/>
              </a:ext>
            </a:extLst>
          </p:cNvPr>
          <p:cNvSpPr/>
          <p:nvPr/>
        </p:nvSpPr>
        <p:spPr>
          <a:xfrm>
            <a:off x="6863530" y="3315779"/>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梯形 8">
            <a:extLst>
              <a:ext uri="{FF2B5EF4-FFF2-40B4-BE49-F238E27FC236}">
                <a16:creationId xmlns:a16="http://schemas.microsoft.com/office/drawing/2014/main" id="{9CDB4545-F2B2-4A1A-9A59-096D7B581A56}"/>
              </a:ext>
            </a:extLst>
          </p:cNvPr>
          <p:cNvSpPr/>
          <p:nvPr/>
        </p:nvSpPr>
        <p:spPr>
          <a:xfrm>
            <a:off x="2230106" y="4871354"/>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9">
            <a:extLst>
              <a:ext uri="{FF2B5EF4-FFF2-40B4-BE49-F238E27FC236}">
                <a16:creationId xmlns:a16="http://schemas.microsoft.com/office/drawing/2014/main" id="{FA0FDA75-D135-4617-A4AD-668EA4410F1B}"/>
              </a:ext>
            </a:extLst>
          </p:cNvPr>
          <p:cNvSpPr/>
          <p:nvPr/>
        </p:nvSpPr>
        <p:spPr>
          <a:xfrm>
            <a:off x="2412986" y="5054926"/>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梯形 10">
            <a:extLst>
              <a:ext uri="{FF2B5EF4-FFF2-40B4-BE49-F238E27FC236}">
                <a16:creationId xmlns:a16="http://schemas.microsoft.com/office/drawing/2014/main" id="{EF125CBF-D6AF-46F5-B100-10279C7290C1}"/>
              </a:ext>
            </a:extLst>
          </p:cNvPr>
          <p:cNvSpPr/>
          <p:nvPr/>
        </p:nvSpPr>
        <p:spPr>
          <a:xfrm>
            <a:off x="6587400" y="4871354"/>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梯形 11">
            <a:extLst>
              <a:ext uri="{FF2B5EF4-FFF2-40B4-BE49-F238E27FC236}">
                <a16:creationId xmlns:a16="http://schemas.microsoft.com/office/drawing/2014/main" id="{E39E9972-0F70-4B30-BC50-ED6592B6580E}"/>
              </a:ext>
            </a:extLst>
          </p:cNvPr>
          <p:cNvSpPr/>
          <p:nvPr/>
        </p:nvSpPr>
        <p:spPr>
          <a:xfrm>
            <a:off x="6770280" y="5054926"/>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30DA9746-7D32-4307-91A5-C2EB27929D5E}"/>
              </a:ext>
            </a:extLst>
          </p:cNvPr>
          <p:cNvSpPr/>
          <p:nvPr/>
        </p:nvSpPr>
        <p:spPr>
          <a:xfrm>
            <a:off x="7318782" y="302585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14" name="文本框 13">
            <a:extLst>
              <a:ext uri="{FF2B5EF4-FFF2-40B4-BE49-F238E27FC236}">
                <a16:creationId xmlns:a16="http://schemas.microsoft.com/office/drawing/2014/main" id="{A85682D5-45BB-4B9B-9480-093ECC9A1449}"/>
              </a:ext>
            </a:extLst>
          </p:cNvPr>
          <p:cNvSpPr txBox="1"/>
          <p:nvPr/>
        </p:nvSpPr>
        <p:spPr>
          <a:xfrm>
            <a:off x="3212266" y="261873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01</a:t>
            </a:r>
            <a:endParaRPr lang="zh-CN" altLang="en-US" sz="4800" dirty="0">
              <a:gradFill>
                <a:gsLst>
                  <a:gs pos="81000">
                    <a:schemeClr val="accent2">
                      <a:alpha val="0"/>
                    </a:schemeClr>
                  </a:gs>
                  <a:gs pos="0">
                    <a:schemeClr val="accent1"/>
                  </a:gs>
                </a:gsLst>
                <a:lin ang="5400000" scaled="0"/>
              </a:gradFill>
              <a:latin typeface="+mj-lt"/>
            </a:endParaRPr>
          </a:p>
        </p:txBody>
      </p:sp>
      <p:sp>
        <p:nvSpPr>
          <p:cNvPr id="15" name="文本框 14">
            <a:extLst>
              <a:ext uri="{FF2B5EF4-FFF2-40B4-BE49-F238E27FC236}">
                <a16:creationId xmlns:a16="http://schemas.microsoft.com/office/drawing/2014/main" id="{4B807DFA-0819-43FA-9CC7-C2B122A4DBE5}"/>
              </a:ext>
            </a:extLst>
          </p:cNvPr>
          <p:cNvSpPr txBox="1"/>
          <p:nvPr/>
        </p:nvSpPr>
        <p:spPr>
          <a:xfrm>
            <a:off x="7591234" y="261873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02</a:t>
            </a:r>
            <a:endParaRPr lang="zh-CN" altLang="en-US" sz="4800" dirty="0">
              <a:gradFill>
                <a:gsLst>
                  <a:gs pos="81000">
                    <a:schemeClr val="accent2">
                      <a:alpha val="0"/>
                    </a:schemeClr>
                  </a:gs>
                  <a:gs pos="0">
                    <a:schemeClr val="accent1"/>
                  </a:gs>
                </a:gsLst>
                <a:lin ang="5400000" scaled="0"/>
              </a:gradFill>
              <a:latin typeface="+mj-lt"/>
            </a:endParaRPr>
          </a:p>
        </p:txBody>
      </p:sp>
      <p:sp>
        <p:nvSpPr>
          <p:cNvPr id="16" name="文本框 15">
            <a:extLst>
              <a:ext uri="{FF2B5EF4-FFF2-40B4-BE49-F238E27FC236}">
                <a16:creationId xmlns:a16="http://schemas.microsoft.com/office/drawing/2014/main" id="{614DEFCA-0433-48F4-BEE1-41B595A84433}"/>
              </a:ext>
            </a:extLst>
          </p:cNvPr>
          <p:cNvSpPr txBox="1"/>
          <p:nvPr/>
        </p:nvSpPr>
        <p:spPr>
          <a:xfrm>
            <a:off x="3212266" y="426618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03</a:t>
            </a:r>
            <a:endParaRPr lang="zh-CN" altLang="en-US" sz="4800" dirty="0">
              <a:gradFill>
                <a:gsLst>
                  <a:gs pos="81000">
                    <a:schemeClr val="accent2">
                      <a:alpha val="0"/>
                    </a:schemeClr>
                  </a:gs>
                  <a:gs pos="0">
                    <a:schemeClr val="accent1"/>
                  </a:gs>
                </a:gsLst>
                <a:lin ang="5400000" scaled="0"/>
              </a:gradFill>
              <a:latin typeface="+mj-lt"/>
            </a:endParaRPr>
          </a:p>
        </p:txBody>
      </p:sp>
      <p:sp>
        <p:nvSpPr>
          <p:cNvPr id="17" name="文本框 16">
            <a:extLst>
              <a:ext uri="{FF2B5EF4-FFF2-40B4-BE49-F238E27FC236}">
                <a16:creationId xmlns:a16="http://schemas.microsoft.com/office/drawing/2014/main" id="{A0CF2C6B-AC3B-4EA4-8423-0D61947D711F}"/>
              </a:ext>
            </a:extLst>
          </p:cNvPr>
          <p:cNvSpPr txBox="1"/>
          <p:nvPr/>
        </p:nvSpPr>
        <p:spPr>
          <a:xfrm>
            <a:off x="7591234" y="426105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04</a:t>
            </a:r>
            <a:endParaRPr lang="zh-CN" altLang="en-US" sz="4800" dirty="0">
              <a:gradFill>
                <a:gsLst>
                  <a:gs pos="81000">
                    <a:schemeClr val="accent2">
                      <a:alpha val="0"/>
                    </a:schemeClr>
                  </a:gs>
                  <a:gs pos="0">
                    <a:schemeClr val="accent1"/>
                  </a:gs>
                </a:gsLst>
                <a:lin ang="5400000" scaled="0"/>
              </a:gradFill>
              <a:latin typeface="+mj-lt"/>
            </a:endParaRPr>
          </a:p>
        </p:txBody>
      </p:sp>
      <p:sp>
        <p:nvSpPr>
          <p:cNvPr id="18" name="梯形 17">
            <a:extLst>
              <a:ext uri="{FF2B5EF4-FFF2-40B4-BE49-F238E27FC236}">
                <a16:creationId xmlns:a16="http://schemas.microsoft.com/office/drawing/2014/main" id="{FE43A425-8497-4EA4-80A4-274669C1D105}"/>
              </a:ext>
            </a:extLst>
          </p:cNvPr>
          <p:cNvSpPr/>
          <p:nvPr/>
        </p:nvSpPr>
        <p:spPr>
          <a:xfrm>
            <a:off x="22301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梯形 18">
            <a:extLst>
              <a:ext uri="{FF2B5EF4-FFF2-40B4-BE49-F238E27FC236}">
                <a16:creationId xmlns:a16="http://schemas.microsoft.com/office/drawing/2014/main" id="{2907A74A-F918-461C-89C9-E7DFE4184989}"/>
              </a:ext>
            </a:extLst>
          </p:cNvPr>
          <p:cNvSpPr/>
          <p:nvPr/>
        </p:nvSpPr>
        <p:spPr>
          <a:xfrm>
            <a:off x="6680650" y="3132207"/>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FEC2BE5B-B543-4A00-BEE7-C4F28B4EBB8D}"/>
              </a:ext>
            </a:extLst>
          </p:cNvPr>
          <p:cNvSpPr/>
          <p:nvPr/>
        </p:nvSpPr>
        <p:spPr>
          <a:xfrm>
            <a:off x="2940447" y="472989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21" name="矩形 20">
            <a:extLst>
              <a:ext uri="{FF2B5EF4-FFF2-40B4-BE49-F238E27FC236}">
                <a16:creationId xmlns:a16="http://schemas.microsoft.com/office/drawing/2014/main" id="{71E88749-F6F1-495A-8E70-B750B156B6DA}"/>
              </a:ext>
            </a:extLst>
          </p:cNvPr>
          <p:cNvSpPr/>
          <p:nvPr/>
        </p:nvSpPr>
        <p:spPr>
          <a:xfrm>
            <a:off x="7318782" y="472989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22" name="矩形 21">
            <a:extLst>
              <a:ext uri="{FF2B5EF4-FFF2-40B4-BE49-F238E27FC236}">
                <a16:creationId xmlns:a16="http://schemas.microsoft.com/office/drawing/2014/main" id="{10459F5F-6BD3-416C-BFD0-7189FD83EA0E}"/>
              </a:ext>
            </a:extLst>
          </p:cNvPr>
          <p:cNvSpPr/>
          <p:nvPr/>
        </p:nvSpPr>
        <p:spPr>
          <a:xfrm>
            <a:off x="5490707" y="373510"/>
            <a:ext cx="1210588" cy="906915"/>
          </a:xfrm>
          <a:prstGeom prst="rect">
            <a:avLst/>
          </a:prstGeom>
        </p:spPr>
        <p:txBody>
          <a:bodyPr wrap="none">
            <a:spAutoFit/>
          </a:bodyPr>
          <a:lstStyle/>
          <a:p>
            <a:pPr lvl="0" algn="ctr">
              <a:lnSpc>
                <a:spcPct val="150000"/>
              </a:lnSpc>
              <a:spcAft>
                <a:spcPts val="0"/>
              </a:spcAft>
            </a:pPr>
            <a:r>
              <a:rPr lang="zh-CN" altLang="en-US" sz="4000" b="1" kern="100" dirty="0">
                <a:solidFill>
                  <a:schemeClr val="bg1"/>
                </a:solidFill>
                <a:latin typeface="+mj-ea"/>
                <a:ea typeface="+mj-ea"/>
                <a:cs typeface="Times New Roman" panose="02020603050405020304" pitchFamily="18" charset="0"/>
              </a:rPr>
              <a:t>目录</a:t>
            </a:r>
            <a:endParaRPr lang="zh-CN" altLang="zh-CN" sz="3200" b="1" kern="100" dirty="0">
              <a:solidFill>
                <a:schemeClr val="bg1"/>
              </a:solidFill>
              <a:latin typeface="+mj-ea"/>
              <a:ea typeface="+mj-ea"/>
              <a:cs typeface="Times New Roman" panose="02020603050405020304" pitchFamily="18" charset="0"/>
            </a:endParaRPr>
          </a:p>
        </p:txBody>
      </p:sp>
      <p:sp>
        <p:nvSpPr>
          <p:cNvPr id="23" name="矩形 22">
            <a:extLst>
              <a:ext uri="{FF2B5EF4-FFF2-40B4-BE49-F238E27FC236}">
                <a16:creationId xmlns:a16="http://schemas.microsoft.com/office/drawing/2014/main" id="{4CFB155D-5517-4020-B969-3353A899F182}"/>
              </a:ext>
            </a:extLst>
          </p:cNvPr>
          <p:cNvSpPr/>
          <p:nvPr/>
        </p:nvSpPr>
        <p:spPr>
          <a:xfrm>
            <a:off x="4855406" y="1203045"/>
            <a:ext cx="2481192" cy="743986"/>
          </a:xfrm>
          <a:prstGeom prst="rect">
            <a:avLst/>
          </a:prstGeom>
        </p:spPr>
        <p:txBody>
          <a:bodyPr wrap="none">
            <a:spAutoFit/>
          </a:bodyPr>
          <a:lstStyle/>
          <a:p>
            <a:pPr lvl="0" algn="ctr">
              <a:lnSpc>
                <a:spcPct val="150000"/>
              </a:lnSpc>
              <a:spcAft>
                <a:spcPts val="0"/>
              </a:spcAft>
            </a:pPr>
            <a:r>
              <a:rPr lang="en-US" altLang="zh-CN" sz="32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rPr>
              <a:t>CONTENTS</a:t>
            </a:r>
            <a:endParaRPr lang="zh-CN" altLang="zh-CN" sz="24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146529565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C9ADD55-3447-456A-B428-6F294047B4DC}"/>
              </a:ext>
            </a:extLst>
          </p:cNvPr>
          <p:cNvSpPr>
            <a:spLocks noGrp="1"/>
          </p:cNvSpPr>
          <p:nvPr>
            <p:ph type="body" sz="quarter" idx="10"/>
          </p:nvPr>
        </p:nvSpPr>
        <p:spPr/>
        <p:txBody>
          <a:bodyPr/>
          <a:lstStyle/>
          <a:p>
            <a:r>
              <a:rPr lang="zh-CN" altLang="en-US" dirty="0"/>
              <a:t>请输入你的标题</a:t>
            </a:r>
          </a:p>
        </p:txBody>
      </p:sp>
      <p:grpSp>
        <p:nvGrpSpPr>
          <p:cNvPr id="30" name="组合 29">
            <a:extLst>
              <a:ext uri="{FF2B5EF4-FFF2-40B4-BE49-F238E27FC236}">
                <a16:creationId xmlns:a16="http://schemas.microsoft.com/office/drawing/2014/main" id="{D1517BA8-3CBB-477E-BEC4-C0E403D1152E}"/>
              </a:ext>
            </a:extLst>
          </p:cNvPr>
          <p:cNvGrpSpPr/>
          <p:nvPr/>
        </p:nvGrpSpPr>
        <p:grpSpPr>
          <a:xfrm flipH="1">
            <a:off x="8959086" y="2779852"/>
            <a:ext cx="2561409" cy="3819245"/>
            <a:chOff x="535281" y="2473971"/>
            <a:chExt cx="2561409" cy="3819245"/>
          </a:xfrm>
        </p:grpSpPr>
        <p:sp>
          <p:nvSpPr>
            <p:cNvPr id="31" name="矩形 30">
              <a:extLst>
                <a:ext uri="{FF2B5EF4-FFF2-40B4-BE49-F238E27FC236}">
                  <a16:creationId xmlns:a16="http://schemas.microsoft.com/office/drawing/2014/main" id="{6F9D5AAC-646F-4D3E-8F0A-BBBF57149926}"/>
                </a:ext>
              </a:extLst>
            </p:cNvPr>
            <p:cNvSpPr/>
            <p:nvPr/>
          </p:nvSpPr>
          <p:spPr>
            <a:xfrm>
              <a:off x="538395" y="3085734"/>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2" name="任意多边形: 形状 31">
              <a:extLst>
                <a:ext uri="{FF2B5EF4-FFF2-40B4-BE49-F238E27FC236}">
                  <a16:creationId xmlns:a16="http://schemas.microsoft.com/office/drawing/2014/main" id="{EECDF5CE-17E7-4A05-842D-AD64B2757BC3}"/>
                </a:ext>
              </a:extLst>
            </p:cNvPr>
            <p:cNvSpPr/>
            <p:nvPr/>
          </p:nvSpPr>
          <p:spPr>
            <a:xfrm>
              <a:off x="540207" y="2473971"/>
              <a:ext cx="2556479" cy="601965"/>
            </a:xfrm>
            <a:custGeom>
              <a:avLst/>
              <a:gdLst>
                <a:gd name="connsiteX0" fmla="*/ 0 w 2556479"/>
                <a:gd name="connsiteY0" fmla="*/ 601965 h 601965"/>
                <a:gd name="connsiteX1" fmla="*/ 33949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 name="connsiteX0" fmla="*/ 0 w 2556479"/>
                <a:gd name="connsiteY0" fmla="*/ 601965 h 601965"/>
                <a:gd name="connsiteX1" fmla="*/ 17693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479" h="601965">
                  <a:moveTo>
                    <a:pt x="0" y="601965"/>
                  </a:moveTo>
                  <a:lnTo>
                    <a:pt x="176930" y="0"/>
                  </a:lnTo>
                  <a:lnTo>
                    <a:pt x="2216989" y="0"/>
                  </a:lnTo>
                  <a:lnTo>
                    <a:pt x="2556479" y="601965"/>
                  </a:lnTo>
                  <a:lnTo>
                    <a:pt x="0" y="601965"/>
                  </a:lnTo>
                  <a:close/>
                </a:path>
              </a:pathLst>
            </a:cu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33" name="直接连接符 32">
              <a:extLst>
                <a:ext uri="{FF2B5EF4-FFF2-40B4-BE49-F238E27FC236}">
                  <a16:creationId xmlns:a16="http://schemas.microsoft.com/office/drawing/2014/main" id="{F7C4A6BD-6546-41D5-8EF7-A106556EBE5F}"/>
                </a:ext>
              </a:extLst>
            </p:cNvPr>
            <p:cNvCxnSpPr>
              <a:cxnSpLocks/>
            </p:cNvCxnSpPr>
            <p:nvPr/>
          </p:nvCxnSpPr>
          <p:spPr>
            <a:xfrm flipV="1">
              <a:off x="535281" y="2758440"/>
              <a:ext cx="99719" cy="323613"/>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DF96DE88-9BFD-4D47-9DEF-FD3B13131B3E}"/>
                </a:ext>
              </a:extLst>
            </p:cNvPr>
            <p:cNvCxnSpPr>
              <a:cxnSpLocks/>
            </p:cNvCxnSpPr>
            <p:nvPr/>
          </p:nvCxnSpPr>
          <p:spPr>
            <a:xfrm flipH="1" flipV="1">
              <a:off x="2895600" y="2719345"/>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39DE059C-B1D9-422C-BFC7-3ED638F8D66B}"/>
                </a:ext>
              </a:extLst>
            </p:cNvPr>
            <p:cNvCxnSpPr>
              <a:cxnSpLocks/>
            </p:cNvCxnSpPr>
            <p:nvPr/>
          </p:nvCxnSpPr>
          <p:spPr>
            <a:xfrm>
              <a:off x="538395" y="3078114"/>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F750C85A-9840-4901-BC32-7BC878893EB1}"/>
                </a:ext>
              </a:extLst>
            </p:cNvPr>
            <p:cNvCxnSpPr>
              <a:cxnSpLocks/>
            </p:cNvCxnSpPr>
            <p:nvPr/>
          </p:nvCxnSpPr>
          <p:spPr>
            <a:xfrm>
              <a:off x="3092876" y="3074449"/>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4A4A74CB-841C-4C9F-968C-B840B288E238}"/>
                </a:ext>
              </a:extLst>
            </p:cNvPr>
            <p:cNvCxnSpPr>
              <a:cxnSpLocks/>
            </p:cNvCxnSpPr>
            <p:nvPr/>
          </p:nvCxnSpPr>
          <p:spPr>
            <a:xfrm>
              <a:off x="538395" y="3078365"/>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38" name="组合 37">
            <a:extLst>
              <a:ext uri="{FF2B5EF4-FFF2-40B4-BE49-F238E27FC236}">
                <a16:creationId xmlns:a16="http://schemas.microsoft.com/office/drawing/2014/main" id="{2D036B35-5EA0-4071-9FC7-20F8E3E1C948}"/>
              </a:ext>
            </a:extLst>
          </p:cNvPr>
          <p:cNvGrpSpPr/>
          <p:nvPr/>
        </p:nvGrpSpPr>
        <p:grpSpPr>
          <a:xfrm>
            <a:off x="657201" y="2774921"/>
            <a:ext cx="2561409" cy="3819245"/>
            <a:chOff x="535281" y="2473971"/>
            <a:chExt cx="2561409" cy="3819245"/>
          </a:xfrm>
        </p:grpSpPr>
        <p:sp>
          <p:nvSpPr>
            <p:cNvPr id="39" name="矩形 38">
              <a:extLst>
                <a:ext uri="{FF2B5EF4-FFF2-40B4-BE49-F238E27FC236}">
                  <a16:creationId xmlns:a16="http://schemas.microsoft.com/office/drawing/2014/main" id="{2AB386FC-B108-4099-9BF9-24926ED0D417}"/>
                </a:ext>
              </a:extLst>
            </p:cNvPr>
            <p:cNvSpPr/>
            <p:nvPr/>
          </p:nvSpPr>
          <p:spPr>
            <a:xfrm>
              <a:off x="538395" y="3085734"/>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任意多边形: 形状 39">
              <a:extLst>
                <a:ext uri="{FF2B5EF4-FFF2-40B4-BE49-F238E27FC236}">
                  <a16:creationId xmlns:a16="http://schemas.microsoft.com/office/drawing/2014/main" id="{8E2758FC-58FD-435A-8F1E-3E8B6FE130DE}"/>
                </a:ext>
              </a:extLst>
            </p:cNvPr>
            <p:cNvSpPr/>
            <p:nvPr/>
          </p:nvSpPr>
          <p:spPr>
            <a:xfrm>
              <a:off x="540207" y="2473971"/>
              <a:ext cx="2556479" cy="601965"/>
            </a:xfrm>
            <a:custGeom>
              <a:avLst/>
              <a:gdLst>
                <a:gd name="connsiteX0" fmla="*/ 0 w 2556479"/>
                <a:gd name="connsiteY0" fmla="*/ 601965 h 601965"/>
                <a:gd name="connsiteX1" fmla="*/ 33949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 name="connsiteX0" fmla="*/ 0 w 2556479"/>
                <a:gd name="connsiteY0" fmla="*/ 601965 h 601965"/>
                <a:gd name="connsiteX1" fmla="*/ 17693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479" h="601965">
                  <a:moveTo>
                    <a:pt x="0" y="601965"/>
                  </a:moveTo>
                  <a:lnTo>
                    <a:pt x="176930" y="0"/>
                  </a:lnTo>
                  <a:lnTo>
                    <a:pt x="2216989" y="0"/>
                  </a:lnTo>
                  <a:lnTo>
                    <a:pt x="2556479" y="601965"/>
                  </a:lnTo>
                  <a:lnTo>
                    <a:pt x="0" y="601965"/>
                  </a:lnTo>
                  <a:close/>
                </a:path>
              </a:pathLst>
            </a:cu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41" name="直接连接符 40">
              <a:extLst>
                <a:ext uri="{FF2B5EF4-FFF2-40B4-BE49-F238E27FC236}">
                  <a16:creationId xmlns:a16="http://schemas.microsoft.com/office/drawing/2014/main" id="{83CA01B3-AE48-4899-9AFE-9C67DCCACCA6}"/>
                </a:ext>
              </a:extLst>
            </p:cNvPr>
            <p:cNvCxnSpPr>
              <a:cxnSpLocks/>
            </p:cNvCxnSpPr>
            <p:nvPr/>
          </p:nvCxnSpPr>
          <p:spPr>
            <a:xfrm flipV="1">
              <a:off x="535281" y="2758440"/>
              <a:ext cx="99719" cy="323613"/>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2CC7EAF7-184C-4071-8502-ABE78020609B}"/>
                </a:ext>
              </a:extLst>
            </p:cNvPr>
            <p:cNvCxnSpPr>
              <a:cxnSpLocks/>
            </p:cNvCxnSpPr>
            <p:nvPr/>
          </p:nvCxnSpPr>
          <p:spPr>
            <a:xfrm flipH="1" flipV="1">
              <a:off x="2895600" y="2719345"/>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E83AEAAB-BF22-4097-A8AC-D1E522DB005B}"/>
                </a:ext>
              </a:extLst>
            </p:cNvPr>
            <p:cNvCxnSpPr>
              <a:cxnSpLocks/>
            </p:cNvCxnSpPr>
            <p:nvPr/>
          </p:nvCxnSpPr>
          <p:spPr>
            <a:xfrm>
              <a:off x="538395" y="3078114"/>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4BAF837B-393A-4DDF-BA87-9C27A8970E53}"/>
                </a:ext>
              </a:extLst>
            </p:cNvPr>
            <p:cNvCxnSpPr>
              <a:cxnSpLocks/>
            </p:cNvCxnSpPr>
            <p:nvPr/>
          </p:nvCxnSpPr>
          <p:spPr>
            <a:xfrm>
              <a:off x="3092876" y="3074449"/>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314263B6-3FE5-4704-8CD8-9BDC99EC1C81}"/>
                </a:ext>
              </a:extLst>
            </p:cNvPr>
            <p:cNvCxnSpPr>
              <a:cxnSpLocks/>
            </p:cNvCxnSpPr>
            <p:nvPr/>
          </p:nvCxnSpPr>
          <p:spPr>
            <a:xfrm>
              <a:off x="538395" y="3078365"/>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46" name="矩形 45">
            <a:extLst>
              <a:ext uri="{FF2B5EF4-FFF2-40B4-BE49-F238E27FC236}">
                <a16:creationId xmlns:a16="http://schemas.microsoft.com/office/drawing/2014/main" id="{22777A19-1704-4AD6-9112-9F4409ACF1B0}"/>
              </a:ext>
            </a:extLst>
          </p:cNvPr>
          <p:cNvSpPr/>
          <p:nvPr/>
        </p:nvSpPr>
        <p:spPr>
          <a:xfrm>
            <a:off x="1001885"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7" name="矩形 46">
            <a:extLst>
              <a:ext uri="{FF2B5EF4-FFF2-40B4-BE49-F238E27FC236}">
                <a16:creationId xmlns:a16="http://schemas.microsoft.com/office/drawing/2014/main" id="{DFEFB4E7-056A-4B3F-9EBA-FD961DE8CEAF}"/>
              </a:ext>
            </a:extLst>
          </p:cNvPr>
          <p:cNvSpPr/>
          <p:nvPr/>
        </p:nvSpPr>
        <p:spPr>
          <a:xfrm>
            <a:off x="1001885" y="3508502"/>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48" name="直接连接符 47">
            <a:extLst>
              <a:ext uri="{FF2B5EF4-FFF2-40B4-BE49-F238E27FC236}">
                <a16:creationId xmlns:a16="http://schemas.microsoft.com/office/drawing/2014/main" id="{7425F4E2-DA6A-4E45-9513-7AF00BC0741C}"/>
              </a:ext>
            </a:extLst>
          </p:cNvPr>
          <p:cNvCxnSpPr>
            <a:cxnSpLocks/>
          </p:cNvCxnSpPr>
          <p:nvPr/>
        </p:nvCxnSpPr>
        <p:spPr>
          <a:xfrm>
            <a:off x="1706880"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9" name="组合 48">
            <a:extLst>
              <a:ext uri="{FF2B5EF4-FFF2-40B4-BE49-F238E27FC236}">
                <a16:creationId xmlns:a16="http://schemas.microsoft.com/office/drawing/2014/main" id="{C0A5EAAD-AD54-4916-AC23-90507340DE61}"/>
              </a:ext>
            </a:extLst>
          </p:cNvPr>
          <p:cNvGrpSpPr/>
          <p:nvPr/>
        </p:nvGrpSpPr>
        <p:grpSpPr>
          <a:xfrm>
            <a:off x="3427320" y="2777097"/>
            <a:ext cx="2561409" cy="3819245"/>
            <a:chOff x="3300361" y="2476147"/>
            <a:chExt cx="2561409" cy="3819245"/>
          </a:xfrm>
        </p:grpSpPr>
        <p:sp>
          <p:nvSpPr>
            <p:cNvPr id="50" name="矩形 49">
              <a:extLst>
                <a:ext uri="{FF2B5EF4-FFF2-40B4-BE49-F238E27FC236}">
                  <a16:creationId xmlns:a16="http://schemas.microsoft.com/office/drawing/2014/main" id="{419E43BE-5029-491F-ACEA-E16D9A5C120F}"/>
                </a:ext>
              </a:extLst>
            </p:cNvPr>
            <p:cNvSpPr/>
            <p:nvPr/>
          </p:nvSpPr>
          <p:spPr>
            <a:xfrm>
              <a:off x="3303475" y="3087910"/>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1" name="梯形 50">
              <a:extLst>
                <a:ext uri="{FF2B5EF4-FFF2-40B4-BE49-F238E27FC236}">
                  <a16:creationId xmlns:a16="http://schemas.microsoft.com/office/drawing/2014/main" id="{3AD74891-4393-457C-B345-4188521C1133}"/>
                </a:ext>
              </a:extLst>
            </p:cNvPr>
            <p:cNvSpPr/>
            <p:nvPr/>
          </p:nvSpPr>
          <p:spPr>
            <a:xfrm>
              <a:off x="3305287" y="2476147"/>
              <a:ext cx="2556479" cy="601965"/>
            </a:xfrm>
            <a:prstGeom prst="trapezoid">
              <a:avLst>
                <a:gd name="adj" fmla="val 56397"/>
              </a:avLst>
            </a:pr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52" name="直接连接符 51">
              <a:extLst>
                <a:ext uri="{FF2B5EF4-FFF2-40B4-BE49-F238E27FC236}">
                  <a16:creationId xmlns:a16="http://schemas.microsoft.com/office/drawing/2014/main" id="{24E6294E-3BFB-48A9-96A7-FE2142B589C1}"/>
                </a:ext>
              </a:extLst>
            </p:cNvPr>
            <p:cNvCxnSpPr>
              <a:cxnSpLocks/>
              <a:endCxn id="51" idx="1"/>
            </p:cNvCxnSpPr>
            <p:nvPr/>
          </p:nvCxnSpPr>
          <p:spPr>
            <a:xfrm flipV="1">
              <a:off x="3300361" y="2777130"/>
              <a:ext cx="174671" cy="307098"/>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85103F8F-7C65-4A12-A451-05EC3CE7C9DA}"/>
                </a:ext>
              </a:extLst>
            </p:cNvPr>
            <p:cNvCxnSpPr>
              <a:cxnSpLocks/>
            </p:cNvCxnSpPr>
            <p:nvPr/>
          </p:nvCxnSpPr>
          <p:spPr>
            <a:xfrm flipH="1" flipV="1">
              <a:off x="5660680" y="2721521"/>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CACE423D-CD67-4AF4-AED7-A3DF370708E8}"/>
                </a:ext>
              </a:extLst>
            </p:cNvPr>
            <p:cNvCxnSpPr>
              <a:cxnSpLocks/>
            </p:cNvCxnSpPr>
            <p:nvPr/>
          </p:nvCxnSpPr>
          <p:spPr>
            <a:xfrm>
              <a:off x="3303475" y="3080290"/>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C49B3944-1154-4D47-91FB-C1E3F913A725}"/>
                </a:ext>
              </a:extLst>
            </p:cNvPr>
            <p:cNvCxnSpPr>
              <a:cxnSpLocks/>
            </p:cNvCxnSpPr>
            <p:nvPr/>
          </p:nvCxnSpPr>
          <p:spPr>
            <a:xfrm>
              <a:off x="5857956" y="3076625"/>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0139F79D-95DD-4320-9F79-763E2E82500E}"/>
                </a:ext>
              </a:extLst>
            </p:cNvPr>
            <p:cNvCxnSpPr>
              <a:cxnSpLocks/>
            </p:cNvCxnSpPr>
            <p:nvPr/>
          </p:nvCxnSpPr>
          <p:spPr>
            <a:xfrm>
              <a:off x="3303475" y="3080541"/>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58" name="矩形 57">
            <a:extLst>
              <a:ext uri="{FF2B5EF4-FFF2-40B4-BE49-F238E27FC236}">
                <a16:creationId xmlns:a16="http://schemas.microsoft.com/office/drawing/2014/main" id="{7AE8FA2C-7496-4027-8A5C-6376FF6F7CAC}"/>
              </a:ext>
            </a:extLst>
          </p:cNvPr>
          <p:cNvSpPr/>
          <p:nvPr/>
        </p:nvSpPr>
        <p:spPr>
          <a:xfrm>
            <a:off x="3748128" y="3508502"/>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59" name="直接连接符 58">
            <a:extLst>
              <a:ext uri="{FF2B5EF4-FFF2-40B4-BE49-F238E27FC236}">
                <a16:creationId xmlns:a16="http://schemas.microsoft.com/office/drawing/2014/main" id="{2D947FA0-76FC-4A27-8EEF-5DA4895B88F6}"/>
              </a:ext>
            </a:extLst>
          </p:cNvPr>
          <p:cNvCxnSpPr>
            <a:cxnSpLocks/>
          </p:cNvCxnSpPr>
          <p:nvPr/>
        </p:nvCxnSpPr>
        <p:spPr>
          <a:xfrm>
            <a:off x="4453123"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60" name="组合 59">
            <a:extLst>
              <a:ext uri="{FF2B5EF4-FFF2-40B4-BE49-F238E27FC236}">
                <a16:creationId xmlns:a16="http://schemas.microsoft.com/office/drawing/2014/main" id="{5101F89A-2C1E-44F8-A3C0-5F506FE7C8DA}"/>
              </a:ext>
            </a:extLst>
          </p:cNvPr>
          <p:cNvGrpSpPr/>
          <p:nvPr/>
        </p:nvGrpSpPr>
        <p:grpSpPr>
          <a:xfrm>
            <a:off x="6197439" y="2774921"/>
            <a:ext cx="2561409" cy="3819245"/>
            <a:chOff x="3300361" y="2476147"/>
            <a:chExt cx="2561409" cy="3819245"/>
          </a:xfrm>
        </p:grpSpPr>
        <p:sp>
          <p:nvSpPr>
            <p:cNvPr id="61" name="矩形 60">
              <a:extLst>
                <a:ext uri="{FF2B5EF4-FFF2-40B4-BE49-F238E27FC236}">
                  <a16:creationId xmlns:a16="http://schemas.microsoft.com/office/drawing/2014/main" id="{F26EDCBC-5162-4498-9AD6-8B9E9912FBE1}"/>
                </a:ext>
              </a:extLst>
            </p:cNvPr>
            <p:cNvSpPr/>
            <p:nvPr/>
          </p:nvSpPr>
          <p:spPr>
            <a:xfrm>
              <a:off x="3303475" y="3087910"/>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2" name="梯形 61">
              <a:extLst>
                <a:ext uri="{FF2B5EF4-FFF2-40B4-BE49-F238E27FC236}">
                  <a16:creationId xmlns:a16="http://schemas.microsoft.com/office/drawing/2014/main" id="{2E086CD9-D914-49EB-B238-6E8409F10967}"/>
                </a:ext>
              </a:extLst>
            </p:cNvPr>
            <p:cNvSpPr/>
            <p:nvPr/>
          </p:nvSpPr>
          <p:spPr>
            <a:xfrm>
              <a:off x="3305287" y="2476147"/>
              <a:ext cx="2556479" cy="601965"/>
            </a:xfrm>
            <a:prstGeom prst="trapezoid">
              <a:avLst>
                <a:gd name="adj" fmla="val 56397"/>
              </a:avLst>
            </a:pr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63" name="直接连接符 62">
              <a:extLst>
                <a:ext uri="{FF2B5EF4-FFF2-40B4-BE49-F238E27FC236}">
                  <a16:creationId xmlns:a16="http://schemas.microsoft.com/office/drawing/2014/main" id="{C444006F-DA2A-4D0B-932B-8853B0CBF24F}"/>
                </a:ext>
              </a:extLst>
            </p:cNvPr>
            <p:cNvCxnSpPr>
              <a:cxnSpLocks/>
              <a:endCxn id="62" idx="1"/>
            </p:cNvCxnSpPr>
            <p:nvPr/>
          </p:nvCxnSpPr>
          <p:spPr>
            <a:xfrm flipV="1">
              <a:off x="3300361" y="2777130"/>
              <a:ext cx="174671" cy="307098"/>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CAF8242E-89C9-40CE-8C89-FD6CEEA8E09F}"/>
                </a:ext>
              </a:extLst>
            </p:cNvPr>
            <p:cNvCxnSpPr>
              <a:cxnSpLocks/>
            </p:cNvCxnSpPr>
            <p:nvPr/>
          </p:nvCxnSpPr>
          <p:spPr>
            <a:xfrm flipH="1" flipV="1">
              <a:off x="5660680" y="2721521"/>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2CCCA15A-1E3E-4049-9BD4-6CB0EC4050D7}"/>
                </a:ext>
              </a:extLst>
            </p:cNvPr>
            <p:cNvCxnSpPr>
              <a:cxnSpLocks/>
            </p:cNvCxnSpPr>
            <p:nvPr/>
          </p:nvCxnSpPr>
          <p:spPr>
            <a:xfrm>
              <a:off x="3303475" y="3080290"/>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D49D09C5-C7F6-41F0-BBB4-F1585AD553FA}"/>
                </a:ext>
              </a:extLst>
            </p:cNvPr>
            <p:cNvCxnSpPr>
              <a:cxnSpLocks/>
            </p:cNvCxnSpPr>
            <p:nvPr/>
          </p:nvCxnSpPr>
          <p:spPr>
            <a:xfrm>
              <a:off x="5857956" y="3076625"/>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6E240B5E-9809-4019-9E14-8F6C5DBE6224}"/>
                </a:ext>
              </a:extLst>
            </p:cNvPr>
            <p:cNvCxnSpPr>
              <a:cxnSpLocks/>
            </p:cNvCxnSpPr>
            <p:nvPr/>
          </p:nvCxnSpPr>
          <p:spPr>
            <a:xfrm>
              <a:off x="3303475" y="3080541"/>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69" name="矩形 68">
            <a:extLst>
              <a:ext uri="{FF2B5EF4-FFF2-40B4-BE49-F238E27FC236}">
                <a16:creationId xmlns:a16="http://schemas.microsoft.com/office/drawing/2014/main" id="{5EBD7A55-ED22-4B93-959D-51D4F8FA963B}"/>
              </a:ext>
            </a:extLst>
          </p:cNvPr>
          <p:cNvSpPr/>
          <p:nvPr/>
        </p:nvSpPr>
        <p:spPr>
          <a:xfrm>
            <a:off x="6299581" y="3508502"/>
            <a:ext cx="2236116" cy="430374"/>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70" name="直接连接符 69">
            <a:extLst>
              <a:ext uri="{FF2B5EF4-FFF2-40B4-BE49-F238E27FC236}">
                <a16:creationId xmlns:a16="http://schemas.microsoft.com/office/drawing/2014/main" id="{73BBC597-195F-4F1A-80BA-2142129D8DA9}"/>
              </a:ext>
            </a:extLst>
          </p:cNvPr>
          <p:cNvCxnSpPr>
            <a:cxnSpLocks/>
          </p:cNvCxnSpPr>
          <p:nvPr/>
        </p:nvCxnSpPr>
        <p:spPr>
          <a:xfrm>
            <a:off x="7330994"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2" name="矩形 71">
            <a:extLst>
              <a:ext uri="{FF2B5EF4-FFF2-40B4-BE49-F238E27FC236}">
                <a16:creationId xmlns:a16="http://schemas.microsoft.com/office/drawing/2014/main" id="{B38C40C8-8A98-400D-AFD3-2E567AEFEE60}"/>
              </a:ext>
            </a:extLst>
          </p:cNvPr>
          <p:cNvSpPr/>
          <p:nvPr/>
        </p:nvSpPr>
        <p:spPr>
          <a:xfrm>
            <a:off x="8970665" y="3508502"/>
            <a:ext cx="2558302"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73" name="直接连接符 72">
            <a:extLst>
              <a:ext uri="{FF2B5EF4-FFF2-40B4-BE49-F238E27FC236}">
                <a16:creationId xmlns:a16="http://schemas.microsoft.com/office/drawing/2014/main" id="{FB5805D7-3E38-4CB6-AE55-BB1B5F5587FD}"/>
              </a:ext>
            </a:extLst>
          </p:cNvPr>
          <p:cNvCxnSpPr>
            <a:cxnSpLocks/>
          </p:cNvCxnSpPr>
          <p:nvPr/>
        </p:nvCxnSpPr>
        <p:spPr>
          <a:xfrm>
            <a:off x="10032473"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文本框 73">
            <a:extLst>
              <a:ext uri="{FF2B5EF4-FFF2-40B4-BE49-F238E27FC236}">
                <a16:creationId xmlns:a16="http://schemas.microsoft.com/office/drawing/2014/main" id="{69FC89D4-60D8-4DB4-A123-EFE0E8ED0E82}"/>
              </a:ext>
            </a:extLst>
          </p:cNvPr>
          <p:cNvSpPr txBox="1"/>
          <p:nvPr/>
        </p:nvSpPr>
        <p:spPr>
          <a:xfrm>
            <a:off x="1462516"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01</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5" name="文本框 74">
            <a:extLst>
              <a:ext uri="{FF2B5EF4-FFF2-40B4-BE49-F238E27FC236}">
                <a16:creationId xmlns:a16="http://schemas.microsoft.com/office/drawing/2014/main" id="{31C11475-73D8-416A-8B29-875143C025F4}"/>
              </a:ext>
            </a:extLst>
          </p:cNvPr>
          <p:cNvSpPr txBox="1"/>
          <p:nvPr/>
        </p:nvSpPr>
        <p:spPr>
          <a:xfrm>
            <a:off x="4265395"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02</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6" name="文本框 75">
            <a:extLst>
              <a:ext uri="{FF2B5EF4-FFF2-40B4-BE49-F238E27FC236}">
                <a16:creationId xmlns:a16="http://schemas.microsoft.com/office/drawing/2014/main" id="{D61974EE-0F67-4DC5-96ED-03E9F9E469CA}"/>
              </a:ext>
            </a:extLst>
          </p:cNvPr>
          <p:cNvSpPr txBox="1"/>
          <p:nvPr/>
        </p:nvSpPr>
        <p:spPr>
          <a:xfrm>
            <a:off x="7068274"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03</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7" name="文本框 76">
            <a:extLst>
              <a:ext uri="{FF2B5EF4-FFF2-40B4-BE49-F238E27FC236}">
                <a16:creationId xmlns:a16="http://schemas.microsoft.com/office/drawing/2014/main" id="{2592134C-0CAD-471C-BE85-9E37E35621EF}"/>
              </a:ext>
            </a:extLst>
          </p:cNvPr>
          <p:cNvSpPr txBox="1"/>
          <p:nvPr/>
        </p:nvSpPr>
        <p:spPr>
          <a:xfrm>
            <a:off x="9871153"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04</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8" name="矩形 77">
            <a:extLst>
              <a:ext uri="{FF2B5EF4-FFF2-40B4-BE49-F238E27FC236}">
                <a16:creationId xmlns:a16="http://schemas.microsoft.com/office/drawing/2014/main" id="{A03E00F0-04B4-43A6-B2A8-1B896BA52FF8}"/>
              </a:ext>
            </a:extLst>
          </p:cNvPr>
          <p:cNvSpPr/>
          <p:nvPr/>
        </p:nvSpPr>
        <p:spPr>
          <a:xfrm>
            <a:off x="4134570" y="1461627"/>
            <a:ext cx="3913669"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79" name="矩形 78">
            <a:extLst>
              <a:ext uri="{FF2B5EF4-FFF2-40B4-BE49-F238E27FC236}">
                <a16:creationId xmlns:a16="http://schemas.microsoft.com/office/drawing/2014/main" id="{136E9F4D-6627-48CD-9240-853AA330C880}"/>
              </a:ext>
            </a:extLst>
          </p:cNvPr>
          <p:cNvSpPr/>
          <p:nvPr/>
        </p:nvSpPr>
        <p:spPr>
          <a:xfrm>
            <a:off x="2748085" y="2142543"/>
            <a:ext cx="6695829" cy="396583"/>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mn-ea"/>
                <a:cs typeface="仿宋" panose="02010609060101010101" pitchFamily="49" charset="-122"/>
              </a:rPr>
              <a:t>请在这里输入你的内容请在这里输入你的内容</a:t>
            </a:r>
            <a:endParaRPr lang="zh-CN" altLang="en-US" spc="120" dirty="0">
              <a:solidFill>
                <a:schemeClr val="tx1">
                  <a:lumMod val="85000"/>
                  <a:lumOff val="15000"/>
                </a:schemeClr>
              </a:solidFill>
              <a:latin typeface="+mn-ea"/>
            </a:endParaRPr>
          </a:p>
        </p:txBody>
      </p:sp>
      <p:cxnSp>
        <p:nvCxnSpPr>
          <p:cNvPr id="80" name="直接连接符 79">
            <a:extLst>
              <a:ext uri="{FF2B5EF4-FFF2-40B4-BE49-F238E27FC236}">
                <a16:creationId xmlns:a16="http://schemas.microsoft.com/office/drawing/2014/main" id="{241B6EA5-F8DB-46C9-8825-E35808BA0021}"/>
              </a:ext>
            </a:extLst>
          </p:cNvPr>
          <p:cNvCxnSpPr/>
          <p:nvPr/>
        </p:nvCxnSpPr>
        <p:spPr>
          <a:xfrm>
            <a:off x="5791408" y="2015327"/>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89" name="矩形 88">
            <a:extLst>
              <a:ext uri="{FF2B5EF4-FFF2-40B4-BE49-F238E27FC236}">
                <a16:creationId xmlns:a16="http://schemas.microsoft.com/office/drawing/2014/main" id="{AEA35348-2C30-4B21-BB6B-653D0FCFE02B}"/>
              </a:ext>
            </a:extLst>
          </p:cNvPr>
          <p:cNvSpPr/>
          <p:nvPr/>
        </p:nvSpPr>
        <p:spPr>
          <a:xfrm>
            <a:off x="3768342"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0" name="矩形 89">
            <a:extLst>
              <a:ext uri="{FF2B5EF4-FFF2-40B4-BE49-F238E27FC236}">
                <a16:creationId xmlns:a16="http://schemas.microsoft.com/office/drawing/2014/main" id="{BFC7218C-9970-47FD-BA6B-7A98CC149038}"/>
              </a:ext>
            </a:extLst>
          </p:cNvPr>
          <p:cNvSpPr/>
          <p:nvPr/>
        </p:nvSpPr>
        <p:spPr>
          <a:xfrm>
            <a:off x="6534799"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1" name="矩形 90">
            <a:extLst>
              <a:ext uri="{FF2B5EF4-FFF2-40B4-BE49-F238E27FC236}">
                <a16:creationId xmlns:a16="http://schemas.microsoft.com/office/drawing/2014/main" id="{C7E5D0FA-D689-4D9C-98AF-9D4B1AB7D8B3}"/>
              </a:ext>
            </a:extLst>
          </p:cNvPr>
          <p:cNvSpPr/>
          <p:nvPr/>
        </p:nvSpPr>
        <p:spPr>
          <a:xfrm>
            <a:off x="9301256"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Tree>
    <p:extLst>
      <p:ext uri="{BB962C8B-B14F-4D97-AF65-F5344CB8AC3E}">
        <p14:creationId xmlns:p14="http://schemas.microsoft.com/office/powerpoint/2010/main" val="23869115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F926F99-E8C3-4107-B24A-36C9F91E5A53}"/>
              </a:ext>
            </a:extLst>
          </p:cNvPr>
          <p:cNvSpPr>
            <a:spLocks noGrp="1"/>
          </p:cNvSpPr>
          <p:nvPr>
            <p:ph type="body" sz="quarter" idx="10"/>
          </p:nvPr>
        </p:nvSpPr>
        <p:spPr/>
        <p:txBody>
          <a:bodyPr/>
          <a:lstStyle/>
          <a:p>
            <a:r>
              <a:rPr lang="zh-CN" altLang="en-US" dirty="0"/>
              <a:t>请输入你的标题</a:t>
            </a:r>
          </a:p>
        </p:txBody>
      </p:sp>
      <p:sp>
        <p:nvSpPr>
          <p:cNvPr id="6" name="矩形 5">
            <a:extLst>
              <a:ext uri="{FF2B5EF4-FFF2-40B4-BE49-F238E27FC236}">
                <a16:creationId xmlns:a16="http://schemas.microsoft.com/office/drawing/2014/main" id="{69F921F7-CAF6-4E99-BA4A-429646448A6A}"/>
              </a:ext>
            </a:extLst>
          </p:cNvPr>
          <p:cNvSpPr/>
          <p:nvPr/>
        </p:nvSpPr>
        <p:spPr>
          <a:xfrm>
            <a:off x="4924610" y="1400086"/>
            <a:ext cx="2342781"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请输入标题</a:t>
            </a:r>
          </a:p>
        </p:txBody>
      </p:sp>
      <p:grpSp>
        <p:nvGrpSpPr>
          <p:cNvPr id="13" name="组合 12">
            <a:extLst>
              <a:ext uri="{FF2B5EF4-FFF2-40B4-BE49-F238E27FC236}">
                <a16:creationId xmlns:a16="http://schemas.microsoft.com/office/drawing/2014/main" id="{FD5B4492-81B4-4E80-AFAF-7A5E35D73021}"/>
              </a:ext>
            </a:extLst>
          </p:cNvPr>
          <p:cNvGrpSpPr/>
          <p:nvPr/>
        </p:nvGrpSpPr>
        <p:grpSpPr>
          <a:xfrm>
            <a:off x="5029200" y="2649818"/>
            <a:ext cx="2133600" cy="2133600"/>
            <a:chOff x="4908233" y="2760346"/>
            <a:chExt cx="2375534" cy="2375534"/>
          </a:xfrm>
        </p:grpSpPr>
        <p:sp>
          <p:nvSpPr>
            <p:cNvPr id="7" name="椭圆 6">
              <a:extLst>
                <a:ext uri="{FF2B5EF4-FFF2-40B4-BE49-F238E27FC236}">
                  <a16:creationId xmlns:a16="http://schemas.microsoft.com/office/drawing/2014/main" id="{0E55DDB5-84F6-42A4-951C-661F239515C6}"/>
                </a:ext>
              </a:extLst>
            </p:cNvPr>
            <p:cNvSpPr/>
            <p:nvPr/>
          </p:nvSpPr>
          <p:spPr>
            <a:xfrm>
              <a:off x="4968240" y="2820353"/>
              <a:ext cx="2255520" cy="2255520"/>
            </a:xfrm>
            <a:prstGeom prst="ellipse">
              <a:avLst/>
            </a:prstGeom>
            <a:gradFill flip="none" rotWithShape="1">
              <a:gsLst>
                <a:gs pos="60000">
                  <a:schemeClr val="accent1">
                    <a:alpha val="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a:extLst>
                <a:ext uri="{FF2B5EF4-FFF2-40B4-BE49-F238E27FC236}">
                  <a16:creationId xmlns:a16="http://schemas.microsoft.com/office/drawing/2014/main" id="{770B49D6-9716-4182-8D85-B0A6E103F030}"/>
                </a:ext>
              </a:extLst>
            </p:cNvPr>
            <p:cNvSpPr/>
            <p:nvPr/>
          </p:nvSpPr>
          <p:spPr>
            <a:xfrm>
              <a:off x="5212080" y="3064193"/>
              <a:ext cx="1767840" cy="176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85F7D875-13D3-4E7C-9759-216211D4FE32}"/>
                </a:ext>
              </a:extLst>
            </p:cNvPr>
            <p:cNvSpPr/>
            <p:nvPr/>
          </p:nvSpPr>
          <p:spPr>
            <a:xfrm>
              <a:off x="4908233" y="2760346"/>
              <a:ext cx="2375534" cy="2375534"/>
            </a:xfrm>
            <a:prstGeom prst="ellipse">
              <a:avLst/>
            </a:prstGeom>
            <a:noFill/>
            <a:ln w="63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0" name="直接连接符 9">
            <a:extLst>
              <a:ext uri="{FF2B5EF4-FFF2-40B4-BE49-F238E27FC236}">
                <a16:creationId xmlns:a16="http://schemas.microsoft.com/office/drawing/2014/main" id="{965B61CE-E9D8-4766-9DBC-4829B38E322B}"/>
              </a:ext>
            </a:extLst>
          </p:cNvPr>
          <p:cNvCxnSpPr>
            <a:stCxn id="8" idx="7"/>
          </p:cNvCxnSpPr>
          <p:nvPr/>
        </p:nvCxnSpPr>
        <p:spPr>
          <a:xfrm flipV="1">
            <a:off x="6850342" y="2420265"/>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7AC60BD9-3CBF-4469-A5C9-AF5B7EB52430}"/>
              </a:ext>
            </a:extLst>
          </p:cNvPr>
          <p:cNvCxnSpPr>
            <a:cxnSpLocks/>
          </p:cNvCxnSpPr>
          <p:nvPr/>
        </p:nvCxnSpPr>
        <p:spPr>
          <a:xfrm>
            <a:off x="7391400" y="2419311"/>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14" name="组合 13">
            <a:extLst>
              <a:ext uri="{FF2B5EF4-FFF2-40B4-BE49-F238E27FC236}">
                <a16:creationId xmlns:a16="http://schemas.microsoft.com/office/drawing/2014/main" id="{D4987234-F62E-4B42-8DC2-ADECE32231D9}"/>
              </a:ext>
            </a:extLst>
          </p:cNvPr>
          <p:cNvGrpSpPr/>
          <p:nvPr/>
        </p:nvGrpSpPr>
        <p:grpSpPr>
          <a:xfrm>
            <a:off x="5669280" y="3272319"/>
            <a:ext cx="853440" cy="980038"/>
            <a:chOff x="2212084" y="1960358"/>
            <a:chExt cx="324698" cy="372863"/>
          </a:xfrm>
          <a:solidFill>
            <a:schemeClr val="bg1"/>
          </a:solidFill>
        </p:grpSpPr>
        <p:sp>
          <p:nvSpPr>
            <p:cNvPr id="15" name="任意多边形: 形状 14">
              <a:extLst>
                <a:ext uri="{FF2B5EF4-FFF2-40B4-BE49-F238E27FC236}">
                  <a16:creationId xmlns:a16="http://schemas.microsoft.com/office/drawing/2014/main" id="{CE1B5320-7179-4621-8E5A-933E29E8D6B1}"/>
                </a:ext>
              </a:extLst>
            </p:cNvPr>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任意多边形: 形状 15">
              <a:extLst>
                <a:ext uri="{FF2B5EF4-FFF2-40B4-BE49-F238E27FC236}">
                  <a16:creationId xmlns:a16="http://schemas.microsoft.com/office/drawing/2014/main" id="{E4ED053E-19DF-4E5E-9374-C47ADA42BAAA}"/>
                </a:ext>
              </a:extLst>
            </p:cNvPr>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任意多边形: 形状 16">
              <a:extLst>
                <a:ext uri="{FF2B5EF4-FFF2-40B4-BE49-F238E27FC236}">
                  <a16:creationId xmlns:a16="http://schemas.microsoft.com/office/drawing/2014/main" id="{AEA94010-E23A-4CEC-98AB-88FBD23D5314}"/>
                </a:ext>
              </a:extLst>
            </p:cNvPr>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矩形 17">
            <a:extLst>
              <a:ext uri="{FF2B5EF4-FFF2-40B4-BE49-F238E27FC236}">
                <a16:creationId xmlns:a16="http://schemas.microsoft.com/office/drawing/2014/main" id="{FCC53D01-C33F-4DFB-B9BF-1AD2E59205D5}"/>
              </a:ext>
            </a:extLst>
          </p:cNvPr>
          <p:cNvSpPr/>
          <p:nvPr/>
        </p:nvSpPr>
        <p:spPr>
          <a:xfrm>
            <a:off x="7824373" y="2662922"/>
            <a:ext cx="3815042" cy="846001"/>
          </a:xfrm>
          <a:prstGeom prst="rect">
            <a:avLst/>
          </a:prstGeom>
        </p:spPr>
        <p:txBody>
          <a:bodyPr wrap="square">
            <a:spAutoFit/>
          </a:bodyPr>
          <a:lstStyle/>
          <a:p>
            <a:pPr lvl="0">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19" name="矩形 18">
            <a:extLst>
              <a:ext uri="{FF2B5EF4-FFF2-40B4-BE49-F238E27FC236}">
                <a16:creationId xmlns:a16="http://schemas.microsoft.com/office/drawing/2014/main" id="{336305BA-8ED0-44A6-A051-500A8F9D0315}"/>
              </a:ext>
            </a:extLst>
          </p:cNvPr>
          <p:cNvSpPr/>
          <p:nvPr/>
        </p:nvSpPr>
        <p:spPr>
          <a:xfrm>
            <a:off x="7518663" y="2197864"/>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grpSp>
        <p:nvGrpSpPr>
          <p:cNvPr id="22" name="组合 21">
            <a:extLst>
              <a:ext uri="{FF2B5EF4-FFF2-40B4-BE49-F238E27FC236}">
                <a16:creationId xmlns:a16="http://schemas.microsoft.com/office/drawing/2014/main" id="{49899215-7698-49BC-A3A2-F0B80AFBECAD}"/>
              </a:ext>
            </a:extLst>
          </p:cNvPr>
          <p:cNvGrpSpPr/>
          <p:nvPr/>
        </p:nvGrpSpPr>
        <p:grpSpPr>
          <a:xfrm flipV="1">
            <a:off x="6827192" y="4496352"/>
            <a:ext cx="974031" cy="542011"/>
            <a:chOff x="6850342" y="2651760"/>
            <a:chExt cx="974031" cy="542011"/>
          </a:xfrm>
        </p:grpSpPr>
        <p:cxnSp>
          <p:nvCxnSpPr>
            <p:cNvPr id="23" name="直接连接符 22">
              <a:extLst>
                <a:ext uri="{FF2B5EF4-FFF2-40B4-BE49-F238E27FC236}">
                  <a16:creationId xmlns:a16="http://schemas.microsoft.com/office/drawing/2014/main" id="{246D5440-55FC-41FD-91BF-34BB37843B4F}"/>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25AE6D8D-2F98-4BDF-86FD-492DAD9BE604}"/>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25" name="矩形 24">
            <a:extLst>
              <a:ext uri="{FF2B5EF4-FFF2-40B4-BE49-F238E27FC236}">
                <a16:creationId xmlns:a16="http://schemas.microsoft.com/office/drawing/2014/main" id="{DF9C8A86-B060-46AC-A0A6-BC51C9C92438}"/>
              </a:ext>
            </a:extLst>
          </p:cNvPr>
          <p:cNvSpPr/>
          <p:nvPr/>
        </p:nvSpPr>
        <p:spPr>
          <a:xfrm>
            <a:off x="7801223" y="5294776"/>
            <a:ext cx="3815042" cy="846001"/>
          </a:xfrm>
          <a:prstGeom prst="rect">
            <a:avLst/>
          </a:prstGeom>
        </p:spPr>
        <p:txBody>
          <a:bodyPr wrap="square">
            <a:spAutoFit/>
          </a:bodyPr>
          <a:lstStyle/>
          <a:p>
            <a:pPr lvl="0">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26" name="矩形 25">
            <a:extLst>
              <a:ext uri="{FF2B5EF4-FFF2-40B4-BE49-F238E27FC236}">
                <a16:creationId xmlns:a16="http://schemas.microsoft.com/office/drawing/2014/main" id="{95D58114-5B44-4581-8406-B7EF7C14C577}"/>
              </a:ext>
            </a:extLst>
          </p:cNvPr>
          <p:cNvSpPr/>
          <p:nvPr/>
        </p:nvSpPr>
        <p:spPr>
          <a:xfrm>
            <a:off x="7495513" y="4829718"/>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grpSp>
        <p:nvGrpSpPr>
          <p:cNvPr id="27" name="组合 26">
            <a:extLst>
              <a:ext uri="{FF2B5EF4-FFF2-40B4-BE49-F238E27FC236}">
                <a16:creationId xmlns:a16="http://schemas.microsoft.com/office/drawing/2014/main" id="{5BB77965-181E-40A8-92AD-B46BB3AD28B6}"/>
              </a:ext>
            </a:extLst>
          </p:cNvPr>
          <p:cNvGrpSpPr/>
          <p:nvPr/>
        </p:nvGrpSpPr>
        <p:grpSpPr>
          <a:xfrm flipH="1">
            <a:off x="4373361" y="2420265"/>
            <a:ext cx="974031" cy="542011"/>
            <a:chOff x="6850342" y="2651760"/>
            <a:chExt cx="974031" cy="542011"/>
          </a:xfrm>
        </p:grpSpPr>
        <p:cxnSp>
          <p:nvCxnSpPr>
            <p:cNvPr id="28" name="直接连接符 27">
              <a:extLst>
                <a:ext uri="{FF2B5EF4-FFF2-40B4-BE49-F238E27FC236}">
                  <a16:creationId xmlns:a16="http://schemas.microsoft.com/office/drawing/2014/main" id="{2A085A9D-6D25-46B4-AB12-FFCF2A4710EE}"/>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C5690A88-EA02-4971-9621-F929A05BB28E}"/>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0" name="矩形 29">
            <a:extLst>
              <a:ext uri="{FF2B5EF4-FFF2-40B4-BE49-F238E27FC236}">
                <a16:creationId xmlns:a16="http://schemas.microsoft.com/office/drawing/2014/main" id="{5F2C09A8-DE44-4DA3-A902-9CCD02F4A30B}"/>
              </a:ext>
            </a:extLst>
          </p:cNvPr>
          <p:cNvSpPr/>
          <p:nvPr/>
        </p:nvSpPr>
        <p:spPr>
          <a:xfrm>
            <a:off x="2854064" y="2197864"/>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sp>
        <p:nvSpPr>
          <p:cNvPr id="31" name="矩形 30">
            <a:extLst>
              <a:ext uri="{FF2B5EF4-FFF2-40B4-BE49-F238E27FC236}">
                <a16:creationId xmlns:a16="http://schemas.microsoft.com/office/drawing/2014/main" id="{2C8CC39F-F4E5-4096-8B00-A649B7E6579C}"/>
              </a:ext>
            </a:extLst>
          </p:cNvPr>
          <p:cNvSpPr/>
          <p:nvPr/>
        </p:nvSpPr>
        <p:spPr>
          <a:xfrm>
            <a:off x="621552" y="2662922"/>
            <a:ext cx="3815042" cy="846001"/>
          </a:xfrm>
          <a:prstGeom prst="rect">
            <a:avLst/>
          </a:prstGeom>
        </p:spPr>
        <p:txBody>
          <a:bodyPr wrap="square">
            <a:spAutoFit/>
          </a:bodyPr>
          <a:lstStyle/>
          <a:p>
            <a:pPr lvl="0" algn="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grpSp>
        <p:nvGrpSpPr>
          <p:cNvPr id="32" name="组合 31">
            <a:extLst>
              <a:ext uri="{FF2B5EF4-FFF2-40B4-BE49-F238E27FC236}">
                <a16:creationId xmlns:a16="http://schemas.microsoft.com/office/drawing/2014/main" id="{C0ED8405-93FB-4731-AABE-1ADF366D0990}"/>
              </a:ext>
            </a:extLst>
          </p:cNvPr>
          <p:cNvGrpSpPr/>
          <p:nvPr/>
        </p:nvGrpSpPr>
        <p:grpSpPr>
          <a:xfrm flipH="1" flipV="1">
            <a:off x="4402752" y="4506814"/>
            <a:ext cx="974031" cy="542011"/>
            <a:chOff x="6850342" y="2651760"/>
            <a:chExt cx="974031" cy="542011"/>
          </a:xfrm>
        </p:grpSpPr>
        <p:cxnSp>
          <p:nvCxnSpPr>
            <p:cNvPr id="33" name="直接连接符 32">
              <a:extLst>
                <a:ext uri="{FF2B5EF4-FFF2-40B4-BE49-F238E27FC236}">
                  <a16:creationId xmlns:a16="http://schemas.microsoft.com/office/drawing/2014/main" id="{BBA366C1-1A66-403C-A94E-EBDD02899B8B}"/>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1496D32D-C80C-4FC1-864E-3AA647C3ECE7}"/>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5" name="矩形 34">
            <a:extLst>
              <a:ext uri="{FF2B5EF4-FFF2-40B4-BE49-F238E27FC236}">
                <a16:creationId xmlns:a16="http://schemas.microsoft.com/office/drawing/2014/main" id="{D30A81AE-2EA2-4EE8-B04F-E7283138306A}"/>
              </a:ext>
            </a:extLst>
          </p:cNvPr>
          <p:cNvSpPr/>
          <p:nvPr/>
        </p:nvSpPr>
        <p:spPr>
          <a:xfrm>
            <a:off x="2876935" y="4818143"/>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sp>
        <p:nvSpPr>
          <p:cNvPr id="36" name="矩形 35">
            <a:extLst>
              <a:ext uri="{FF2B5EF4-FFF2-40B4-BE49-F238E27FC236}">
                <a16:creationId xmlns:a16="http://schemas.microsoft.com/office/drawing/2014/main" id="{136D0DB3-0497-43EC-93DD-A7485BBACBF7}"/>
              </a:ext>
            </a:extLst>
          </p:cNvPr>
          <p:cNvSpPr/>
          <p:nvPr/>
        </p:nvSpPr>
        <p:spPr>
          <a:xfrm>
            <a:off x="644423" y="5283201"/>
            <a:ext cx="3815042" cy="846001"/>
          </a:xfrm>
          <a:prstGeom prst="rect">
            <a:avLst/>
          </a:prstGeom>
        </p:spPr>
        <p:txBody>
          <a:bodyPr wrap="square">
            <a:spAutoFit/>
          </a:bodyPr>
          <a:lstStyle/>
          <a:p>
            <a:pPr lvl="0" algn="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37" name="直接连接符 36">
            <a:extLst>
              <a:ext uri="{FF2B5EF4-FFF2-40B4-BE49-F238E27FC236}">
                <a16:creationId xmlns:a16="http://schemas.microsoft.com/office/drawing/2014/main" id="{4979803E-A2E0-4E25-B5BD-D791C2335809}"/>
              </a:ext>
            </a:extLst>
          </p:cNvPr>
          <p:cNvCxnSpPr/>
          <p:nvPr/>
        </p:nvCxnSpPr>
        <p:spPr>
          <a:xfrm>
            <a:off x="5878286" y="1299161"/>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02463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A8EFEF9-A446-4903-B53F-0E14668F51DB}"/>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C5E8E835-91D2-4E72-B9A7-145FF8A229CD}"/>
              </a:ext>
            </a:extLst>
          </p:cNvPr>
          <p:cNvSpPr/>
          <p:nvPr/>
        </p:nvSpPr>
        <p:spPr>
          <a:xfrm>
            <a:off x="3901712" y="125740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4" name="矩形 3">
            <a:extLst>
              <a:ext uri="{FF2B5EF4-FFF2-40B4-BE49-F238E27FC236}">
                <a16:creationId xmlns:a16="http://schemas.microsoft.com/office/drawing/2014/main" id="{3F3A216C-FCC1-4C27-9E1B-CF2E917C82B3}"/>
              </a:ext>
            </a:extLst>
          </p:cNvPr>
          <p:cNvSpPr/>
          <p:nvPr/>
        </p:nvSpPr>
        <p:spPr>
          <a:xfrm>
            <a:off x="3901712" y="384779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5" name="矩形 4">
            <a:extLst>
              <a:ext uri="{FF2B5EF4-FFF2-40B4-BE49-F238E27FC236}">
                <a16:creationId xmlns:a16="http://schemas.microsoft.com/office/drawing/2014/main" id="{86265233-0139-4B25-A7B3-EEA3BFB40F22}"/>
              </a:ext>
            </a:extLst>
          </p:cNvPr>
          <p:cNvSpPr/>
          <p:nvPr/>
        </p:nvSpPr>
        <p:spPr>
          <a:xfrm>
            <a:off x="7795627" y="125740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6" name="矩形 5">
            <a:extLst>
              <a:ext uri="{FF2B5EF4-FFF2-40B4-BE49-F238E27FC236}">
                <a16:creationId xmlns:a16="http://schemas.microsoft.com/office/drawing/2014/main" id="{B5C23E74-EEFC-405E-A8D1-E3A2B9B0B47A}"/>
              </a:ext>
            </a:extLst>
          </p:cNvPr>
          <p:cNvSpPr/>
          <p:nvPr/>
        </p:nvSpPr>
        <p:spPr>
          <a:xfrm>
            <a:off x="7795627" y="3847792"/>
            <a:ext cx="3723273" cy="2419295"/>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7" name="文本框 6">
            <a:extLst>
              <a:ext uri="{FF2B5EF4-FFF2-40B4-BE49-F238E27FC236}">
                <a16:creationId xmlns:a16="http://schemas.microsoft.com/office/drawing/2014/main" id="{8A10FDC0-0E05-488A-B1E9-0D0D12D3E4D3}"/>
              </a:ext>
            </a:extLst>
          </p:cNvPr>
          <p:cNvSpPr txBox="1"/>
          <p:nvPr/>
        </p:nvSpPr>
        <p:spPr>
          <a:xfrm>
            <a:off x="6870664" y="1098650"/>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1</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8" name="文本框 7">
            <a:extLst>
              <a:ext uri="{FF2B5EF4-FFF2-40B4-BE49-F238E27FC236}">
                <a16:creationId xmlns:a16="http://schemas.microsoft.com/office/drawing/2014/main" id="{839A8CAB-7182-4D31-800A-C3685E1F9CFA}"/>
              </a:ext>
            </a:extLst>
          </p:cNvPr>
          <p:cNvSpPr txBox="1"/>
          <p:nvPr/>
        </p:nvSpPr>
        <p:spPr>
          <a:xfrm>
            <a:off x="10653720" y="108707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2</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9" name="文本框 8">
            <a:extLst>
              <a:ext uri="{FF2B5EF4-FFF2-40B4-BE49-F238E27FC236}">
                <a16:creationId xmlns:a16="http://schemas.microsoft.com/office/drawing/2014/main" id="{E9387803-EE75-4145-9E83-3416703AF17E}"/>
              </a:ext>
            </a:extLst>
          </p:cNvPr>
          <p:cNvSpPr txBox="1"/>
          <p:nvPr/>
        </p:nvSpPr>
        <p:spPr>
          <a:xfrm>
            <a:off x="6835093" y="371219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3</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10" name="文本框 9">
            <a:extLst>
              <a:ext uri="{FF2B5EF4-FFF2-40B4-BE49-F238E27FC236}">
                <a16:creationId xmlns:a16="http://schemas.microsoft.com/office/drawing/2014/main" id="{F956C147-29D7-4CEF-9B14-A775C5A0A750}"/>
              </a:ext>
            </a:extLst>
          </p:cNvPr>
          <p:cNvSpPr txBox="1"/>
          <p:nvPr/>
        </p:nvSpPr>
        <p:spPr>
          <a:xfrm>
            <a:off x="10653720" y="371219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4</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11" name="矩形 10">
            <a:extLst>
              <a:ext uri="{FF2B5EF4-FFF2-40B4-BE49-F238E27FC236}">
                <a16:creationId xmlns:a16="http://schemas.microsoft.com/office/drawing/2014/main" id="{0B653C09-BFBB-4D6A-957C-02E4D831BDCF}"/>
              </a:ext>
            </a:extLst>
          </p:cNvPr>
          <p:cNvSpPr/>
          <p:nvPr/>
        </p:nvSpPr>
        <p:spPr>
          <a:xfrm>
            <a:off x="4284855" y="1999301"/>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2" name="矩形 11">
            <a:extLst>
              <a:ext uri="{FF2B5EF4-FFF2-40B4-BE49-F238E27FC236}">
                <a16:creationId xmlns:a16="http://schemas.microsoft.com/office/drawing/2014/main" id="{CFBDCDC6-6769-4222-BEC3-9E1A2EAA86EE}"/>
              </a:ext>
            </a:extLst>
          </p:cNvPr>
          <p:cNvSpPr/>
          <p:nvPr/>
        </p:nvSpPr>
        <p:spPr>
          <a:xfrm>
            <a:off x="4284855" y="2603318"/>
            <a:ext cx="3106248" cy="953723"/>
          </a:xfrm>
          <a:prstGeom prst="rect">
            <a:avLst/>
          </a:prstGeom>
        </p:spPr>
        <p:txBody>
          <a:bodyPr wrap="square">
            <a:spAutoFit/>
          </a:bodyPr>
          <a:lstStyle/>
          <a:p>
            <a:pPr lvl="0">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3" name="矩形 12">
            <a:extLst>
              <a:ext uri="{FF2B5EF4-FFF2-40B4-BE49-F238E27FC236}">
                <a16:creationId xmlns:a16="http://schemas.microsoft.com/office/drawing/2014/main" id="{69E8DB35-21CE-4DEE-BEA7-B65B0D491D2F}"/>
              </a:ext>
            </a:extLst>
          </p:cNvPr>
          <p:cNvSpPr/>
          <p:nvPr/>
        </p:nvSpPr>
        <p:spPr>
          <a:xfrm>
            <a:off x="8178774" y="1999301"/>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4" name="矩形 13">
            <a:extLst>
              <a:ext uri="{FF2B5EF4-FFF2-40B4-BE49-F238E27FC236}">
                <a16:creationId xmlns:a16="http://schemas.microsoft.com/office/drawing/2014/main" id="{A534D70F-41AF-4EA4-898C-A714E86534E5}"/>
              </a:ext>
            </a:extLst>
          </p:cNvPr>
          <p:cNvSpPr/>
          <p:nvPr/>
        </p:nvSpPr>
        <p:spPr>
          <a:xfrm>
            <a:off x="8178774" y="2580168"/>
            <a:ext cx="3118116"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5" name="矩形 14">
            <a:extLst>
              <a:ext uri="{FF2B5EF4-FFF2-40B4-BE49-F238E27FC236}">
                <a16:creationId xmlns:a16="http://schemas.microsoft.com/office/drawing/2014/main" id="{65E85FFF-1874-4879-B6EC-E6632006C13C}"/>
              </a:ext>
            </a:extLst>
          </p:cNvPr>
          <p:cNvSpPr/>
          <p:nvPr/>
        </p:nvSpPr>
        <p:spPr>
          <a:xfrm>
            <a:off x="4284855" y="4543398"/>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6" name="矩形 15">
            <a:extLst>
              <a:ext uri="{FF2B5EF4-FFF2-40B4-BE49-F238E27FC236}">
                <a16:creationId xmlns:a16="http://schemas.microsoft.com/office/drawing/2014/main" id="{253CD9E5-B094-4ADD-A93A-668F367E90E1}"/>
              </a:ext>
            </a:extLst>
          </p:cNvPr>
          <p:cNvSpPr/>
          <p:nvPr/>
        </p:nvSpPr>
        <p:spPr>
          <a:xfrm>
            <a:off x="4284855" y="5147415"/>
            <a:ext cx="3106248"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7" name="矩形 16">
            <a:extLst>
              <a:ext uri="{FF2B5EF4-FFF2-40B4-BE49-F238E27FC236}">
                <a16:creationId xmlns:a16="http://schemas.microsoft.com/office/drawing/2014/main" id="{ACFF71F1-9924-4FC7-9BAF-E5713DCD1C2C}"/>
              </a:ext>
            </a:extLst>
          </p:cNvPr>
          <p:cNvSpPr/>
          <p:nvPr/>
        </p:nvSpPr>
        <p:spPr>
          <a:xfrm>
            <a:off x="8178774" y="4543398"/>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8" name="矩形 17">
            <a:extLst>
              <a:ext uri="{FF2B5EF4-FFF2-40B4-BE49-F238E27FC236}">
                <a16:creationId xmlns:a16="http://schemas.microsoft.com/office/drawing/2014/main" id="{120503D9-FF82-485A-859D-385B85BABCE3}"/>
              </a:ext>
            </a:extLst>
          </p:cNvPr>
          <p:cNvSpPr/>
          <p:nvPr/>
        </p:nvSpPr>
        <p:spPr>
          <a:xfrm>
            <a:off x="8178774" y="5147415"/>
            <a:ext cx="3118116"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9" name="矩形 18">
            <a:extLst>
              <a:ext uri="{FF2B5EF4-FFF2-40B4-BE49-F238E27FC236}">
                <a16:creationId xmlns:a16="http://schemas.microsoft.com/office/drawing/2014/main" id="{0F38E29D-316B-4A9C-9E07-CAEAF3060902}"/>
              </a:ext>
            </a:extLst>
          </p:cNvPr>
          <p:cNvSpPr/>
          <p:nvPr/>
        </p:nvSpPr>
        <p:spPr>
          <a:xfrm>
            <a:off x="571237" y="2688715"/>
            <a:ext cx="1826141" cy="107721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dirty="0">
                <a:ln>
                  <a:noFill/>
                </a:ln>
                <a:solidFill>
                  <a:schemeClr val="accent1"/>
                </a:solidFill>
                <a:effectLst/>
                <a:uLnTx/>
                <a:uFillTx/>
                <a:latin typeface="微软雅黑"/>
                <a:ea typeface="微软雅黑"/>
                <a:cs typeface="+mn-cs"/>
              </a:rPr>
              <a:t>在这里</a:t>
            </a:r>
            <a:endParaRPr kumimoji="0" lang="en-US" altLang="zh-CN" sz="3200" b="1" i="0" u="none" strike="noStrike" kern="1200" cap="none" spc="0" normalizeH="0" baseline="0" noProof="0" dirty="0">
              <a:ln>
                <a:noFill/>
              </a:ln>
              <a:solidFill>
                <a:schemeClr val="accent1"/>
              </a:solidFill>
              <a:effectLst/>
              <a:uLnTx/>
              <a:uFillTx/>
              <a:latin typeface="微软雅黑"/>
              <a:ea typeface="微软雅黑"/>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3200" b="1" dirty="0">
                <a:solidFill>
                  <a:schemeClr val="accent1"/>
                </a:solidFill>
                <a:latin typeface="微软雅黑"/>
                <a:ea typeface="微软雅黑"/>
              </a:rPr>
              <a:t>输入标题</a:t>
            </a:r>
            <a:endParaRPr kumimoji="0" lang="zh-CN" altLang="en-US" sz="3200" b="1" i="0" u="none" strike="noStrike" kern="1200" cap="none" spc="0" normalizeH="0" baseline="0" noProof="0" dirty="0">
              <a:ln>
                <a:noFill/>
              </a:ln>
              <a:solidFill>
                <a:schemeClr val="accent1"/>
              </a:solidFill>
              <a:effectLst/>
              <a:uLnTx/>
              <a:uFillTx/>
              <a:latin typeface="微软雅黑"/>
              <a:ea typeface="微软雅黑"/>
              <a:cs typeface="+mn-cs"/>
            </a:endParaRPr>
          </a:p>
        </p:txBody>
      </p:sp>
      <p:sp>
        <p:nvSpPr>
          <p:cNvPr id="21" name="矩形 20">
            <a:extLst>
              <a:ext uri="{FF2B5EF4-FFF2-40B4-BE49-F238E27FC236}">
                <a16:creationId xmlns:a16="http://schemas.microsoft.com/office/drawing/2014/main" id="{0A7DD337-8B5F-4D65-9C12-17CACA29C7AE}"/>
              </a:ext>
            </a:extLst>
          </p:cNvPr>
          <p:cNvSpPr/>
          <p:nvPr/>
        </p:nvSpPr>
        <p:spPr>
          <a:xfrm>
            <a:off x="571237" y="4035863"/>
            <a:ext cx="1980029" cy="550535"/>
          </a:xfrm>
          <a:prstGeom prst="rect">
            <a:avLst/>
          </a:prstGeom>
        </p:spPr>
        <p:txBody>
          <a:bodyPr wrap="non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chemeClr val="tx1">
                    <a:lumMod val="85000"/>
                    <a:lumOff val="15000"/>
                  </a:schemeClr>
                </a:solidFill>
                <a:effectLst/>
                <a:uLnTx/>
                <a:uFillTx/>
                <a:latin typeface="+mn-ea"/>
                <a:cs typeface="+mn-cs"/>
              </a:rPr>
              <a:t>在这里输入一小段内容</a:t>
            </a:r>
            <a:endParaRPr kumimoji="0" lang="en-US" altLang="zh-CN" sz="1400" b="0" i="0" u="none" strike="noStrike" kern="1200" cap="none" spc="0" normalizeH="0" baseline="0" noProof="0" dirty="0">
              <a:ln>
                <a:noFill/>
              </a:ln>
              <a:solidFill>
                <a:schemeClr val="tx1">
                  <a:lumMod val="85000"/>
                  <a:lumOff val="15000"/>
                </a:schemeClr>
              </a:solidFill>
              <a:effectLst/>
              <a:uLnTx/>
              <a:uFillTx/>
              <a:latin typeface="+mn-ea"/>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lang="zh-CN" altLang="en-US" sz="1400" dirty="0">
                <a:solidFill>
                  <a:schemeClr val="tx1">
                    <a:lumMod val="85000"/>
                    <a:lumOff val="15000"/>
                  </a:schemeClr>
                </a:solidFill>
                <a:latin typeface="+mn-ea"/>
              </a:rPr>
              <a:t>在这里输入一小段内容</a:t>
            </a:r>
            <a:endParaRPr kumimoji="0" lang="zh-CN" altLang="en-US" sz="1400" b="0" i="0" u="none" strike="noStrike" kern="1200" cap="none" spc="0" normalizeH="0" baseline="0" noProof="0" dirty="0">
              <a:ln>
                <a:noFill/>
              </a:ln>
              <a:solidFill>
                <a:schemeClr val="tx1">
                  <a:lumMod val="85000"/>
                  <a:lumOff val="15000"/>
                </a:schemeClr>
              </a:solidFill>
              <a:effectLst/>
              <a:uLnTx/>
              <a:uFillTx/>
              <a:latin typeface="+mn-ea"/>
              <a:cs typeface="+mn-cs"/>
            </a:endParaRPr>
          </a:p>
        </p:txBody>
      </p:sp>
      <p:cxnSp>
        <p:nvCxnSpPr>
          <p:cNvPr id="22" name="直接连接符 21">
            <a:extLst>
              <a:ext uri="{FF2B5EF4-FFF2-40B4-BE49-F238E27FC236}">
                <a16:creationId xmlns:a16="http://schemas.microsoft.com/office/drawing/2014/main" id="{628CCA2A-E26B-4F37-9066-BF25A8FAA4D6}"/>
              </a:ext>
            </a:extLst>
          </p:cNvPr>
          <p:cNvCxnSpPr>
            <a:cxnSpLocks/>
          </p:cNvCxnSpPr>
          <p:nvPr/>
        </p:nvCxnSpPr>
        <p:spPr>
          <a:xfrm>
            <a:off x="4392460" y="2485976"/>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C755BE67-0CAF-42E7-8933-0BC19119E58F}"/>
              </a:ext>
            </a:extLst>
          </p:cNvPr>
          <p:cNvCxnSpPr>
            <a:cxnSpLocks/>
          </p:cNvCxnSpPr>
          <p:nvPr/>
        </p:nvCxnSpPr>
        <p:spPr>
          <a:xfrm>
            <a:off x="4392460" y="5030073"/>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C77500EA-AE9D-4082-A70B-D008EE41F71F}"/>
              </a:ext>
            </a:extLst>
          </p:cNvPr>
          <p:cNvCxnSpPr>
            <a:cxnSpLocks/>
          </p:cNvCxnSpPr>
          <p:nvPr/>
        </p:nvCxnSpPr>
        <p:spPr>
          <a:xfrm>
            <a:off x="8285732" y="2485976"/>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D7D840A5-81B6-4749-A0E5-EEC15971C162}"/>
              </a:ext>
            </a:extLst>
          </p:cNvPr>
          <p:cNvCxnSpPr>
            <a:cxnSpLocks/>
          </p:cNvCxnSpPr>
          <p:nvPr/>
        </p:nvCxnSpPr>
        <p:spPr>
          <a:xfrm>
            <a:off x="8285732" y="5030073"/>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0" name="组合 39">
            <a:extLst>
              <a:ext uri="{FF2B5EF4-FFF2-40B4-BE49-F238E27FC236}">
                <a16:creationId xmlns:a16="http://schemas.microsoft.com/office/drawing/2014/main" id="{A92F3A37-86E9-4877-B019-63C3EAA7AB38}"/>
              </a:ext>
            </a:extLst>
          </p:cNvPr>
          <p:cNvGrpSpPr/>
          <p:nvPr/>
        </p:nvGrpSpPr>
        <p:grpSpPr>
          <a:xfrm>
            <a:off x="8297778" y="1500535"/>
            <a:ext cx="393719" cy="333883"/>
            <a:chOff x="2661459" y="2015001"/>
            <a:chExt cx="322508" cy="273494"/>
          </a:xfrm>
          <a:solidFill>
            <a:schemeClr val="accent1"/>
          </a:solidFill>
        </p:grpSpPr>
        <p:sp>
          <p:nvSpPr>
            <p:cNvPr id="41" name="任意多边形: 形状 40">
              <a:extLst>
                <a:ext uri="{FF2B5EF4-FFF2-40B4-BE49-F238E27FC236}">
                  <a16:creationId xmlns:a16="http://schemas.microsoft.com/office/drawing/2014/main" id="{A532830B-B89A-469E-8107-6ADE511413A8}"/>
                </a:ext>
              </a:extLst>
            </p:cNvPr>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任意多边形: 形状 41">
              <a:extLst>
                <a:ext uri="{FF2B5EF4-FFF2-40B4-BE49-F238E27FC236}">
                  <a16:creationId xmlns:a16="http://schemas.microsoft.com/office/drawing/2014/main" id="{AAC4CCA7-72B8-43D6-B656-1243A97C9A20}"/>
                </a:ext>
              </a:extLst>
            </p:cNvPr>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 name="组合 42">
            <a:extLst>
              <a:ext uri="{FF2B5EF4-FFF2-40B4-BE49-F238E27FC236}">
                <a16:creationId xmlns:a16="http://schemas.microsoft.com/office/drawing/2014/main" id="{0E77B4A7-8A95-424B-9F5F-CBA10E5CCDC7}"/>
              </a:ext>
            </a:extLst>
          </p:cNvPr>
          <p:cNvGrpSpPr/>
          <p:nvPr/>
        </p:nvGrpSpPr>
        <p:grpSpPr>
          <a:xfrm>
            <a:off x="4392459" y="1452417"/>
            <a:ext cx="405765" cy="427368"/>
            <a:chOff x="870939" y="1975821"/>
            <a:chExt cx="332375" cy="350071"/>
          </a:xfrm>
          <a:solidFill>
            <a:schemeClr val="accent1"/>
          </a:solidFill>
        </p:grpSpPr>
        <p:sp>
          <p:nvSpPr>
            <p:cNvPr id="44" name="任意多边形: 形状 43">
              <a:extLst>
                <a:ext uri="{FF2B5EF4-FFF2-40B4-BE49-F238E27FC236}">
                  <a16:creationId xmlns:a16="http://schemas.microsoft.com/office/drawing/2014/main" id="{F2AB2AE9-5C0A-4D51-A638-8A4D4D552B70}"/>
                </a:ext>
              </a:extLst>
            </p:cNvPr>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任意多边形: 形状 44">
              <a:extLst>
                <a:ext uri="{FF2B5EF4-FFF2-40B4-BE49-F238E27FC236}">
                  <a16:creationId xmlns:a16="http://schemas.microsoft.com/office/drawing/2014/main" id="{DCB5833A-6896-43ED-B46E-439838F2B983}"/>
                </a:ext>
              </a:extLst>
            </p:cNvPr>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任意多边形: 形状 45">
              <a:extLst>
                <a:ext uri="{FF2B5EF4-FFF2-40B4-BE49-F238E27FC236}">
                  <a16:creationId xmlns:a16="http://schemas.microsoft.com/office/drawing/2014/main" id="{E4F8B775-8F9F-4E96-B3B4-096864EFC4A9}"/>
                </a:ext>
              </a:extLst>
            </p:cNvPr>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任意多边形: 形状 46">
              <a:extLst>
                <a:ext uri="{FF2B5EF4-FFF2-40B4-BE49-F238E27FC236}">
                  <a16:creationId xmlns:a16="http://schemas.microsoft.com/office/drawing/2014/main" id="{16694726-715C-4EB5-9955-4CC7AABCA018}"/>
                </a:ext>
              </a:extLst>
            </p:cNvPr>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 name="组合 47">
            <a:extLst>
              <a:ext uri="{FF2B5EF4-FFF2-40B4-BE49-F238E27FC236}">
                <a16:creationId xmlns:a16="http://schemas.microsoft.com/office/drawing/2014/main" id="{1F4E8048-DB31-4D93-B969-3891363FB3E2}"/>
              </a:ext>
            </a:extLst>
          </p:cNvPr>
          <p:cNvGrpSpPr/>
          <p:nvPr/>
        </p:nvGrpSpPr>
        <p:grpSpPr>
          <a:xfrm>
            <a:off x="8300663" y="4021762"/>
            <a:ext cx="432109" cy="389290"/>
            <a:chOff x="3988156" y="3380210"/>
            <a:chExt cx="353954" cy="318880"/>
          </a:xfrm>
          <a:solidFill>
            <a:schemeClr val="accent1"/>
          </a:solidFill>
        </p:grpSpPr>
        <p:sp>
          <p:nvSpPr>
            <p:cNvPr id="49" name="任意多边形: 形状 48">
              <a:extLst>
                <a:ext uri="{FF2B5EF4-FFF2-40B4-BE49-F238E27FC236}">
                  <a16:creationId xmlns:a16="http://schemas.microsoft.com/office/drawing/2014/main" id="{2146C935-D85A-4C1A-8384-D6EE6E811034}"/>
                </a:ext>
              </a:extLst>
            </p:cNvPr>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任意多边形: 形状 49">
              <a:extLst>
                <a:ext uri="{FF2B5EF4-FFF2-40B4-BE49-F238E27FC236}">
                  <a16:creationId xmlns:a16="http://schemas.microsoft.com/office/drawing/2014/main" id="{FAD8BCF8-7DB7-4EA1-9221-D7F30F10EA5F}"/>
                </a:ext>
              </a:extLst>
            </p:cNvPr>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任意多边形: 形状 50">
              <a:extLst>
                <a:ext uri="{FF2B5EF4-FFF2-40B4-BE49-F238E27FC236}">
                  <a16:creationId xmlns:a16="http://schemas.microsoft.com/office/drawing/2014/main" id="{2DF5D141-C5A0-4AB0-8CE4-70A7E11D2CC6}"/>
                </a:ext>
              </a:extLst>
            </p:cNvPr>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任意多边形: 形状 51">
              <a:extLst>
                <a:ext uri="{FF2B5EF4-FFF2-40B4-BE49-F238E27FC236}">
                  <a16:creationId xmlns:a16="http://schemas.microsoft.com/office/drawing/2014/main" id="{F85B89F6-CA00-46AA-AB5F-239DBD0019E8}"/>
                </a:ext>
              </a:extLst>
            </p:cNvPr>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任意多边形: 形状 52">
              <a:extLst>
                <a:ext uri="{FF2B5EF4-FFF2-40B4-BE49-F238E27FC236}">
                  <a16:creationId xmlns:a16="http://schemas.microsoft.com/office/drawing/2014/main" id="{376433C0-3CE5-488A-A2DC-74E66C52C7BB}"/>
                </a:ext>
              </a:extLst>
            </p:cNvPr>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 name="组合 53">
            <a:extLst>
              <a:ext uri="{FF2B5EF4-FFF2-40B4-BE49-F238E27FC236}">
                <a16:creationId xmlns:a16="http://schemas.microsoft.com/office/drawing/2014/main" id="{8D324927-AE04-49B9-9A55-D9A829E44F39}"/>
              </a:ext>
            </a:extLst>
          </p:cNvPr>
          <p:cNvGrpSpPr/>
          <p:nvPr/>
        </p:nvGrpSpPr>
        <p:grpSpPr>
          <a:xfrm>
            <a:off x="4380822" y="4007037"/>
            <a:ext cx="429038" cy="422356"/>
            <a:chOff x="1754279" y="4286593"/>
            <a:chExt cx="351439" cy="345965"/>
          </a:xfrm>
          <a:solidFill>
            <a:schemeClr val="accent1"/>
          </a:solidFill>
        </p:grpSpPr>
        <p:sp>
          <p:nvSpPr>
            <p:cNvPr id="55" name="任意多边形: 形状 54">
              <a:extLst>
                <a:ext uri="{FF2B5EF4-FFF2-40B4-BE49-F238E27FC236}">
                  <a16:creationId xmlns:a16="http://schemas.microsoft.com/office/drawing/2014/main" id="{C89F3A42-9FD7-4903-B345-572A4AEC8C6D}"/>
                </a:ext>
              </a:extLst>
            </p:cNvPr>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任意多边形: 形状 55">
              <a:extLst>
                <a:ext uri="{FF2B5EF4-FFF2-40B4-BE49-F238E27FC236}">
                  <a16:creationId xmlns:a16="http://schemas.microsoft.com/office/drawing/2014/main" id="{B0F017C9-3DE9-44B7-ADC5-78F69F4897B7}"/>
                </a:ext>
              </a:extLst>
            </p:cNvPr>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任意多边形: 形状 56">
              <a:extLst>
                <a:ext uri="{FF2B5EF4-FFF2-40B4-BE49-F238E27FC236}">
                  <a16:creationId xmlns:a16="http://schemas.microsoft.com/office/drawing/2014/main" id="{7746B500-A6A2-4F2F-BADC-25F1A605A706}"/>
                </a:ext>
              </a:extLst>
            </p:cNvPr>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任意多边形: 形状 57">
              <a:extLst>
                <a:ext uri="{FF2B5EF4-FFF2-40B4-BE49-F238E27FC236}">
                  <a16:creationId xmlns:a16="http://schemas.microsoft.com/office/drawing/2014/main" id="{384D2E3F-0D43-482B-AFFF-110F8B02E71E}"/>
                </a:ext>
              </a:extLst>
            </p:cNvPr>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任意多边形: 形状 58">
              <a:extLst>
                <a:ext uri="{FF2B5EF4-FFF2-40B4-BE49-F238E27FC236}">
                  <a16:creationId xmlns:a16="http://schemas.microsoft.com/office/drawing/2014/main" id="{686E12FF-607D-4B8C-B35D-13937C599428}"/>
                </a:ext>
              </a:extLst>
            </p:cNvPr>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60" name="直接连接符 59">
            <a:extLst>
              <a:ext uri="{FF2B5EF4-FFF2-40B4-BE49-F238E27FC236}">
                <a16:creationId xmlns:a16="http://schemas.microsoft.com/office/drawing/2014/main" id="{879A585F-9051-46F9-B02A-4F1678100FD7}"/>
              </a:ext>
            </a:extLst>
          </p:cNvPr>
          <p:cNvCxnSpPr/>
          <p:nvPr/>
        </p:nvCxnSpPr>
        <p:spPr>
          <a:xfrm>
            <a:off x="651372" y="3890959"/>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68020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87D2127D-E7C8-4F74-94E8-E9DEC2D23DAC}"/>
              </a:ext>
            </a:extLst>
          </p:cNvPr>
          <p:cNvSpPr>
            <a:spLocks noGrp="1"/>
          </p:cNvSpPr>
          <p:nvPr>
            <p:ph type="body" sz="quarter" idx="10"/>
          </p:nvPr>
        </p:nvSpPr>
        <p:spPr/>
        <p:txBody>
          <a:bodyPr/>
          <a:lstStyle/>
          <a:p>
            <a:r>
              <a:rPr lang="zh-CN" altLang="en-US" dirty="0"/>
              <a:t>请输入你的标题</a:t>
            </a:r>
          </a:p>
        </p:txBody>
      </p:sp>
      <p:sp>
        <p:nvSpPr>
          <p:cNvPr id="3" name="任意多边形: 形状 2">
            <a:extLst>
              <a:ext uri="{FF2B5EF4-FFF2-40B4-BE49-F238E27FC236}">
                <a16:creationId xmlns:a16="http://schemas.microsoft.com/office/drawing/2014/main" id="{DB281002-68EC-4A54-89F8-D572F7242E81}"/>
              </a:ext>
            </a:extLst>
          </p:cNvPr>
          <p:cNvSpPr/>
          <p:nvPr/>
        </p:nvSpPr>
        <p:spPr>
          <a:xfrm>
            <a:off x="663614" y="5005944"/>
            <a:ext cx="10855286" cy="1229756"/>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任意多边形: 形状 3">
            <a:extLst>
              <a:ext uri="{FF2B5EF4-FFF2-40B4-BE49-F238E27FC236}">
                <a16:creationId xmlns:a16="http://schemas.microsoft.com/office/drawing/2014/main" id="{DCF3AB96-720B-44BA-97CF-0E8AC41274DD}"/>
              </a:ext>
            </a:extLst>
          </p:cNvPr>
          <p:cNvSpPr/>
          <p:nvPr/>
        </p:nvSpPr>
        <p:spPr>
          <a:xfrm>
            <a:off x="1723160" y="3470612"/>
            <a:ext cx="8738142" cy="1044706"/>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任意多边形: 形状 4">
            <a:extLst>
              <a:ext uri="{FF2B5EF4-FFF2-40B4-BE49-F238E27FC236}">
                <a16:creationId xmlns:a16="http://schemas.microsoft.com/office/drawing/2014/main" id="{C2C44219-9375-4AFE-B43C-CF816E9EF94D}"/>
              </a:ext>
            </a:extLst>
          </p:cNvPr>
          <p:cNvSpPr/>
          <p:nvPr/>
        </p:nvSpPr>
        <p:spPr>
          <a:xfrm>
            <a:off x="2587441" y="2083524"/>
            <a:ext cx="7032924" cy="89349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任意多边形: 形状 5">
            <a:extLst>
              <a:ext uri="{FF2B5EF4-FFF2-40B4-BE49-F238E27FC236}">
                <a16:creationId xmlns:a16="http://schemas.microsoft.com/office/drawing/2014/main" id="{B7752C39-C3F1-4461-99EB-C85AAEED0A1C}"/>
              </a:ext>
            </a:extLst>
          </p:cNvPr>
          <p:cNvSpPr/>
          <p:nvPr/>
        </p:nvSpPr>
        <p:spPr>
          <a:xfrm>
            <a:off x="1723161" y="2974718"/>
            <a:ext cx="8738142" cy="495893"/>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7970">
                <a:moveTo>
                  <a:pt x="0" y="107970"/>
                </a:moveTo>
                <a:lnTo>
                  <a:pt x="484333" y="1147"/>
                </a:lnTo>
                <a:lnTo>
                  <a:pt x="4452036" y="0"/>
                </a:lnTo>
                <a:lnTo>
                  <a:pt x="4926619" y="107970"/>
                </a:lnTo>
                <a:lnTo>
                  <a:pt x="0" y="107970"/>
                </a:lnTo>
                <a:close/>
              </a:path>
            </a:pathLst>
          </a:custGeom>
          <a:solidFill>
            <a:schemeClr val="accent1">
              <a:alpha val="1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任意多边形: 形状 6">
            <a:extLst>
              <a:ext uri="{FF2B5EF4-FFF2-40B4-BE49-F238E27FC236}">
                <a16:creationId xmlns:a16="http://schemas.microsoft.com/office/drawing/2014/main" id="{00865981-BF5B-4124-AD7D-3DD426B0F869}"/>
              </a:ext>
            </a:extLst>
          </p:cNvPr>
          <p:cNvSpPr/>
          <p:nvPr/>
        </p:nvSpPr>
        <p:spPr>
          <a:xfrm>
            <a:off x="663612" y="4512353"/>
            <a:ext cx="10864774" cy="495893"/>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7970">
                <a:moveTo>
                  <a:pt x="0" y="107970"/>
                </a:moveTo>
                <a:lnTo>
                  <a:pt x="484333" y="1147"/>
                </a:lnTo>
                <a:lnTo>
                  <a:pt x="4452036" y="0"/>
                </a:lnTo>
                <a:lnTo>
                  <a:pt x="4926619" y="107970"/>
                </a:lnTo>
                <a:lnTo>
                  <a:pt x="0" y="107970"/>
                </a:lnTo>
                <a:close/>
              </a:path>
            </a:pathLst>
          </a:custGeom>
          <a:solidFill>
            <a:schemeClr val="accent1">
              <a:alpha val="1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8" name="任意多边形: 形状 7">
            <a:extLst>
              <a:ext uri="{FF2B5EF4-FFF2-40B4-BE49-F238E27FC236}">
                <a16:creationId xmlns:a16="http://schemas.microsoft.com/office/drawing/2014/main" id="{FAE77F70-EF61-4241-B328-FD5DAB69735F}"/>
              </a:ext>
            </a:extLst>
          </p:cNvPr>
          <p:cNvSpPr/>
          <p:nvPr/>
        </p:nvSpPr>
        <p:spPr>
          <a:xfrm>
            <a:off x="2587441" y="1581324"/>
            <a:ext cx="7032924" cy="502199"/>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 name="connsiteX0" fmla="*/ 0 w 4926619"/>
              <a:gd name="connsiteY0" fmla="*/ 109343 h 109343"/>
              <a:gd name="connsiteX1" fmla="*/ 638388 w 4926619"/>
              <a:gd name="connsiteY1" fmla="*/ 0 h 109343"/>
              <a:gd name="connsiteX2" fmla="*/ 4452036 w 4926619"/>
              <a:gd name="connsiteY2" fmla="*/ 1373 h 109343"/>
              <a:gd name="connsiteX3" fmla="*/ 4926619 w 4926619"/>
              <a:gd name="connsiteY3" fmla="*/ 109343 h 109343"/>
              <a:gd name="connsiteX4" fmla="*/ 0 w 4926619"/>
              <a:gd name="connsiteY4" fmla="*/ 109343 h 109343"/>
              <a:gd name="connsiteX0" fmla="*/ 0 w 4926619"/>
              <a:gd name="connsiteY0" fmla="*/ 109343 h 109343"/>
              <a:gd name="connsiteX1" fmla="*/ 638388 w 4926619"/>
              <a:gd name="connsiteY1" fmla="*/ 0 h 109343"/>
              <a:gd name="connsiteX2" fmla="*/ 4216899 w 4926619"/>
              <a:gd name="connsiteY2" fmla="*/ 1373 h 109343"/>
              <a:gd name="connsiteX3" fmla="*/ 4926619 w 4926619"/>
              <a:gd name="connsiteY3" fmla="*/ 109343 h 109343"/>
              <a:gd name="connsiteX4" fmla="*/ 0 w 4926619"/>
              <a:gd name="connsiteY4" fmla="*/ 109343 h 109343"/>
              <a:gd name="connsiteX0" fmla="*/ 0 w 4926619"/>
              <a:gd name="connsiteY0" fmla="*/ 109343 h 109343"/>
              <a:gd name="connsiteX1" fmla="*/ 638388 w 4926619"/>
              <a:gd name="connsiteY1" fmla="*/ 0 h 109343"/>
              <a:gd name="connsiteX2" fmla="*/ 4297981 w 4926619"/>
              <a:gd name="connsiteY2" fmla="*/ 1373 h 109343"/>
              <a:gd name="connsiteX3" fmla="*/ 4926619 w 4926619"/>
              <a:gd name="connsiteY3" fmla="*/ 109343 h 109343"/>
              <a:gd name="connsiteX4" fmla="*/ 0 w 4926619"/>
              <a:gd name="connsiteY4" fmla="*/ 109343 h 10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9343">
                <a:moveTo>
                  <a:pt x="0" y="109343"/>
                </a:moveTo>
                <a:lnTo>
                  <a:pt x="638388" y="0"/>
                </a:lnTo>
                <a:lnTo>
                  <a:pt x="4297981" y="1373"/>
                </a:lnTo>
                <a:lnTo>
                  <a:pt x="4926619" y="109343"/>
                </a:lnTo>
                <a:lnTo>
                  <a:pt x="0" y="109343"/>
                </a:lnTo>
                <a:close/>
              </a:path>
            </a:pathLst>
          </a:custGeom>
          <a:gradFill>
            <a:gsLst>
              <a:gs pos="0">
                <a:schemeClr val="accent1">
                  <a:alpha val="0"/>
                </a:schemeClr>
              </a:gs>
              <a:gs pos="100000">
                <a:schemeClr val="accent1">
                  <a:alpha val="1500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矩形 8">
            <a:extLst>
              <a:ext uri="{FF2B5EF4-FFF2-40B4-BE49-F238E27FC236}">
                <a16:creationId xmlns:a16="http://schemas.microsoft.com/office/drawing/2014/main" id="{1C9019BB-01CD-42A9-9753-3AB7E02FDBF3}"/>
              </a:ext>
            </a:extLst>
          </p:cNvPr>
          <p:cNvSpPr/>
          <p:nvPr/>
        </p:nvSpPr>
        <p:spPr>
          <a:xfrm>
            <a:off x="4387840" y="1420421"/>
            <a:ext cx="3416320" cy="523220"/>
          </a:xfrm>
          <a:prstGeom prst="rect">
            <a:avLst/>
          </a:prstGeom>
        </p:spPr>
        <p:txBody>
          <a:bodyPr wrap="none">
            <a:spAutoFit/>
          </a:bodyPr>
          <a:lstStyle/>
          <a:p>
            <a:r>
              <a:rPr lang="zh-CN" altLang="en-US" sz="2800" b="1" dirty="0">
                <a:solidFill>
                  <a:schemeClr val="tx1">
                    <a:lumMod val="85000"/>
                    <a:lumOff val="15000"/>
                  </a:schemeClr>
                </a:solidFill>
                <a:effectLst>
                  <a:reflection blurRad="38100" stA="20000" endPos="58000" dist="38100" dir="5400000" sy="-100000" algn="bl" rotWithShape="0"/>
                </a:effectLst>
                <a:latin typeface="+mj-ea"/>
                <a:ea typeface="+mj-ea"/>
              </a:rPr>
              <a:t>在这里输入你的标题</a:t>
            </a:r>
          </a:p>
        </p:txBody>
      </p:sp>
      <p:cxnSp>
        <p:nvCxnSpPr>
          <p:cNvPr id="10" name="直接连接符 9">
            <a:extLst>
              <a:ext uri="{FF2B5EF4-FFF2-40B4-BE49-F238E27FC236}">
                <a16:creationId xmlns:a16="http://schemas.microsoft.com/office/drawing/2014/main" id="{6F41D613-89D4-4F7C-AAC5-B31C3C827BFC}"/>
              </a:ext>
            </a:extLst>
          </p:cNvPr>
          <p:cNvCxnSpPr/>
          <p:nvPr/>
        </p:nvCxnSpPr>
        <p:spPr>
          <a:xfrm>
            <a:off x="4761047" y="3873097"/>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D426A315-7724-43BA-B454-F8E0F83E695B}"/>
              </a:ext>
            </a:extLst>
          </p:cNvPr>
          <p:cNvCxnSpPr/>
          <p:nvPr/>
        </p:nvCxnSpPr>
        <p:spPr>
          <a:xfrm>
            <a:off x="7526821" y="3871977"/>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FEFA66DD-FFCC-41C8-B61B-AB5342611650}"/>
              </a:ext>
            </a:extLst>
          </p:cNvPr>
          <p:cNvCxnSpPr/>
          <p:nvPr/>
        </p:nvCxnSpPr>
        <p:spPr>
          <a:xfrm>
            <a:off x="3382586"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299164FE-5A79-450F-BB7B-0CE8957B35F7}"/>
              </a:ext>
            </a:extLst>
          </p:cNvPr>
          <p:cNvCxnSpPr/>
          <p:nvPr/>
        </p:nvCxnSpPr>
        <p:spPr>
          <a:xfrm>
            <a:off x="6115787"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DB335820-69F0-4BD5-8B6B-EEF76A0020B2}"/>
              </a:ext>
            </a:extLst>
          </p:cNvPr>
          <p:cNvCxnSpPr/>
          <p:nvPr/>
        </p:nvCxnSpPr>
        <p:spPr>
          <a:xfrm>
            <a:off x="8848988"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a16="http://schemas.microsoft.com/office/drawing/2014/main" id="{687BF691-7217-44DF-8981-66446A1B2346}"/>
              </a:ext>
            </a:extLst>
          </p:cNvPr>
          <p:cNvSpPr txBox="1"/>
          <p:nvPr/>
        </p:nvSpPr>
        <p:spPr>
          <a:xfrm>
            <a:off x="2060499" y="3701563"/>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16" name="文本框 15">
            <a:extLst>
              <a:ext uri="{FF2B5EF4-FFF2-40B4-BE49-F238E27FC236}">
                <a16:creationId xmlns:a16="http://schemas.microsoft.com/office/drawing/2014/main" id="{3A7B1D11-A9F5-4FA6-B97A-53F45939F6A6}"/>
              </a:ext>
            </a:extLst>
          </p:cNvPr>
          <p:cNvSpPr txBox="1"/>
          <p:nvPr/>
        </p:nvSpPr>
        <p:spPr>
          <a:xfrm>
            <a:off x="2060500" y="4029503"/>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17" name="文本框 16">
            <a:extLst>
              <a:ext uri="{FF2B5EF4-FFF2-40B4-BE49-F238E27FC236}">
                <a16:creationId xmlns:a16="http://schemas.microsoft.com/office/drawing/2014/main" id="{223E3428-8B4F-40CD-B595-AF60AE6C9616}"/>
              </a:ext>
            </a:extLst>
          </p:cNvPr>
          <p:cNvSpPr txBox="1"/>
          <p:nvPr/>
        </p:nvSpPr>
        <p:spPr>
          <a:xfrm>
            <a:off x="5046968" y="3701563"/>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18" name="文本框 17">
            <a:extLst>
              <a:ext uri="{FF2B5EF4-FFF2-40B4-BE49-F238E27FC236}">
                <a16:creationId xmlns:a16="http://schemas.microsoft.com/office/drawing/2014/main" id="{F2FF2BA7-2DF9-4B4B-8439-56AE0FDFC63C}"/>
              </a:ext>
            </a:extLst>
          </p:cNvPr>
          <p:cNvSpPr txBox="1"/>
          <p:nvPr/>
        </p:nvSpPr>
        <p:spPr>
          <a:xfrm>
            <a:off x="5046969" y="4029503"/>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19" name="文本框 18">
            <a:extLst>
              <a:ext uri="{FF2B5EF4-FFF2-40B4-BE49-F238E27FC236}">
                <a16:creationId xmlns:a16="http://schemas.microsoft.com/office/drawing/2014/main" id="{E0CFDCCD-4468-4AAB-BEB9-18B82628663E}"/>
              </a:ext>
            </a:extLst>
          </p:cNvPr>
          <p:cNvSpPr txBox="1"/>
          <p:nvPr/>
        </p:nvSpPr>
        <p:spPr>
          <a:xfrm>
            <a:off x="7781350" y="3704039"/>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20" name="文本框 19">
            <a:extLst>
              <a:ext uri="{FF2B5EF4-FFF2-40B4-BE49-F238E27FC236}">
                <a16:creationId xmlns:a16="http://schemas.microsoft.com/office/drawing/2014/main" id="{97D678F4-DEBD-4079-8017-76D64E9B949A}"/>
              </a:ext>
            </a:extLst>
          </p:cNvPr>
          <p:cNvSpPr txBox="1"/>
          <p:nvPr/>
        </p:nvSpPr>
        <p:spPr>
          <a:xfrm>
            <a:off x="7781351" y="4031979"/>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21" name="文本框 20">
            <a:extLst>
              <a:ext uri="{FF2B5EF4-FFF2-40B4-BE49-F238E27FC236}">
                <a16:creationId xmlns:a16="http://schemas.microsoft.com/office/drawing/2014/main" id="{9DEFE39A-9D33-496A-AAE6-A469B64D0A6F}"/>
              </a:ext>
            </a:extLst>
          </p:cNvPr>
          <p:cNvSpPr txBox="1"/>
          <p:nvPr/>
        </p:nvSpPr>
        <p:spPr>
          <a:xfrm>
            <a:off x="5241205" y="2188177"/>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22" name="文本框 21">
            <a:extLst>
              <a:ext uri="{FF2B5EF4-FFF2-40B4-BE49-F238E27FC236}">
                <a16:creationId xmlns:a16="http://schemas.microsoft.com/office/drawing/2014/main" id="{8B8B8165-2923-4B87-BEE7-4932FA0C9E63}"/>
              </a:ext>
            </a:extLst>
          </p:cNvPr>
          <p:cNvSpPr txBox="1"/>
          <p:nvPr/>
        </p:nvSpPr>
        <p:spPr>
          <a:xfrm>
            <a:off x="4830080" y="2529986"/>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grpSp>
        <p:nvGrpSpPr>
          <p:cNvPr id="23" name="组合 22">
            <a:extLst>
              <a:ext uri="{FF2B5EF4-FFF2-40B4-BE49-F238E27FC236}">
                <a16:creationId xmlns:a16="http://schemas.microsoft.com/office/drawing/2014/main" id="{A473E8F7-FF3D-44B3-B498-923D166F7B2E}"/>
              </a:ext>
            </a:extLst>
          </p:cNvPr>
          <p:cNvGrpSpPr/>
          <p:nvPr/>
        </p:nvGrpSpPr>
        <p:grpSpPr>
          <a:xfrm>
            <a:off x="1352613" y="5264172"/>
            <a:ext cx="1415772" cy="739154"/>
            <a:chOff x="4488200" y="2706685"/>
            <a:chExt cx="1415772" cy="739154"/>
          </a:xfrm>
        </p:grpSpPr>
        <p:sp>
          <p:nvSpPr>
            <p:cNvPr id="24" name="矩形 23">
              <a:extLst>
                <a:ext uri="{FF2B5EF4-FFF2-40B4-BE49-F238E27FC236}">
                  <a16:creationId xmlns:a16="http://schemas.microsoft.com/office/drawing/2014/main" id="{85BB6AE4-8D71-4283-86F9-15EA8A135BDD}"/>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25" name="矩形 24">
              <a:extLst>
                <a:ext uri="{FF2B5EF4-FFF2-40B4-BE49-F238E27FC236}">
                  <a16:creationId xmlns:a16="http://schemas.microsoft.com/office/drawing/2014/main" id="{4AD3748A-4DFB-4E1D-9F22-AAC3D2178699}"/>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26" name="组合 25">
            <a:extLst>
              <a:ext uri="{FF2B5EF4-FFF2-40B4-BE49-F238E27FC236}">
                <a16:creationId xmlns:a16="http://schemas.microsoft.com/office/drawing/2014/main" id="{F24300F4-BD04-4D99-9B64-1A4CEF5967A8}"/>
              </a:ext>
            </a:extLst>
          </p:cNvPr>
          <p:cNvGrpSpPr/>
          <p:nvPr/>
        </p:nvGrpSpPr>
        <p:grpSpPr>
          <a:xfrm>
            <a:off x="4085813" y="5264172"/>
            <a:ext cx="1415772" cy="739154"/>
            <a:chOff x="4488200" y="2706685"/>
            <a:chExt cx="1415772" cy="739154"/>
          </a:xfrm>
        </p:grpSpPr>
        <p:sp>
          <p:nvSpPr>
            <p:cNvPr id="27" name="矩形 26">
              <a:extLst>
                <a:ext uri="{FF2B5EF4-FFF2-40B4-BE49-F238E27FC236}">
                  <a16:creationId xmlns:a16="http://schemas.microsoft.com/office/drawing/2014/main" id="{15479537-DE35-4034-83D7-54DD7717FAD1}"/>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28" name="矩形 27">
              <a:extLst>
                <a:ext uri="{FF2B5EF4-FFF2-40B4-BE49-F238E27FC236}">
                  <a16:creationId xmlns:a16="http://schemas.microsoft.com/office/drawing/2014/main" id="{64D9F4C3-CC87-4A68-9E28-B0ADF6FE7A78}"/>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29" name="组合 28">
            <a:extLst>
              <a:ext uri="{FF2B5EF4-FFF2-40B4-BE49-F238E27FC236}">
                <a16:creationId xmlns:a16="http://schemas.microsoft.com/office/drawing/2014/main" id="{2C2DB849-5E21-4F48-9E52-8DC3EE6FD9FC}"/>
              </a:ext>
            </a:extLst>
          </p:cNvPr>
          <p:cNvGrpSpPr/>
          <p:nvPr/>
        </p:nvGrpSpPr>
        <p:grpSpPr>
          <a:xfrm>
            <a:off x="6819013" y="5264172"/>
            <a:ext cx="1415772" cy="739154"/>
            <a:chOff x="4488200" y="2706685"/>
            <a:chExt cx="1415772" cy="739154"/>
          </a:xfrm>
        </p:grpSpPr>
        <p:sp>
          <p:nvSpPr>
            <p:cNvPr id="30" name="矩形 29">
              <a:extLst>
                <a:ext uri="{FF2B5EF4-FFF2-40B4-BE49-F238E27FC236}">
                  <a16:creationId xmlns:a16="http://schemas.microsoft.com/office/drawing/2014/main" id="{9FAAEA78-A9E0-4B89-A2EA-BE8949299D10}"/>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1" name="矩形 30">
              <a:extLst>
                <a:ext uri="{FF2B5EF4-FFF2-40B4-BE49-F238E27FC236}">
                  <a16:creationId xmlns:a16="http://schemas.microsoft.com/office/drawing/2014/main" id="{8DAF27E7-49E1-4555-B845-ED0CCBC5BD7F}"/>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32" name="组合 31">
            <a:extLst>
              <a:ext uri="{FF2B5EF4-FFF2-40B4-BE49-F238E27FC236}">
                <a16:creationId xmlns:a16="http://schemas.microsoft.com/office/drawing/2014/main" id="{F40172B5-A21E-4A43-9845-291760306809}"/>
              </a:ext>
            </a:extLst>
          </p:cNvPr>
          <p:cNvGrpSpPr/>
          <p:nvPr/>
        </p:nvGrpSpPr>
        <p:grpSpPr>
          <a:xfrm>
            <a:off x="9552213" y="5264172"/>
            <a:ext cx="1415772" cy="739154"/>
            <a:chOff x="4488200" y="2706685"/>
            <a:chExt cx="1415772" cy="739154"/>
          </a:xfrm>
        </p:grpSpPr>
        <p:sp>
          <p:nvSpPr>
            <p:cNvPr id="33" name="矩形 32">
              <a:extLst>
                <a:ext uri="{FF2B5EF4-FFF2-40B4-BE49-F238E27FC236}">
                  <a16:creationId xmlns:a16="http://schemas.microsoft.com/office/drawing/2014/main" id="{468F004A-A24D-40CB-945D-1885F020446B}"/>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4" name="矩形 33">
              <a:extLst>
                <a:ext uri="{FF2B5EF4-FFF2-40B4-BE49-F238E27FC236}">
                  <a16:creationId xmlns:a16="http://schemas.microsoft.com/office/drawing/2014/main" id="{5D10F545-6EE0-465A-A169-908020BF79B7}"/>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Tree>
    <p:extLst>
      <p:ext uri="{BB962C8B-B14F-4D97-AF65-F5344CB8AC3E}">
        <p14:creationId xmlns:p14="http://schemas.microsoft.com/office/powerpoint/2010/main" val="141277586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714908C-7EDA-42A0-A9AA-44F980CC5494}"/>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4204CA39-0D32-4739-8F01-AF3CDFA1B29B}"/>
              </a:ext>
            </a:extLst>
          </p:cNvPr>
          <p:cNvSpPr/>
          <p:nvPr/>
        </p:nvSpPr>
        <p:spPr>
          <a:xfrm>
            <a:off x="1468112" y="1349201"/>
            <a:ext cx="9255776" cy="673582"/>
          </a:xfrm>
          <a:prstGeom prst="rect">
            <a:avLst/>
          </a:prstGeom>
        </p:spPr>
        <p:txBody>
          <a:bodyPr wrap="square">
            <a:spAutoFit/>
          </a:bodyPr>
          <a:lstStyle/>
          <a:p>
            <a:pPr algn="ctr"/>
            <a:r>
              <a:rPr lang="zh-CN" altLang="en-US" dirty="0">
                <a:solidFill>
                  <a:schemeClr val="tx1">
                    <a:lumMod val="85000"/>
                    <a:lumOff val="15000"/>
                  </a:schemeClr>
                </a:solidFill>
                <a:latin typeface="+mn-ea"/>
              </a:rPr>
              <a:t>在这里输入你的内容在这里输入你的内容</a:t>
            </a:r>
          </a:p>
          <a:p>
            <a:pPr algn="ctr">
              <a:lnSpc>
                <a:spcPct val="120000"/>
              </a:lnSpc>
            </a:pPr>
            <a:r>
              <a:rPr lang="zh-CN" altLang="en-US" dirty="0">
                <a:solidFill>
                  <a:schemeClr val="tx1">
                    <a:lumMod val="85000"/>
                    <a:lumOff val="15000"/>
                  </a:schemeClr>
                </a:solidFill>
                <a:latin typeface="+mn-ea"/>
              </a:rPr>
              <a:t>在这里输入你的内容</a:t>
            </a:r>
          </a:p>
        </p:txBody>
      </p:sp>
      <p:sp>
        <p:nvSpPr>
          <p:cNvPr id="4" name="矩形 3">
            <a:extLst>
              <a:ext uri="{FF2B5EF4-FFF2-40B4-BE49-F238E27FC236}">
                <a16:creationId xmlns:a16="http://schemas.microsoft.com/office/drawing/2014/main" id="{DFA18C2D-1474-4A95-A499-FB82C371FCAE}"/>
              </a:ext>
            </a:extLst>
          </p:cNvPr>
          <p:cNvSpPr/>
          <p:nvPr/>
        </p:nvSpPr>
        <p:spPr>
          <a:xfrm>
            <a:off x="865436" y="2758987"/>
            <a:ext cx="3076637"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5" name="矩形 4">
            <a:extLst>
              <a:ext uri="{FF2B5EF4-FFF2-40B4-BE49-F238E27FC236}">
                <a16:creationId xmlns:a16="http://schemas.microsoft.com/office/drawing/2014/main" id="{A4BD6E7C-52E3-4304-8E53-CBDE1D788DB4}"/>
              </a:ext>
            </a:extLst>
          </p:cNvPr>
          <p:cNvSpPr/>
          <p:nvPr/>
        </p:nvSpPr>
        <p:spPr>
          <a:xfrm>
            <a:off x="8221346" y="2755315"/>
            <a:ext cx="3025772"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6" name="矩形 5">
            <a:extLst>
              <a:ext uri="{FF2B5EF4-FFF2-40B4-BE49-F238E27FC236}">
                <a16:creationId xmlns:a16="http://schemas.microsoft.com/office/drawing/2014/main" id="{52EB329A-3BCC-47B1-B6D9-730B9D121D22}"/>
              </a:ext>
            </a:extLst>
          </p:cNvPr>
          <p:cNvSpPr/>
          <p:nvPr/>
        </p:nvSpPr>
        <p:spPr>
          <a:xfrm>
            <a:off x="861772" y="4860645"/>
            <a:ext cx="3077536"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7" name="矩形 6">
            <a:extLst>
              <a:ext uri="{FF2B5EF4-FFF2-40B4-BE49-F238E27FC236}">
                <a16:creationId xmlns:a16="http://schemas.microsoft.com/office/drawing/2014/main" id="{A4307976-B13C-40C2-8DA1-2F393A8A469B}"/>
              </a:ext>
            </a:extLst>
          </p:cNvPr>
          <p:cNvSpPr/>
          <p:nvPr/>
        </p:nvSpPr>
        <p:spPr>
          <a:xfrm>
            <a:off x="4566560" y="4860645"/>
            <a:ext cx="2992473"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a16="http://schemas.microsoft.com/office/drawing/2014/main" id="{F7DAFD48-D9C2-4ADC-B07E-E28DCE6B0EFF}"/>
              </a:ext>
            </a:extLst>
          </p:cNvPr>
          <p:cNvSpPr/>
          <p:nvPr/>
        </p:nvSpPr>
        <p:spPr>
          <a:xfrm>
            <a:off x="8221346" y="4890286"/>
            <a:ext cx="2914011"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a16="http://schemas.microsoft.com/office/drawing/2014/main" id="{F916A5DA-25BE-4C69-BE69-185A3BF322C9}"/>
              </a:ext>
            </a:extLst>
          </p:cNvPr>
          <p:cNvSpPr/>
          <p:nvPr/>
        </p:nvSpPr>
        <p:spPr>
          <a:xfrm>
            <a:off x="1063557"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endParaRPr lang="zh-CN" altLang="en-US" b="1" dirty="0">
              <a:latin typeface="+mn-ea"/>
            </a:endParaRPr>
          </a:p>
        </p:txBody>
      </p:sp>
      <p:sp>
        <p:nvSpPr>
          <p:cNvPr id="10" name="矩形 9">
            <a:extLst>
              <a:ext uri="{FF2B5EF4-FFF2-40B4-BE49-F238E27FC236}">
                <a16:creationId xmlns:a16="http://schemas.microsoft.com/office/drawing/2014/main" id="{A5D584D0-AFE7-4240-B815-7F01B537FD15}"/>
              </a:ext>
            </a:extLst>
          </p:cNvPr>
          <p:cNvSpPr/>
          <p:nvPr/>
        </p:nvSpPr>
        <p:spPr>
          <a:xfrm>
            <a:off x="4547229" y="2755315"/>
            <a:ext cx="3011812"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11" name="矩形 10">
            <a:extLst>
              <a:ext uri="{FF2B5EF4-FFF2-40B4-BE49-F238E27FC236}">
                <a16:creationId xmlns:a16="http://schemas.microsoft.com/office/drawing/2014/main" id="{01C5FC37-CBBB-4A8B-BDD6-1A5A49A0BBD0}"/>
              </a:ext>
            </a:extLst>
          </p:cNvPr>
          <p:cNvSpPr/>
          <p:nvPr/>
        </p:nvSpPr>
        <p:spPr>
          <a:xfrm>
            <a:off x="4749013"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2" name="矩形 11">
            <a:extLst>
              <a:ext uri="{FF2B5EF4-FFF2-40B4-BE49-F238E27FC236}">
                <a16:creationId xmlns:a16="http://schemas.microsoft.com/office/drawing/2014/main" id="{91C5EC2D-DCC7-49CE-8AA3-1F64039F1CA1}"/>
              </a:ext>
            </a:extLst>
          </p:cNvPr>
          <p:cNvSpPr/>
          <p:nvPr/>
        </p:nvSpPr>
        <p:spPr>
          <a:xfrm>
            <a:off x="8444401"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3" name="矩形 12">
            <a:extLst>
              <a:ext uri="{FF2B5EF4-FFF2-40B4-BE49-F238E27FC236}">
                <a16:creationId xmlns:a16="http://schemas.microsoft.com/office/drawing/2014/main" id="{0B2CC740-F569-45F6-9225-8B8D79198AF6}"/>
              </a:ext>
            </a:extLst>
          </p:cNvPr>
          <p:cNvSpPr/>
          <p:nvPr/>
        </p:nvSpPr>
        <p:spPr>
          <a:xfrm>
            <a:off x="1065255" y="4432946"/>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4" name="矩形 13">
            <a:extLst>
              <a:ext uri="{FF2B5EF4-FFF2-40B4-BE49-F238E27FC236}">
                <a16:creationId xmlns:a16="http://schemas.microsoft.com/office/drawing/2014/main" id="{9C242056-E8A9-4193-B6BC-6EF0D3C67BAA}"/>
              </a:ext>
            </a:extLst>
          </p:cNvPr>
          <p:cNvSpPr/>
          <p:nvPr/>
        </p:nvSpPr>
        <p:spPr>
          <a:xfrm>
            <a:off x="4749013" y="4432946"/>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5" name="矩形 14">
            <a:extLst>
              <a:ext uri="{FF2B5EF4-FFF2-40B4-BE49-F238E27FC236}">
                <a16:creationId xmlns:a16="http://schemas.microsoft.com/office/drawing/2014/main" id="{1FEE9E3A-A891-4425-95ED-F9A3D1DA9CE7}"/>
              </a:ext>
            </a:extLst>
          </p:cNvPr>
          <p:cNvSpPr/>
          <p:nvPr/>
        </p:nvSpPr>
        <p:spPr>
          <a:xfrm>
            <a:off x="8457566" y="4432107"/>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grpSp>
        <p:nvGrpSpPr>
          <p:cNvPr id="16" name="组合 15">
            <a:extLst>
              <a:ext uri="{FF2B5EF4-FFF2-40B4-BE49-F238E27FC236}">
                <a16:creationId xmlns:a16="http://schemas.microsoft.com/office/drawing/2014/main" id="{AF26DD94-4D9A-42EA-8046-44FFCD9ABB05}"/>
              </a:ext>
            </a:extLst>
          </p:cNvPr>
          <p:cNvGrpSpPr/>
          <p:nvPr/>
        </p:nvGrpSpPr>
        <p:grpSpPr>
          <a:xfrm>
            <a:off x="1002190" y="2354580"/>
            <a:ext cx="30480" cy="281940"/>
            <a:chOff x="1433990" y="2354580"/>
            <a:chExt cx="30480" cy="281940"/>
          </a:xfrm>
        </p:grpSpPr>
        <p:cxnSp>
          <p:nvCxnSpPr>
            <p:cNvPr id="17" name="直接连接符 16">
              <a:extLst>
                <a:ext uri="{FF2B5EF4-FFF2-40B4-BE49-F238E27FC236}">
                  <a16:creationId xmlns:a16="http://schemas.microsoft.com/office/drawing/2014/main" id="{644FB45B-EBC4-45DA-8095-A87111799D9B}"/>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B1C0AEDA-B2BF-406E-9639-AFF2CAAF6EB9}"/>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9" name="组合 18">
            <a:extLst>
              <a:ext uri="{FF2B5EF4-FFF2-40B4-BE49-F238E27FC236}">
                <a16:creationId xmlns:a16="http://schemas.microsoft.com/office/drawing/2014/main" id="{2AEB7E22-D055-43C2-8749-7C195F96090A}"/>
              </a:ext>
            </a:extLst>
          </p:cNvPr>
          <p:cNvGrpSpPr/>
          <p:nvPr/>
        </p:nvGrpSpPr>
        <p:grpSpPr>
          <a:xfrm>
            <a:off x="1002190" y="4469022"/>
            <a:ext cx="30480" cy="281940"/>
            <a:chOff x="1433990" y="2354580"/>
            <a:chExt cx="30480" cy="281940"/>
          </a:xfrm>
        </p:grpSpPr>
        <p:cxnSp>
          <p:nvCxnSpPr>
            <p:cNvPr id="20" name="直接连接符 19">
              <a:extLst>
                <a:ext uri="{FF2B5EF4-FFF2-40B4-BE49-F238E27FC236}">
                  <a16:creationId xmlns:a16="http://schemas.microsoft.com/office/drawing/2014/main" id="{88B1D5E5-6BA8-4F8D-BF0B-7669D46FEFC0}"/>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35CCDB86-1801-4FBE-8F89-684BEC90380D}"/>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a16="http://schemas.microsoft.com/office/drawing/2014/main" id="{ADAEEE9D-877B-486E-AD16-3D0658D97C06}"/>
              </a:ext>
            </a:extLst>
          </p:cNvPr>
          <p:cNvGrpSpPr/>
          <p:nvPr/>
        </p:nvGrpSpPr>
        <p:grpSpPr>
          <a:xfrm>
            <a:off x="4682650" y="2354580"/>
            <a:ext cx="30480" cy="281940"/>
            <a:chOff x="1433990" y="2354580"/>
            <a:chExt cx="30480" cy="281940"/>
          </a:xfrm>
        </p:grpSpPr>
        <p:cxnSp>
          <p:nvCxnSpPr>
            <p:cNvPr id="23" name="直接连接符 22">
              <a:extLst>
                <a:ext uri="{FF2B5EF4-FFF2-40B4-BE49-F238E27FC236}">
                  <a16:creationId xmlns:a16="http://schemas.microsoft.com/office/drawing/2014/main" id="{ACF48ACB-BF0E-4302-881F-5EE2D1E4BCF9}"/>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16F4F3FA-6041-47F9-A507-9EB998481083}"/>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5" name="组合 24">
            <a:extLst>
              <a:ext uri="{FF2B5EF4-FFF2-40B4-BE49-F238E27FC236}">
                <a16:creationId xmlns:a16="http://schemas.microsoft.com/office/drawing/2014/main" id="{2FBC99FD-CF49-4F0F-A606-28F0824D0D4C}"/>
              </a:ext>
            </a:extLst>
          </p:cNvPr>
          <p:cNvGrpSpPr/>
          <p:nvPr/>
        </p:nvGrpSpPr>
        <p:grpSpPr>
          <a:xfrm>
            <a:off x="4682650" y="4462587"/>
            <a:ext cx="30480" cy="281940"/>
            <a:chOff x="1433990" y="2354580"/>
            <a:chExt cx="30480" cy="281940"/>
          </a:xfrm>
        </p:grpSpPr>
        <p:cxnSp>
          <p:nvCxnSpPr>
            <p:cNvPr id="26" name="直接连接符 25">
              <a:extLst>
                <a:ext uri="{FF2B5EF4-FFF2-40B4-BE49-F238E27FC236}">
                  <a16:creationId xmlns:a16="http://schemas.microsoft.com/office/drawing/2014/main" id="{89DB2895-F54F-4EA6-B2B1-E8F7462C1C55}"/>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DB7707AA-E2CD-45EC-90F7-29F81345FAF8}"/>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8" name="组合 27">
            <a:extLst>
              <a:ext uri="{FF2B5EF4-FFF2-40B4-BE49-F238E27FC236}">
                <a16:creationId xmlns:a16="http://schemas.microsoft.com/office/drawing/2014/main" id="{771891F7-43C2-4867-B6B3-5C37143383A3}"/>
              </a:ext>
            </a:extLst>
          </p:cNvPr>
          <p:cNvGrpSpPr/>
          <p:nvPr/>
        </p:nvGrpSpPr>
        <p:grpSpPr>
          <a:xfrm>
            <a:off x="8352950" y="2353395"/>
            <a:ext cx="30480" cy="281940"/>
            <a:chOff x="1433990" y="2354580"/>
            <a:chExt cx="30480" cy="281940"/>
          </a:xfrm>
        </p:grpSpPr>
        <p:cxnSp>
          <p:nvCxnSpPr>
            <p:cNvPr id="29" name="直接连接符 28">
              <a:extLst>
                <a:ext uri="{FF2B5EF4-FFF2-40B4-BE49-F238E27FC236}">
                  <a16:creationId xmlns:a16="http://schemas.microsoft.com/office/drawing/2014/main" id="{5B059F50-59EF-4633-A21B-6A0F00DECF0F}"/>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B80F84E7-12B5-4504-88EF-9AB65460EFF4}"/>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1" name="组合 30">
            <a:extLst>
              <a:ext uri="{FF2B5EF4-FFF2-40B4-BE49-F238E27FC236}">
                <a16:creationId xmlns:a16="http://schemas.microsoft.com/office/drawing/2014/main" id="{F7B60AEC-448E-4132-8C60-A509395AEFAE}"/>
              </a:ext>
            </a:extLst>
          </p:cNvPr>
          <p:cNvGrpSpPr/>
          <p:nvPr/>
        </p:nvGrpSpPr>
        <p:grpSpPr>
          <a:xfrm>
            <a:off x="8352950" y="4469022"/>
            <a:ext cx="30480" cy="281940"/>
            <a:chOff x="1433990" y="2354580"/>
            <a:chExt cx="30480" cy="281940"/>
          </a:xfrm>
        </p:grpSpPr>
        <p:cxnSp>
          <p:nvCxnSpPr>
            <p:cNvPr id="32" name="直接连接符 31">
              <a:extLst>
                <a:ext uri="{FF2B5EF4-FFF2-40B4-BE49-F238E27FC236}">
                  <a16:creationId xmlns:a16="http://schemas.microsoft.com/office/drawing/2014/main" id="{B74B808D-BB9E-43A6-9529-AF0A3B79AB01}"/>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96582F42-19B4-4E2C-8091-67927FF10453}"/>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4" name="矩形 33">
            <a:extLst>
              <a:ext uri="{FF2B5EF4-FFF2-40B4-BE49-F238E27FC236}">
                <a16:creationId xmlns:a16="http://schemas.microsoft.com/office/drawing/2014/main" id="{3E9B32BE-E9A6-42F1-950F-CCA59CB704D4}"/>
              </a:ext>
            </a:extLst>
          </p:cNvPr>
          <p:cNvSpPr/>
          <p:nvPr/>
        </p:nvSpPr>
        <p:spPr>
          <a:xfrm>
            <a:off x="4413961"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5" name="矩形 34">
            <a:extLst>
              <a:ext uri="{FF2B5EF4-FFF2-40B4-BE49-F238E27FC236}">
                <a16:creationId xmlns:a16="http://schemas.microsoft.com/office/drawing/2014/main" id="{8E90208F-E6B2-47DE-87E0-E8E7584E6FB0}"/>
              </a:ext>
            </a:extLst>
          </p:cNvPr>
          <p:cNvSpPr/>
          <p:nvPr/>
        </p:nvSpPr>
        <p:spPr>
          <a:xfrm>
            <a:off x="8106977"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6" name="矩形 35">
            <a:extLst>
              <a:ext uri="{FF2B5EF4-FFF2-40B4-BE49-F238E27FC236}">
                <a16:creationId xmlns:a16="http://schemas.microsoft.com/office/drawing/2014/main" id="{8AD2A412-9C7E-4B09-A5F4-3B376FA6105A}"/>
              </a:ext>
            </a:extLst>
          </p:cNvPr>
          <p:cNvSpPr/>
          <p:nvPr/>
        </p:nvSpPr>
        <p:spPr>
          <a:xfrm>
            <a:off x="720945"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7" name="矩形 36">
            <a:extLst>
              <a:ext uri="{FF2B5EF4-FFF2-40B4-BE49-F238E27FC236}">
                <a16:creationId xmlns:a16="http://schemas.microsoft.com/office/drawing/2014/main" id="{464579EC-063F-4E4C-9564-255E8A26EAB1}"/>
              </a:ext>
            </a:extLst>
          </p:cNvPr>
          <p:cNvSpPr/>
          <p:nvPr/>
        </p:nvSpPr>
        <p:spPr>
          <a:xfrm>
            <a:off x="4413961"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8" name="矩形 37">
            <a:extLst>
              <a:ext uri="{FF2B5EF4-FFF2-40B4-BE49-F238E27FC236}">
                <a16:creationId xmlns:a16="http://schemas.microsoft.com/office/drawing/2014/main" id="{16C3E44D-3BA7-4F3A-BCAA-6BD5A7DD3C21}"/>
              </a:ext>
            </a:extLst>
          </p:cNvPr>
          <p:cNvSpPr/>
          <p:nvPr/>
        </p:nvSpPr>
        <p:spPr>
          <a:xfrm>
            <a:off x="8106977"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9" name="矩形 38">
            <a:extLst>
              <a:ext uri="{FF2B5EF4-FFF2-40B4-BE49-F238E27FC236}">
                <a16:creationId xmlns:a16="http://schemas.microsoft.com/office/drawing/2014/main" id="{E8B6F54D-CF98-4E45-AA76-56A5F50A4966}"/>
              </a:ext>
            </a:extLst>
          </p:cNvPr>
          <p:cNvSpPr/>
          <p:nvPr/>
        </p:nvSpPr>
        <p:spPr>
          <a:xfrm>
            <a:off x="720945"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a16="http://schemas.microsoft.com/office/drawing/2014/main" id="{54904407-E7A5-445D-B63F-34820277BFF4}"/>
              </a:ext>
            </a:extLst>
          </p:cNvPr>
          <p:cNvSpPr/>
          <p:nvPr/>
        </p:nvSpPr>
        <p:spPr>
          <a:xfrm>
            <a:off x="-1" y="2195816"/>
            <a:ext cx="395163"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a16="http://schemas.microsoft.com/office/drawing/2014/main" id="{2B532E5E-BD4B-46AF-A3C1-B320E9340057}"/>
              </a:ext>
            </a:extLst>
          </p:cNvPr>
          <p:cNvSpPr/>
          <p:nvPr/>
        </p:nvSpPr>
        <p:spPr>
          <a:xfrm>
            <a:off x="-1" y="4284886"/>
            <a:ext cx="392139"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2" name="矩形 41">
            <a:extLst>
              <a:ext uri="{FF2B5EF4-FFF2-40B4-BE49-F238E27FC236}">
                <a16:creationId xmlns:a16="http://schemas.microsoft.com/office/drawing/2014/main" id="{4E0F1B30-6EC6-43EA-9049-5758963A8D62}"/>
              </a:ext>
            </a:extLst>
          </p:cNvPr>
          <p:cNvSpPr/>
          <p:nvPr/>
        </p:nvSpPr>
        <p:spPr>
          <a:xfrm>
            <a:off x="11799993" y="2195816"/>
            <a:ext cx="392007"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3" name="矩形 42">
            <a:extLst>
              <a:ext uri="{FF2B5EF4-FFF2-40B4-BE49-F238E27FC236}">
                <a16:creationId xmlns:a16="http://schemas.microsoft.com/office/drawing/2014/main" id="{1346D894-2C7E-4478-803F-3560729BA49B}"/>
              </a:ext>
            </a:extLst>
          </p:cNvPr>
          <p:cNvSpPr/>
          <p:nvPr/>
        </p:nvSpPr>
        <p:spPr>
          <a:xfrm>
            <a:off x="11799993" y="4312331"/>
            <a:ext cx="392007"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Tree>
    <p:extLst>
      <p:ext uri="{BB962C8B-B14F-4D97-AF65-F5344CB8AC3E}">
        <p14:creationId xmlns:p14="http://schemas.microsoft.com/office/powerpoint/2010/main" val="36260562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0288F8CB-306C-4E89-AE56-445AC5DB4332}"/>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C2ED92EA-6FCD-407E-BE08-8D2308B56519}"/>
              </a:ext>
            </a:extLst>
          </p:cNvPr>
          <p:cNvGrpSpPr/>
          <p:nvPr/>
        </p:nvGrpSpPr>
        <p:grpSpPr>
          <a:xfrm>
            <a:off x="4214537" y="2697481"/>
            <a:ext cx="3770006" cy="1703948"/>
            <a:chOff x="4429620" y="2794692"/>
            <a:chExt cx="3339840" cy="1509525"/>
          </a:xfrm>
        </p:grpSpPr>
        <p:cxnSp>
          <p:nvCxnSpPr>
            <p:cNvPr id="4" name="直接连接符 3">
              <a:extLst>
                <a:ext uri="{FF2B5EF4-FFF2-40B4-BE49-F238E27FC236}">
                  <a16:creationId xmlns:a16="http://schemas.microsoft.com/office/drawing/2014/main" id="{2037C61C-17D0-4B96-9D61-A4262ABDE1FD}"/>
                </a:ext>
              </a:extLst>
            </p:cNvPr>
            <p:cNvCxnSpPr>
              <a:cxnSpLocks/>
            </p:cNvCxnSpPr>
            <p:nvPr/>
          </p:nvCxnSpPr>
          <p:spPr>
            <a:xfrm>
              <a:off x="4557299" y="2794692"/>
              <a:ext cx="0" cy="141491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任意多边形: 形状 4">
              <a:extLst>
                <a:ext uri="{FF2B5EF4-FFF2-40B4-BE49-F238E27FC236}">
                  <a16:creationId xmlns:a16="http://schemas.microsoft.com/office/drawing/2014/main" id="{46A2C5A7-D829-4E21-85A1-945EDAA652CC}"/>
                </a:ext>
              </a:extLst>
            </p:cNvPr>
            <p:cNvSpPr/>
            <p:nvPr/>
          </p:nvSpPr>
          <p:spPr>
            <a:xfrm>
              <a:off x="4429620" y="2799772"/>
              <a:ext cx="3339840" cy="80067"/>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任意多边形: 形状 5">
              <a:extLst>
                <a:ext uri="{FF2B5EF4-FFF2-40B4-BE49-F238E27FC236}">
                  <a16:creationId xmlns:a16="http://schemas.microsoft.com/office/drawing/2014/main" id="{11436CE7-6177-4518-8B76-AC19AE13E89A}"/>
                </a:ext>
              </a:extLst>
            </p:cNvPr>
            <p:cNvSpPr/>
            <p:nvPr/>
          </p:nvSpPr>
          <p:spPr>
            <a:xfrm>
              <a:off x="4429620" y="2879839"/>
              <a:ext cx="3339840" cy="1424378"/>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7" name="直接连接符 6">
              <a:extLst>
                <a:ext uri="{FF2B5EF4-FFF2-40B4-BE49-F238E27FC236}">
                  <a16:creationId xmlns:a16="http://schemas.microsoft.com/office/drawing/2014/main" id="{B8841D8E-6BC4-47DA-95B5-D2B6A9D1E44F}"/>
                </a:ext>
              </a:extLst>
            </p:cNvPr>
            <p:cNvCxnSpPr>
              <a:cxnSpLocks/>
            </p:cNvCxnSpPr>
            <p:nvPr/>
          </p:nvCxnSpPr>
          <p:spPr>
            <a:xfrm>
              <a:off x="7641779" y="2794692"/>
              <a:ext cx="0" cy="141491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a16="http://schemas.microsoft.com/office/drawing/2014/main" id="{3A8E1444-1D96-431A-AB94-DA9939FCDF39}"/>
                </a:ext>
              </a:extLst>
            </p:cNvPr>
            <p:cNvGrpSpPr/>
            <p:nvPr/>
          </p:nvGrpSpPr>
          <p:grpSpPr>
            <a:xfrm>
              <a:off x="7671948" y="3017812"/>
              <a:ext cx="76623" cy="1183915"/>
              <a:chOff x="8418009" y="2001772"/>
              <a:chExt cx="72000" cy="1112483"/>
            </a:xfrm>
          </p:grpSpPr>
          <p:sp>
            <p:nvSpPr>
              <p:cNvPr id="12" name="椭圆 11">
                <a:extLst>
                  <a:ext uri="{FF2B5EF4-FFF2-40B4-BE49-F238E27FC236}">
                    <a16:creationId xmlns:a16="http://schemas.microsoft.com/office/drawing/2014/main" id="{7AE37BA8-D3B3-48A0-8A44-A7A492BA9BCA}"/>
                  </a:ext>
                </a:extLst>
              </p:cNvPr>
              <p:cNvSpPr/>
              <p:nvPr/>
            </p:nvSpPr>
            <p:spPr>
              <a:xfrm>
                <a:off x="8418009" y="2001772"/>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a16="http://schemas.microsoft.com/office/drawing/2014/main" id="{7F1D3917-4C1C-41B5-9ECC-EEE5AC806442}"/>
                  </a:ext>
                </a:extLst>
              </p:cNvPr>
              <p:cNvSpPr/>
              <p:nvPr/>
            </p:nvSpPr>
            <p:spPr>
              <a:xfrm>
                <a:off x="8418009" y="3042255"/>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9" name="组合 8">
              <a:extLst>
                <a:ext uri="{FF2B5EF4-FFF2-40B4-BE49-F238E27FC236}">
                  <a16:creationId xmlns:a16="http://schemas.microsoft.com/office/drawing/2014/main" id="{6F0A39AB-FDE9-4AB3-ACDE-331CE6609B9B}"/>
                </a:ext>
              </a:extLst>
            </p:cNvPr>
            <p:cNvGrpSpPr/>
            <p:nvPr/>
          </p:nvGrpSpPr>
          <p:grpSpPr>
            <a:xfrm>
              <a:off x="4461709" y="2986763"/>
              <a:ext cx="76623" cy="1183915"/>
              <a:chOff x="8418009" y="2001772"/>
              <a:chExt cx="72000" cy="1112483"/>
            </a:xfrm>
          </p:grpSpPr>
          <p:sp>
            <p:nvSpPr>
              <p:cNvPr id="10" name="椭圆 9">
                <a:extLst>
                  <a:ext uri="{FF2B5EF4-FFF2-40B4-BE49-F238E27FC236}">
                    <a16:creationId xmlns:a16="http://schemas.microsoft.com/office/drawing/2014/main" id="{75EC09E0-2E28-4A8C-829F-DBBD36ED5A01}"/>
                  </a:ext>
                </a:extLst>
              </p:cNvPr>
              <p:cNvSpPr/>
              <p:nvPr/>
            </p:nvSpPr>
            <p:spPr>
              <a:xfrm>
                <a:off x="8418009" y="2001772"/>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a16="http://schemas.microsoft.com/office/drawing/2014/main" id="{A89E5F8C-9B66-4024-B943-1FAE8B10968D}"/>
                  </a:ext>
                </a:extLst>
              </p:cNvPr>
              <p:cNvSpPr/>
              <p:nvPr/>
            </p:nvSpPr>
            <p:spPr>
              <a:xfrm>
                <a:off x="8418009" y="3042255"/>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14" name="组合 13">
            <a:extLst>
              <a:ext uri="{FF2B5EF4-FFF2-40B4-BE49-F238E27FC236}">
                <a16:creationId xmlns:a16="http://schemas.microsoft.com/office/drawing/2014/main" id="{989ECC6F-9FB1-4158-A8CD-37271BBECF58}"/>
              </a:ext>
            </a:extLst>
          </p:cNvPr>
          <p:cNvGrpSpPr/>
          <p:nvPr/>
        </p:nvGrpSpPr>
        <p:grpSpPr>
          <a:xfrm>
            <a:off x="5398895" y="5249901"/>
            <a:ext cx="2028287" cy="639962"/>
            <a:chOff x="5398895" y="5249901"/>
            <a:chExt cx="2028287" cy="639962"/>
          </a:xfrm>
        </p:grpSpPr>
        <p:sp>
          <p:nvSpPr>
            <p:cNvPr id="15" name="矩形 14">
              <a:extLst>
                <a:ext uri="{FF2B5EF4-FFF2-40B4-BE49-F238E27FC236}">
                  <a16:creationId xmlns:a16="http://schemas.microsoft.com/office/drawing/2014/main" id="{02C375F1-A19F-452D-9672-E77EA7E4FAD9}"/>
                </a:ext>
              </a:extLst>
            </p:cNvPr>
            <p:cNvSpPr/>
            <p:nvPr/>
          </p:nvSpPr>
          <p:spPr>
            <a:xfrm>
              <a:off x="5398895" y="5249901"/>
              <a:ext cx="2028287"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AFA8A684-A7DA-4408-982B-3CC3138221F7}"/>
                </a:ext>
              </a:extLst>
            </p:cNvPr>
            <p:cNvSpPr/>
            <p:nvPr/>
          </p:nvSpPr>
          <p:spPr>
            <a:xfrm>
              <a:off x="5454887" y="5296916"/>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a16="http://schemas.microsoft.com/office/drawing/2014/main" id="{69E270C1-4F40-4C24-92D3-7C7CDC55DAB9}"/>
                </a:ext>
              </a:extLst>
            </p:cNvPr>
            <p:cNvSpPr/>
            <p:nvPr/>
          </p:nvSpPr>
          <p:spPr>
            <a:xfrm>
              <a:off x="7357986" y="5296916"/>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a:extLst>
                <a:ext uri="{FF2B5EF4-FFF2-40B4-BE49-F238E27FC236}">
                  <a16:creationId xmlns:a16="http://schemas.microsoft.com/office/drawing/2014/main" id="{6DF555A7-8FFC-466B-A15C-090B31A07B4A}"/>
                </a:ext>
              </a:extLst>
            </p:cNvPr>
            <p:cNvSpPr/>
            <p:nvPr/>
          </p:nvSpPr>
          <p:spPr>
            <a:xfrm>
              <a:off x="7357986" y="5809024"/>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a16="http://schemas.microsoft.com/office/drawing/2014/main" id="{D6E3A1E9-9B13-4A8E-977E-24732019FEF6}"/>
                </a:ext>
              </a:extLst>
            </p:cNvPr>
            <p:cNvSpPr/>
            <p:nvPr/>
          </p:nvSpPr>
          <p:spPr>
            <a:xfrm>
              <a:off x="5454886" y="5809025"/>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0C1776CA-FEF4-4845-B2A7-1626B61128C4}"/>
                </a:ext>
              </a:extLst>
            </p:cNvPr>
            <p:cNvSpPr/>
            <p:nvPr/>
          </p:nvSpPr>
          <p:spPr>
            <a:xfrm>
              <a:off x="5578994" y="5375923"/>
              <a:ext cx="1723549" cy="400110"/>
            </a:xfrm>
            <a:prstGeom prst="rect">
              <a:avLst/>
            </a:prstGeom>
          </p:spPr>
          <p:txBody>
            <a:bodyPr wrap="none">
              <a:spAutoFit/>
            </a:bodyPr>
            <a:lstStyle/>
            <a:p>
              <a:r>
                <a:rPr lang="zh-CN" altLang="en-US" sz="2000" dirty="0"/>
                <a:t>输入你的标题</a:t>
              </a:r>
            </a:p>
          </p:txBody>
        </p:sp>
      </p:grpSp>
      <p:pic>
        <p:nvPicPr>
          <p:cNvPr id="21" name="图片 20">
            <a:extLst>
              <a:ext uri="{FF2B5EF4-FFF2-40B4-BE49-F238E27FC236}">
                <a16:creationId xmlns:a16="http://schemas.microsoft.com/office/drawing/2014/main" id="{D66869D6-5282-46F8-9AD4-662146D63406}"/>
              </a:ext>
            </a:extLst>
          </p:cNvPr>
          <p:cNvPicPr>
            <a:picLocks noChangeAspect="1"/>
          </p:cNvPicPr>
          <p:nvPr/>
        </p:nvPicPr>
        <p:blipFill>
          <a:blip r:embed="rId3">
            <a:alphaModFix amt="40000"/>
          </a:blip>
          <a:stretch>
            <a:fillRect/>
          </a:stretch>
        </p:blipFill>
        <p:spPr>
          <a:xfrm>
            <a:off x="10316544" y="3696608"/>
            <a:ext cx="1167808" cy="278801"/>
          </a:xfrm>
          <a:prstGeom prst="rect">
            <a:avLst/>
          </a:prstGeom>
        </p:spPr>
      </p:pic>
      <p:pic>
        <p:nvPicPr>
          <p:cNvPr id="22" name="图片 21">
            <a:extLst>
              <a:ext uri="{FF2B5EF4-FFF2-40B4-BE49-F238E27FC236}">
                <a16:creationId xmlns:a16="http://schemas.microsoft.com/office/drawing/2014/main" id="{FB63446E-4862-43A1-A914-476A8E6A5303}"/>
              </a:ext>
            </a:extLst>
          </p:cNvPr>
          <p:cNvPicPr>
            <a:picLocks noChangeAspect="1"/>
          </p:cNvPicPr>
          <p:nvPr/>
        </p:nvPicPr>
        <p:blipFill>
          <a:blip r:embed="rId3">
            <a:alphaModFix amt="60000"/>
          </a:blip>
          <a:stretch>
            <a:fillRect/>
          </a:stretch>
        </p:blipFill>
        <p:spPr>
          <a:xfrm>
            <a:off x="2461272" y="3827884"/>
            <a:ext cx="1235871" cy="295050"/>
          </a:xfrm>
          <a:prstGeom prst="rect">
            <a:avLst/>
          </a:prstGeom>
        </p:spPr>
      </p:pic>
      <p:pic>
        <p:nvPicPr>
          <p:cNvPr id="23" name="图片 22">
            <a:extLst>
              <a:ext uri="{FF2B5EF4-FFF2-40B4-BE49-F238E27FC236}">
                <a16:creationId xmlns:a16="http://schemas.microsoft.com/office/drawing/2014/main" id="{77839A4A-7466-435C-B0B8-B2407C2D8AE4}"/>
              </a:ext>
            </a:extLst>
          </p:cNvPr>
          <p:cNvPicPr>
            <a:picLocks noChangeAspect="1"/>
          </p:cNvPicPr>
          <p:nvPr/>
        </p:nvPicPr>
        <p:blipFill>
          <a:blip r:embed="rId3">
            <a:alphaModFix amt="30000"/>
          </a:blip>
          <a:stretch>
            <a:fillRect/>
          </a:stretch>
        </p:blipFill>
        <p:spPr>
          <a:xfrm>
            <a:off x="5062257" y="2161770"/>
            <a:ext cx="996757" cy="237965"/>
          </a:xfrm>
          <a:prstGeom prst="rect">
            <a:avLst/>
          </a:prstGeom>
        </p:spPr>
      </p:pic>
      <p:pic>
        <p:nvPicPr>
          <p:cNvPr id="24" name="图片 23">
            <a:extLst>
              <a:ext uri="{FF2B5EF4-FFF2-40B4-BE49-F238E27FC236}">
                <a16:creationId xmlns:a16="http://schemas.microsoft.com/office/drawing/2014/main" id="{CC1A3430-46EC-4D77-AFA0-47F9862834FA}"/>
              </a:ext>
            </a:extLst>
          </p:cNvPr>
          <p:cNvPicPr>
            <a:picLocks noChangeAspect="1"/>
          </p:cNvPicPr>
          <p:nvPr/>
        </p:nvPicPr>
        <p:blipFill>
          <a:blip r:embed="rId3">
            <a:alphaModFix amt="40000"/>
          </a:blip>
          <a:stretch>
            <a:fillRect/>
          </a:stretch>
        </p:blipFill>
        <p:spPr>
          <a:xfrm>
            <a:off x="660401" y="3178835"/>
            <a:ext cx="1047862" cy="250165"/>
          </a:xfrm>
          <a:prstGeom prst="rect">
            <a:avLst/>
          </a:prstGeom>
        </p:spPr>
      </p:pic>
      <p:pic>
        <p:nvPicPr>
          <p:cNvPr id="25" name="图片 24">
            <a:extLst>
              <a:ext uri="{FF2B5EF4-FFF2-40B4-BE49-F238E27FC236}">
                <a16:creationId xmlns:a16="http://schemas.microsoft.com/office/drawing/2014/main" id="{45FF3A61-A29D-4A47-A6BA-4CE5DAAC0F6C}"/>
              </a:ext>
            </a:extLst>
          </p:cNvPr>
          <p:cNvPicPr>
            <a:picLocks noChangeAspect="1"/>
          </p:cNvPicPr>
          <p:nvPr/>
        </p:nvPicPr>
        <p:blipFill>
          <a:blip r:embed="rId3">
            <a:alphaModFix amt="30000"/>
          </a:blip>
          <a:stretch>
            <a:fillRect/>
          </a:stretch>
        </p:blipFill>
        <p:spPr>
          <a:xfrm>
            <a:off x="5424901" y="4785272"/>
            <a:ext cx="996757" cy="237965"/>
          </a:xfrm>
          <a:prstGeom prst="rect">
            <a:avLst/>
          </a:prstGeom>
        </p:spPr>
      </p:pic>
      <p:pic>
        <p:nvPicPr>
          <p:cNvPr id="26" name="图片 25">
            <a:extLst>
              <a:ext uri="{FF2B5EF4-FFF2-40B4-BE49-F238E27FC236}">
                <a16:creationId xmlns:a16="http://schemas.microsoft.com/office/drawing/2014/main" id="{9D0FEE1A-91FC-4DF7-83E5-907DF990D80D}"/>
              </a:ext>
            </a:extLst>
          </p:cNvPr>
          <p:cNvPicPr>
            <a:picLocks noChangeAspect="1"/>
          </p:cNvPicPr>
          <p:nvPr/>
        </p:nvPicPr>
        <p:blipFill>
          <a:blip r:embed="rId3">
            <a:alphaModFix amt="70000"/>
          </a:blip>
          <a:stretch>
            <a:fillRect/>
          </a:stretch>
        </p:blipFill>
        <p:spPr>
          <a:xfrm>
            <a:off x="8851355" y="2878615"/>
            <a:ext cx="829499" cy="198034"/>
          </a:xfrm>
          <a:prstGeom prst="rect">
            <a:avLst/>
          </a:prstGeom>
        </p:spPr>
      </p:pic>
      <p:grpSp>
        <p:nvGrpSpPr>
          <p:cNvPr id="36" name="组合 35">
            <a:extLst>
              <a:ext uri="{FF2B5EF4-FFF2-40B4-BE49-F238E27FC236}">
                <a16:creationId xmlns:a16="http://schemas.microsoft.com/office/drawing/2014/main" id="{5649B75C-CD04-42ED-8849-A00E1CC0379F}"/>
              </a:ext>
            </a:extLst>
          </p:cNvPr>
          <p:cNvGrpSpPr/>
          <p:nvPr/>
        </p:nvGrpSpPr>
        <p:grpSpPr>
          <a:xfrm>
            <a:off x="5487878" y="1395177"/>
            <a:ext cx="2033453" cy="639962"/>
            <a:chOff x="5723707" y="1304685"/>
            <a:chExt cx="2033453" cy="639962"/>
          </a:xfrm>
        </p:grpSpPr>
        <p:sp>
          <p:nvSpPr>
            <p:cNvPr id="37" name="矩形 36">
              <a:extLst>
                <a:ext uri="{FF2B5EF4-FFF2-40B4-BE49-F238E27FC236}">
                  <a16:creationId xmlns:a16="http://schemas.microsoft.com/office/drawing/2014/main" id="{A39EB0D0-D49D-4685-9FA6-C81E8CC4FD0D}"/>
                </a:ext>
              </a:extLst>
            </p:cNvPr>
            <p:cNvSpPr/>
            <p:nvPr/>
          </p:nvSpPr>
          <p:spPr>
            <a:xfrm>
              <a:off x="5887849" y="1425930"/>
              <a:ext cx="1723549" cy="400110"/>
            </a:xfrm>
            <a:prstGeom prst="rect">
              <a:avLst/>
            </a:prstGeom>
          </p:spPr>
          <p:txBody>
            <a:bodyPr wrap="none">
              <a:spAutoFit/>
            </a:bodyPr>
            <a:lstStyle/>
            <a:p>
              <a:r>
                <a:rPr lang="zh-CN" altLang="en-US" sz="2000" dirty="0"/>
                <a:t>输入你的标题</a:t>
              </a:r>
            </a:p>
          </p:txBody>
        </p:sp>
        <p:grpSp>
          <p:nvGrpSpPr>
            <p:cNvPr id="38" name="组合 37">
              <a:extLst>
                <a:ext uri="{FF2B5EF4-FFF2-40B4-BE49-F238E27FC236}">
                  <a16:creationId xmlns:a16="http://schemas.microsoft.com/office/drawing/2014/main" id="{EEE87744-E6CE-4DFB-B10E-9611C1C714BB}"/>
                </a:ext>
              </a:extLst>
            </p:cNvPr>
            <p:cNvGrpSpPr/>
            <p:nvPr/>
          </p:nvGrpSpPr>
          <p:grpSpPr>
            <a:xfrm>
              <a:off x="5723707" y="1304685"/>
              <a:ext cx="2033453" cy="639962"/>
              <a:chOff x="5723707" y="1304685"/>
              <a:chExt cx="2033453" cy="639962"/>
            </a:xfrm>
          </p:grpSpPr>
          <p:sp>
            <p:nvSpPr>
              <p:cNvPr id="39" name="矩形 38">
                <a:extLst>
                  <a:ext uri="{FF2B5EF4-FFF2-40B4-BE49-F238E27FC236}">
                    <a16:creationId xmlns:a16="http://schemas.microsoft.com/office/drawing/2014/main" id="{69B24C05-CDFA-4988-AC2C-139359A3A936}"/>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a16="http://schemas.microsoft.com/office/drawing/2014/main" id="{6B5DE847-2984-4618-AEBC-F7B56C497BB9}"/>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a16="http://schemas.microsoft.com/office/drawing/2014/main" id="{BA4314D1-3E18-4EB6-902D-A06CD58E74A8}"/>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a16="http://schemas.microsoft.com/office/drawing/2014/main" id="{F0E434CC-793D-4186-BFCC-6EB837157DFD}"/>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a16="http://schemas.microsoft.com/office/drawing/2014/main" id="{C15FD2F4-03E1-468D-867A-E1E8F35C79A9}"/>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4" name="组合 43">
            <a:extLst>
              <a:ext uri="{FF2B5EF4-FFF2-40B4-BE49-F238E27FC236}">
                <a16:creationId xmlns:a16="http://schemas.microsoft.com/office/drawing/2014/main" id="{FCEB8F26-8049-425E-A5B3-3BD03144EC07}"/>
              </a:ext>
            </a:extLst>
          </p:cNvPr>
          <p:cNvGrpSpPr/>
          <p:nvPr/>
        </p:nvGrpSpPr>
        <p:grpSpPr>
          <a:xfrm>
            <a:off x="9474607" y="1608587"/>
            <a:ext cx="2033453" cy="639962"/>
            <a:chOff x="9474607" y="1608587"/>
            <a:chExt cx="2033453" cy="639962"/>
          </a:xfrm>
        </p:grpSpPr>
        <p:sp>
          <p:nvSpPr>
            <p:cNvPr id="45" name="矩形 44">
              <a:extLst>
                <a:ext uri="{FF2B5EF4-FFF2-40B4-BE49-F238E27FC236}">
                  <a16:creationId xmlns:a16="http://schemas.microsoft.com/office/drawing/2014/main" id="{6EF03E48-8E06-41F2-A700-829939103B59}"/>
                </a:ext>
              </a:extLst>
            </p:cNvPr>
            <p:cNvSpPr/>
            <p:nvPr/>
          </p:nvSpPr>
          <p:spPr>
            <a:xfrm>
              <a:off x="9637179" y="1732323"/>
              <a:ext cx="1723549" cy="400110"/>
            </a:xfrm>
            <a:prstGeom prst="rect">
              <a:avLst/>
            </a:prstGeom>
          </p:spPr>
          <p:txBody>
            <a:bodyPr wrap="none">
              <a:spAutoFit/>
            </a:bodyPr>
            <a:lstStyle/>
            <a:p>
              <a:r>
                <a:rPr lang="zh-CN" altLang="en-US" sz="2000" dirty="0"/>
                <a:t>输入你的标题</a:t>
              </a:r>
            </a:p>
          </p:txBody>
        </p:sp>
        <p:grpSp>
          <p:nvGrpSpPr>
            <p:cNvPr id="46" name="组合 45">
              <a:extLst>
                <a:ext uri="{FF2B5EF4-FFF2-40B4-BE49-F238E27FC236}">
                  <a16:creationId xmlns:a16="http://schemas.microsoft.com/office/drawing/2014/main" id="{D99A7AD3-8C72-4F6D-809E-32BBAF9FDF86}"/>
                </a:ext>
              </a:extLst>
            </p:cNvPr>
            <p:cNvGrpSpPr/>
            <p:nvPr/>
          </p:nvGrpSpPr>
          <p:grpSpPr>
            <a:xfrm>
              <a:off x="9474607" y="1608587"/>
              <a:ext cx="2033453" cy="639962"/>
              <a:chOff x="5723707" y="1304685"/>
              <a:chExt cx="2033453" cy="639962"/>
            </a:xfrm>
          </p:grpSpPr>
          <p:sp>
            <p:nvSpPr>
              <p:cNvPr id="47" name="矩形 46">
                <a:extLst>
                  <a:ext uri="{FF2B5EF4-FFF2-40B4-BE49-F238E27FC236}">
                    <a16:creationId xmlns:a16="http://schemas.microsoft.com/office/drawing/2014/main" id="{2CEF60C9-CA5B-42BA-8404-253AF90C07E4}"/>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a:extLst>
                  <a:ext uri="{FF2B5EF4-FFF2-40B4-BE49-F238E27FC236}">
                    <a16:creationId xmlns:a16="http://schemas.microsoft.com/office/drawing/2014/main" id="{2D4E8F1B-5AFF-4915-83AC-5478F95B9C5A}"/>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a:extLst>
                  <a:ext uri="{FF2B5EF4-FFF2-40B4-BE49-F238E27FC236}">
                    <a16:creationId xmlns:a16="http://schemas.microsoft.com/office/drawing/2014/main" id="{AD5EB68E-28C2-4825-A665-20FFABD161BF}"/>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a16="http://schemas.microsoft.com/office/drawing/2014/main" id="{DE45E5F0-B3F3-49B0-B54C-9BF3748E60F8}"/>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835B2439-273C-4D6A-9E22-4704B930BBFF}"/>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52" name="组合 51">
            <a:extLst>
              <a:ext uri="{FF2B5EF4-FFF2-40B4-BE49-F238E27FC236}">
                <a16:creationId xmlns:a16="http://schemas.microsoft.com/office/drawing/2014/main" id="{3BFE77E1-FAF0-4DD5-A956-C701CF7787FE}"/>
              </a:ext>
            </a:extLst>
          </p:cNvPr>
          <p:cNvGrpSpPr/>
          <p:nvPr/>
        </p:nvGrpSpPr>
        <p:grpSpPr>
          <a:xfrm>
            <a:off x="9098961" y="4515768"/>
            <a:ext cx="2033453" cy="639962"/>
            <a:chOff x="10943001" y="4873415"/>
            <a:chExt cx="2033453" cy="639962"/>
          </a:xfrm>
        </p:grpSpPr>
        <p:sp>
          <p:nvSpPr>
            <p:cNvPr id="53" name="矩形 52">
              <a:extLst>
                <a:ext uri="{FF2B5EF4-FFF2-40B4-BE49-F238E27FC236}">
                  <a16:creationId xmlns:a16="http://schemas.microsoft.com/office/drawing/2014/main" id="{58613906-35DB-4538-9696-2D047FF18C4D}"/>
                </a:ext>
              </a:extLst>
            </p:cNvPr>
            <p:cNvSpPr/>
            <p:nvPr/>
          </p:nvSpPr>
          <p:spPr>
            <a:xfrm>
              <a:off x="11110145" y="4999437"/>
              <a:ext cx="1723549" cy="400110"/>
            </a:xfrm>
            <a:prstGeom prst="rect">
              <a:avLst/>
            </a:prstGeom>
          </p:spPr>
          <p:txBody>
            <a:bodyPr wrap="none">
              <a:spAutoFit/>
            </a:bodyPr>
            <a:lstStyle/>
            <a:p>
              <a:r>
                <a:rPr lang="zh-CN" altLang="en-US" sz="2000" dirty="0"/>
                <a:t>输入你的标题</a:t>
              </a:r>
            </a:p>
          </p:txBody>
        </p:sp>
        <p:grpSp>
          <p:nvGrpSpPr>
            <p:cNvPr id="54" name="组合 53">
              <a:extLst>
                <a:ext uri="{FF2B5EF4-FFF2-40B4-BE49-F238E27FC236}">
                  <a16:creationId xmlns:a16="http://schemas.microsoft.com/office/drawing/2014/main" id="{F5797230-86AE-4D2C-B959-C5DE82307A55}"/>
                </a:ext>
              </a:extLst>
            </p:cNvPr>
            <p:cNvGrpSpPr/>
            <p:nvPr/>
          </p:nvGrpSpPr>
          <p:grpSpPr>
            <a:xfrm>
              <a:off x="10943001" y="4873415"/>
              <a:ext cx="2033453" cy="639962"/>
              <a:chOff x="5723707" y="1304685"/>
              <a:chExt cx="2033453" cy="639962"/>
            </a:xfrm>
          </p:grpSpPr>
          <p:sp>
            <p:nvSpPr>
              <p:cNvPr id="55" name="矩形 54">
                <a:extLst>
                  <a:ext uri="{FF2B5EF4-FFF2-40B4-BE49-F238E27FC236}">
                    <a16:creationId xmlns:a16="http://schemas.microsoft.com/office/drawing/2014/main" id="{B0C7F63F-8F86-43EC-9019-0898D1783D52}"/>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a:extLst>
                  <a:ext uri="{FF2B5EF4-FFF2-40B4-BE49-F238E27FC236}">
                    <a16:creationId xmlns:a16="http://schemas.microsoft.com/office/drawing/2014/main" id="{5ABBF829-2FEA-4E1A-AEDA-08463455B974}"/>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a:extLst>
                  <a:ext uri="{FF2B5EF4-FFF2-40B4-BE49-F238E27FC236}">
                    <a16:creationId xmlns:a16="http://schemas.microsoft.com/office/drawing/2014/main" id="{A6ACDB3E-FF7D-4A81-8DA9-1421793BB6C3}"/>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a:extLst>
                  <a:ext uri="{FF2B5EF4-FFF2-40B4-BE49-F238E27FC236}">
                    <a16:creationId xmlns:a16="http://schemas.microsoft.com/office/drawing/2014/main" id="{6CAE59EE-BA01-4E28-8C0F-8B5E40D64DC5}"/>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a:extLst>
                  <a:ext uri="{FF2B5EF4-FFF2-40B4-BE49-F238E27FC236}">
                    <a16:creationId xmlns:a16="http://schemas.microsoft.com/office/drawing/2014/main" id="{9ACA7882-6944-4B1E-93A7-5DB0C075A51B}"/>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0" name="组合 59">
            <a:extLst>
              <a:ext uri="{FF2B5EF4-FFF2-40B4-BE49-F238E27FC236}">
                <a16:creationId xmlns:a16="http://schemas.microsoft.com/office/drawing/2014/main" id="{92C94620-EF0E-4599-9523-B5DC4645B5F2}"/>
              </a:ext>
            </a:extLst>
          </p:cNvPr>
          <p:cNvGrpSpPr/>
          <p:nvPr/>
        </p:nvGrpSpPr>
        <p:grpSpPr>
          <a:xfrm>
            <a:off x="1516390" y="4785272"/>
            <a:ext cx="2033453" cy="639962"/>
            <a:chOff x="1284869" y="5108715"/>
            <a:chExt cx="2033453" cy="639962"/>
          </a:xfrm>
        </p:grpSpPr>
        <p:sp>
          <p:nvSpPr>
            <p:cNvPr id="61" name="矩形 60">
              <a:extLst>
                <a:ext uri="{FF2B5EF4-FFF2-40B4-BE49-F238E27FC236}">
                  <a16:creationId xmlns:a16="http://schemas.microsoft.com/office/drawing/2014/main" id="{04D9094F-A2FE-4E26-B8CE-C5592CB6F693}"/>
                </a:ext>
              </a:extLst>
            </p:cNvPr>
            <p:cNvSpPr/>
            <p:nvPr/>
          </p:nvSpPr>
          <p:spPr>
            <a:xfrm>
              <a:off x="1449981" y="5228641"/>
              <a:ext cx="1723549" cy="400110"/>
            </a:xfrm>
            <a:prstGeom prst="rect">
              <a:avLst/>
            </a:prstGeom>
          </p:spPr>
          <p:txBody>
            <a:bodyPr wrap="none">
              <a:spAutoFit/>
            </a:bodyPr>
            <a:lstStyle/>
            <a:p>
              <a:r>
                <a:rPr lang="zh-CN" altLang="en-US" sz="2000" dirty="0"/>
                <a:t>输入你的标题</a:t>
              </a:r>
            </a:p>
          </p:txBody>
        </p:sp>
        <p:grpSp>
          <p:nvGrpSpPr>
            <p:cNvPr id="62" name="组合 61">
              <a:extLst>
                <a:ext uri="{FF2B5EF4-FFF2-40B4-BE49-F238E27FC236}">
                  <a16:creationId xmlns:a16="http://schemas.microsoft.com/office/drawing/2014/main" id="{E4C055DB-292A-4DD2-A302-09C9A4F0F367}"/>
                </a:ext>
              </a:extLst>
            </p:cNvPr>
            <p:cNvGrpSpPr/>
            <p:nvPr/>
          </p:nvGrpSpPr>
          <p:grpSpPr>
            <a:xfrm>
              <a:off x="1284869" y="5108715"/>
              <a:ext cx="2033453" cy="639962"/>
              <a:chOff x="5723707" y="1304685"/>
              <a:chExt cx="2033453" cy="639962"/>
            </a:xfrm>
          </p:grpSpPr>
          <p:sp>
            <p:nvSpPr>
              <p:cNvPr id="63" name="矩形 62">
                <a:extLst>
                  <a:ext uri="{FF2B5EF4-FFF2-40B4-BE49-F238E27FC236}">
                    <a16:creationId xmlns:a16="http://schemas.microsoft.com/office/drawing/2014/main" id="{FD29C014-0435-4074-850D-E239F0EF1908}"/>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a16="http://schemas.microsoft.com/office/drawing/2014/main" id="{F7D2C5C4-83E2-4E71-AD98-909D8155AD62}"/>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a:extLst>
                  <a:ext uri="{FF2B5EF4-FFF2-40B4-BE49-F238E27FC236}">
                    <a16:creationId xmlns:a16="http://schemas.microsoft.com/office/drawing/2014/main" id="{45B20A2C-3AED-4AFA-B49C-4B2795A657C2}"/>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a16="http://schemas.microsoft.com/office/drawing/2014/main" id="{82E7007C-26B0-4FBF-A042-2E44A1E931D6}"/>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a:extLst>
                  <a:ext uri="{FF2B5EF4-FFF2-40B4-BE49-F238E27FC236}">
                    <a16:creationId xmlns:a16="http://schemas.microsoft.com/office/drawing/2014/main" id="{BFA28D94-3417-4666-9B04-236021FBED8D}"/>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8" name="组合 67">
            <a:extLst>
              <a:ext uri="{FF2B5EF4-FFF2-40B4-BE49-F238E27FC236}">
                <a16:creationId xmlns:a16="http://schemas.microsoft.com/office/drawing/2014/main" id="{39EC67DA-91EB-4600-B3B3-F4E21D096D34}"/>
              </a:ext>
            </a:extLst>
          </p:cNvPr>
          <p:cNvGrpSpPr/>
          <p:nvPr/>
        </p:nvGrpSpPr>
        <p:grpSpPr>
          <a:xfrm>
            <a:off x="1372693" y="1861840"/>
            <a:ext cx="2033453" cy="639962"/>
            <a:chOff x="1488529" y="1595232"/>
            <a:chExt cx="2033453" cy="639962"/>
          </a:xfrm>
        </p:grpSpPr>
        <p:sp>
          <p:nvSpPr>
            <p:cNvPr id="69" name="矩形 68">
              <a:extLst>
                <a:ext uri="{FF2B5EF4-FFF2-40B4-BE49-F238E27FC236}">
                  <a16:creationId xmlns:a16="http://schemas.microsoft.com/office/drawing/2014/main" id="{887261E0-59DE-4BF7-9DAA-488013B67BFF}"/>
                </a:ext>
              </a:extLst>
            </p:cNvPr>
            <p:cNvSpPr/>
            <p:nvPr/>
          </p:nvSpPr>
          <p:spPr>
            <a:xfrm>
              <a:off x="1681302" y="1715158"/>
              <a:ext cx="1723549" cy="400110"/>
            </a:xfrm>
            <a:prstGeom prst="rect">
              <a:avLst/>
            </a:prstGeom>
          </p:spPr>
          <p:txBody>
            <a:bodyPr wrap="none">
              <a:spAutoFit/>
            </a:bodyPr>
            <a:lstStyle/>
            <a:p>
              <a:r>
                <a:rPr lang="zh-CN" altLang="en-US" sz="2000" dirty="0"/>
                <a:t>输入你的标题</a:t>
              </a:r>
            </a:p>
          </p:txBody>
        </p:sp>
        <p:grpSp>
          <p:nvGrpSpPr>
            <p:cNvPr id="70" name="组合 69">
              <a:extLst>
                <a:ext uri="{FF2B5EF4-FFF2-40B4-BE49-F238E27FC236}">
                  <a16:creationId xmlns:a16="http://schemas.microsoft.com/office/drawing/2014/main" id="{2A046B66-B1AA-469B-BC77-4E6FC7F6BEB8}"/>
                </a:ext>
              </a:extLst>
            </p:cNvPr>
            <p:cNvGrpSpPr/>
            <p:nvPr/>
          </p:nvGrpSpPr>
          <p:grpSpPr>
            <a:xfrm>
              <a:off x="1488529" y="1595232"/>
              <a:ext cx="2033453" cy="639962"/>
              <a:chOff x="5723707" y="1304685"/>
              <a:chExt cx="2033453" cy="639962"/>
            </a:xfrm>
          </p:grpSpPr>
          <p:sp>
            <p:nvSpPr>
              <p:cNvPr id="71" name="矩形 70">
                <a:extLst>
                  <a:ext uri="{FF2B5EF4-FFF2-40B4-BE49-F238E27FC236}">
                    <a16:creationId xmlns:a16="http://schemas.microsoft.com/office/drawing/2014/main" id="{7B71DBBF-AABA-485D-8586-9397C8FF8617}"/>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9F28E114-EEA2-46C8-99F0-BDA92FC49F3B}"/>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F5CA3891-6E92-4F0B-BB00-9A1A64232CDB}"/>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a:extLst>
                  <a:ext uri="{FF2B5EF4-FFF2-40B4-BE49-F238E27FC236}">
                    <a16:creationId xmlns:a16="http://schemas.microsoft.com/office/drawing/2014/main" id="{02717FB3-DB37-43A1-A999-8A1A01FE11B7}"/>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a16="http://schemas.microsoft.com/office/drawing/2014/main" id="{72C5DE3B-29BA-409F-A828-C07068D294F0}"/>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76" name="文本框 75">
            <a:extLst>
              <a:ext uri="{FF2B5EF4-FFF2-40B4-BE49-F238E27FC236}">
                <a16:creationId xmlns:a16="http://schemas.microsoft.com/office/drawing/2014/main" id="{E8DEB5C8-EB2B-4A6B-91A1-D2C579C53A90}"/>
              </a:ext>
            </a:extLst>
          </p:cNvPr>
          <p:cNvSpPr txBox="1"/>
          <p:nvPr/>
        </p:nvSpPr>
        <p:spPr>
          <a:xfrm>
            <a:off x="4976428" y="3041537"/>
            <a:ext cx="2239144" cy="1077218"/>
          </a:xfrm>
          <a:prstGeom prst="rect">
            <a:avLst/>
          </a:prstGeom>
          <a:noFill/>
        </p:spPr>
        <p:txBody>
          <a:bodyPr wrap="square" rtlCol="0">
            <a:spAutoFit/>
          </a:bodyPr>
          <a:lstStyle/>
          <a:p>
            <a:pPr algn="ctr"/>
            <a:r>
              <a:rPr lang="zh-CN" altLang="en-US" sz="3200" b="1" dirty="0"/>
              <a:t>在这里输入</a:t>
            </a:r>
            <a:endParaRPr lang="en-US" altLang="zh-CN" sz="3200" b="1" dirty="0"/>
          </a:p>
          <a:p>
            <a:pPr algn="ctr"/>
            <a:r>
              <a:rPr lang="zh-CN" altLang="en-US" sz="3200" b="1" dirty="0"/>
              <a:t>你们的口号</a:t>
            </a:r>
          </a:p>
        </p:txBody>
      </p:sp>
    </p:spTree>
    <p:extLst>
      <p:ext uri="{BB962C8B-B14F-4D97-AF65-F5344CB8AC3E}">
        <p14:creationId xmlns:p14="http://schemas.microsoft.com/office/powerpoint/2010/main" val="42135049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6CE05BB-D35D-4D71-9420-8D0EDE2CA267}"/>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A20D2976-E563-46A1-A136-FD920BAEAFE3}"/>
              </a:ext>
            </a:extLst>
          </p:cNvPr>
          <p:cNvGrpSpPr/>
          <p:nvPr/>
        </p:nvGrpSpPr>
        <p:grpSpPr>
          <a:xfrm>
            <a:off x="7666320" y="3744060"/>
            <a:ext cx="120724" cy="1620260"/>
            <a:chOff x="4389350" y="3744060"/>
            <a:chExt cx="120724" cy="1620260"/>
          </a:xfrm>
        </p:grpSpPr>
        <p:cxnSp>
          <p:nvCxnSpPr>
            <p:cNvPr id="4" name="直接连接符 3">
              <a:extLst>
                <a:ext uri="{FF2B5EF4-FFF2-40B4-BE49-F238E27FC236}">
                  <a16:creationId xmlns:a16="http://schemas.microsoft.com/office/drawing/2014/main" id="{0CB0407D-8DC2-40D1-A674-4E4073A66822}"/>
                </a:ext>
              </a:extLst>
            </p:cNvPr>
            <p:cNvCxnSpPr>
              <a:cxnSpLocks/>
            </p:cNvCxnSpPr>
            <p:nvPr/>
          </p:nvCxnSpPr>
          <p:spPr>
            <a:xfrm>
              <a:off x="4450996" y="3851963"/>
              <a:ext cx="0" cy="1512357"/>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椭圆 4">
              <a:extLst>
                <a:ext uri="{FF2B5EF4-FFF2-40B4-BE49-F238E27FC236}">
                  <a16:creationId xmlns:a16="http://schemas.microsoft.com/office/drawing/2014/main" id="{22186D25-BD96-4FC8-B347-D4D4209C2960}"/>
                </a:ext>
              </a:extLst>
            </p:cNvPr>
            <p:cNvSpPr/>
            <p:nvPr/>
          </p:nvSpPr>
          <p:spPr>
            <a:xfrm>
              <a:off x="4400803" y="375551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 name="弧形 5">
              <a:extLst>
                <a:ext uri="{FF2B5EF4-FFF2-40B4-BE49-F238E27FC236}">
                  <a16:creationId xmlns:a16="http://schemas.microsoft.com/office/drawing/2014/main" id="{C84785B8-0536-4C9E-8E44-258F559A6771}"/>
                </a:ext>
              </a:extLst>
            </p:cNvPr>
            <p:cNvSpPr/>
            <p:nvPr/>
          </p:nvSpPr>
          <p:spPr>
            <a:xfrm>
              <a:off x="4389350" y="374406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sp>
        <p:nvSpPr>
          <p:cNvPr id="7" name="矩形 6">
            <a:extLst>
              <a:ext uri="{FF2B5EF4-FFF2-40B4-BE49-F238E27FC236}">
                <a16:creationId xmlns:a16="http://schemas.microsoft.com/office/drawing/2014/main" id="{E60E01E1-FA5B-43AD-A210-F29BE61107EB}"/>
              </a:ext>
            </a:extLst>
          </p:cNvPr>
          <p:cNvSpPr/>
          <p:nvPr/>
        </p:nvSpPr>
        <p:spPr>
          <a:xfrm>
            <a:off x="4758490" y="1403962"/>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在这里输入标题</a:t>
            </a:r>
          </a:p>
        </p:txBody>
      </p:sp>
      <p:sp>
        <p:nvSpPr>
          <p:cNvPr id="8" name="椭圆 7">
            <a:extLst>
              <a:ext uri="{FF2B5EF4-FFF2-40B4-BE49-F238E27FC236}">
                <a16:creationId xmlns:a16="http://schemas.microsoft.com/office/drawing/2014/main" id="{603FA878-A233-4E33-9F7B-2481926E46B6}"/>
              </a:ext>
            </a:extLst>
          </p:cNvPr>
          <p:cNvSpPr/>
          <p:nvPr/>
        </p:nvSpPr>
        <p:spPr>
          <a:xfrm>
            <a:off x="2010511" y="5272032"/>
            <a:ext cx="8170978" cy="971116"/>
          </a:xfrm>
          <a:prstGeom prst="ellipse">
            <a:avLst/>
          </a:prstGeom>
          <a:noFill/>
          <a:ln w="6350">
            <a:gradFill>
              <a:gsLst>
                <a:gs pos="22000">
                  <a:schemeClr val="accent1">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37CA14D3-C69B-4586-A615-589D362166FF}"/>
              </a:ext>
            </a:extLst>
          </p:cNvPr>
          <p:cNvSpPr/>
          <p:nvPr/>
        </p:nvSpPr>
        <p:spPr>
          <a:xfrm>
            <a:off x="2706990" y="5331462"/>
            <a:ext cx="6778020" cy="805564"/>
          </a:xfrm>
          <a:prstGeom prst="ellipse">
            <a:avLst/>
          </a:prstGeom>
          <a:noFill/>
          <a:ln w="6350">
            <a:gradFill>
              <a:gsLst>
                <a:gs pos="22000">
                  <a:schemeClr val="accent1">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57CF1F93-9BB8-4896-A392-9710BD70EAD1}"/>
              </a:ext>
            </a:extLst>
          </p:cNvPr>
          <p:cNvSpPr/>
          <p:nvPr/>
        </p:nvSpPr>
        <p:spPr>
          <a:xfrm>
            <a:off x="3275635" y="5364320"/>
            <a:ext cx="5640730" cy="670398"/>
          </a:xfrm>
          <a:prstGeom prst="ellipse">
            <a:avLst/>
          </a:prstGeom>
          <a:noFill/>
          <a:ln w="6350">
            <a:gradFill>
              <a:gsLst>
                <a:gs pos="22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5138DC5B-6D2E-4EC9-82F4-651B9EE7AF7C}"/>
              </a:ext>
            </a:extLst>
          </p:cNvPr>
          <p:cNvSpPr txBox="1"/>
          <p:nvPr/>
        </p:nvSpPr>
        <p:spPr>
          <a:xfrm>
            <a:off x="4961681" y="5272032"/>
            <a:ext cx="2268638" cy="461665"/>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1"/>
                </a:gradFill>
                <a:latin typeface="+mj-ea"/>
                <a:ea typeface="+mj-ea"/>
              </a:rPr>
              <a:t>输入关键词</a:t>
            </a:r>
          </a:p>
        </p:txBody>
      </p:sp>
      <p:cxnSp>
        <p:nvCxnSpPr>
          <p:cNvPr id="12" name="直接连接符 11">
            <a:extLst>
              <a:ext uri="{FF2B5EF4-FFF2-40B4-BE49-F238E27FC236}">
                <a16:creationId xmlns:a16="http://schemas.microsoft.com/office/drawing/2014/main" id="{CCD94965-34B9-4997-8FDF-759C27BDAEB7}"/>
              </a:ext>
            </a:extLst>
          </p:cNvPr>
          <p:cNvCxnSpPr>
            <a:cxnSpLocks/>
          </p:cNvCxnSpPr>
          <p:nvPr/>
        </p:nvCxnSpPr>
        <p:spPr>
          <a:xfrm>
            <a:off x="2807956" y="4709333"/>
            <a:ext cx="0" cy="1024364"/>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3" name="椭圆 12">
            <a:extLst>
              <a:ext uri="{FF2B5EF4-FFF2-40B4-BE49-F238E27FC236}">
                <a16:creationId xmlns:a16="http://schemas.microsoft.com/office/drawing/2014/main" id="{A46A44F5-C338-440F-A5D3-645085425637}"/>
              </a:ext>
            </a:extLst>
          </p:cNvPr>
          <p:cNvSpPr/>
          <p:nvPr/>
        </p:nvSpPr>
        <p:spPr>
          <a:xfrm>
            <a:off x="2757763" y="461288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 name="弧形 13">
            <a:extLst>
              <a:ext uri="{FF2B5EF4-FFF2-40B4-BE49-F238E27FC236}">
                <a16:creationId xmlns:a16="http://schemas.microsoft.com/office/drawing/2014/main" id="{7C4D0F79-F4AB-4276-B72C-274EEAB0996D}"/>
              </a:ext>
            </a:extLst>
          </p:cNvPr>
          <p:cNvSpPr/>
          <p:nvPr/>
        </p:nvSpPr>
        <p:spPr>
          <a:xfrm>
            <a:off x="2746310" y="460143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nvGrpSpPr>
          <p:cNvPr id="15" name="组合 14">
            <a:extLst>
              <a:ext uri="{FF2B5EF4-FFF2-40B4-BE49-F238E27FC236}">
                <a16:creationId xmlns:a16="http://schemas.microsoft.com/office/drawing/2014/main" id="{3A35E2D5-3FDE-478E-88DB-5A23786A88F9}"/>
              </a:ext>
            </a:extLst>
          </p:cNvPr>
          <p:cNvGrpSpPr/>
          <p:nvPr/>
        </p:nvGrpSpPr>
        <p:grpSpPr>
          <a:xfrm>
            <a:off x="4389350" y="3744060"/>
            <a:ext cx="120724" cy="1620260"/>
            <a:chOff x="4389350" y="3744060"/>
            <a:chExt cx="120724" cy="1620260"/>
          </a:xfrm>
        </p:grpSpPr>
        <p:cxnSp>
          <p:nvCxnSpPr>
            <p:cNvPr id="16" name="直接连接符 15">
              <a:extLst>
                <a:ext uri="{FF2B5EF4-FFF2-40B4-BE49-F238E27FC236}">
                  <a16:creationId xmlns:a16="http://schemas.microsoft.com/office/drawing/2014/main" id="{D124A05F-F363-481F-95B2-7FEF630DC76E}"/>
                </a:ext>
              </a:extLst>
            </p:cNvPr>
            <p:cNvCxnSpPr>
              <a:cxnSpLocks/>
            </p:cNvCxnSpPr>
            <p:nvPr/>
          </p:nvCxnSpPr>
          <p:spPr>
            <a:xfrm>
              <a:off x="4450996" y="3851963"/>
              <a:ext cx="0" cy="1512357"/>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椭圆 16">
              <a:extLst>
                <a:ext uri="{FF2B5EF4-FFF2-40B4-BE49-F238E27FC236}">
                  <a16:creationId xmlns:a16="http://schemas.microsoft.com/office/drawing/2014/main" id="{6A97382F-7BEB-4947-9588-7DC7EBFF327D}"/>
                </a:ext>
              </a:extLst>
            </p:cNvPr>
            <p:cNvSpPr/>
            <p:nvPr/>
          </p:nvSpPr>
          <p:spPr>
            <a:xfrm>
              <a:off x="4400803" y="375551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 name="弧形 17">
              <a:extLst>
                <a:ext uri="{FF2B5EF4-FFF2-40B4-BE49-F238E27FC236}">
                  <a16:creationId xmlns:a16="http://schemas.microsoft.com/office/drawing/2014/main" id="{EC9515F0-8934-43A8-AA1A-D726BBEE6BC8}"/>
                </a:ext>
              </a:extLst>
            </p:cNvPr>
            <p:cNvSpPr/>
            <p:nvPr/>
          </p:nvSpPr>
          <p:spPr>
            <a:xfrm>
              <a:off x="4389350" y="374406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cxnSp>
        <p:nvCxnSpPr>
          <p:cNvPr id="19" name="直接连接符 18">
            <a:extLst>
              <a:ext uri="{FF2B5EF4-FFF2-40B4-BE49-F238E27FC236}">
                <a16:creationId xmlns:a16="http://schemas.microsoft.com/office/drawing/2014/main" id="{E15A42A8-151E-4F31-A169-992BBB88B88C}"/>
              </a:ext>
            </a:extLst>
          </p:cNvPr>
          <p:cNvCxnSpPr>
            <a:cxnSpLocks/>
          </p:cNvCxnSpPr>
          <p:nvPr/>
        </p:nvCxnSpPr>
        <p:spPr>
          <a:xfrm>
            <a:off x="6096608" y="3055699"/>
            <a:ext cx="0" cy="2110211"/>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椭圆 19">
            <a:extLst>
              <a:ext uri="{FF2B5EF4-FFF2-40B4-BE49-F238E27FC236}">
                <a16:creationId xmlns:a16="http://schemas.microsoft.com/office/drawing/2014/main" id="{D6E9EEA0-C629-4B0A-B010-CF1BABC717BD}"/>
              </a:ext>
            </a:extLst>
          </p:cNvPr>
          <p:cNvSpPr/>
          <p:nvPr/>
        </p:nvSpPr>
        <p:spPr>
          <a:xfrm>
            <a:off x="6046415" y="2959249"/>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 name="弧形 20">
            <a:extLst>
              <a:ext uri="{FF2B5EF4-FFF2-40B4-BE49-F238E27FC236}">
                <a16:creationId xmlns:a16="http://schemas.microsoft.com/office/drawing/2014/main" id="{8194D198-0F90-4522-99E4-29E469060118}"/>
              </a:ext>
            </a:extLst>
          </p:cNvPr>
          <p:cNvSpPr/>
          <p:nvPr/>
        </p:nvSpPr>
        <p:spPr>
          <a:xfrm>
            <a:off x="6034962" y="2947796"/>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cxnSp>
        <p:nvCxnSpPr>
          <p:cNvPr id="22" name="直接连接符 21">
            <a:extLst>
              <a:ext uri="{FF2B5EF4-FFF2-40B4-BE49-F238E27FC236}">
                <a16:creationId xmlns:a16="http://schemas.microsoft.com/office/drawing/2014/main" id="{CABC9616-BA43-486F-9F95-576DED0FD552}"/>
              </a:ext>
            </a:extLst>
          </p:cNvPr>
          <p:cNvCxnSpPr>
            <a:cxnSpLocks/>
          </p:cNvCxnSpPr>
          <p:nvPr/>
        </p:nvCxnSpPr>
        <p:spPr>
          <a:xfrm flipH="1">
            <a:off x="9372591" y="4709333"/>
            <a:ext cx="0" cy="1024364"/>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3" name="椭圆 22">
            <a:extLst>
              <a:ext uri="{FF2B5EF4-FFF2-40B4-BE49-F238E27FC236}">
                <a16:creationId xmlns:a16="http://schemas.microsoft.com/office/drawing/2014/main" id="{87A97984-E22E-4E1F-A724-E871E5718CED}"/>
              </a:ext>
            </a:extLst>
          </p:cNvPr>
          <p:cNvSpPr/>
          <p:nvPr/>
        </p:nvSpPr>
        <p:spPr>
          <a:xfrm flipH="1">
            <a:off x="9324966" y="461288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 name="弧形 23">
            <a:extLst>
              <a:ext uri="{FF2B5EF4-FFF2-40B4-BE49-F238E27FC236}">
                <a16:creationId xmlns:a16="http://schemas.microsoft.com/office/drawing/2014/main" id="{9CD73BC2-10B1-4624-A151-1E129E36A1FC}"/>
              </a:ext>
            </a:extLst>
          </p:cNvPr>
          <p:cNvSpPr/>
          <p:nvPr/>
        </p:nvSpPr>
        <p:spPr>
          <a:xfrm flipH="1">
            <a:off x="9313513" y="460143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 name="文本框 24">
            <a:extLst>
              <a:ext uri="{FF2B5EF4-FFF2-40B4-BE49-F238E27FC236}">
                <a16:creationId xmlns:a16="http://schemas.microsoft.com/office/drawing/2014/main" id="{6F068FD8-76A7-4256-B1B4-0D2F9139A8E2}"/>
              </a:ext>
            </a:extLst>
          </p:cNvPr>
          <p:cNvSpPr txBox="1"/>
          <p:nvPr/>
        </p:nvSpPr>
        <p:spPr>
          <a:xfrm>
            <a:off x="1860087" y="3865714"/>
            <a:ext cx="1886673" cy="646331"/>
          </a:xfrm>
          <a:prstGeom prst="rect">
            <a:avLst/>
          </a:prstGeom>
          <a:noFill/>
        </p:spPr>
        <p:txBody>
          <a:bodyPr wrap="square" rtlCol="0">
            <a:spAutoFit/>
          </a:bodyPr>
          <a:lstStyle/>
          <a:p>
            <a:pPr algn="ctr"/>
            <a:r>
              <a:rPr lang="zh-CN" altLang="en-US" dirty="0"/>
              <a:t>在这里输入内容</a:t>
            </a:r>
            <a:endParaRPr lang="en-US" altLang="zh-CN" dirty="0"/>
          </a:p>
          <a:p>
            <a:pPr algn="ctr"/>
            <a:r>
              <a:rPr lang="zh-CN" altLang="en-US" dirty="0"/>
              <a:t>在这里输入内容</a:t>
            </a:r>
          </a:p>
        </p:txBody>
      </p:sp>
      <p:sp>
        <p:nvSpPr>
          <p:cNvPr id="26" name="文本框 25">
            <a:extLst>
              <a:ext uri="{FF2B5EF4-FFF2-40B4-BE49-F238E27FC236}">
                <a16:creationId xmlns:a16="http://schemas.microsoft.com/office/drawing/2014/main" id="{40A422CE-4FD1-4C8D-91EC-84C59D903E89}"/>
              </a:ext>
            </a:extLst>
          </p:cNvPr>
          <p:cNvSpPr txBox="1"/>
          <p:nvPr/>
        </p:nvSpPr>
        <p:spPr>
          <a:xfrm>
            <a:off x="3509827" y="3054702"/>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7" name="文本框 26">
            <a:extLst>
              <a:ext uri="{FF2B5EF4-FFF2-40B4-BE49-F238E27FC236}">
                <a16:creationId xmlns:a16="http://schemas.microsoft.com/office/drawing/2014/main" id="{75187493-B5E7-43DC-8985-80DE6CFFC7D4}"/>
              </a:ext>
            </a:extLst>
          </p:cNvPr>
          <p:cNvSpPr txBox="1"/>
          <p:nvPr/>
        </p:nvSpPr>
        <p:spPr>
          <a:xfrm>
            <a:off x="5151987" y="2212312"/>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8" name="文本框 27">
            <a:extLst>
              <a:ext uri="{FF2B5EF4-FFF2-40B4-BE49-F238E27FC236}">
                <a16:creationId xmlns:a16="http://schemas.microsoft.com/office/drawing/2014/main" id="{9859A615-9986-4FE4-9777-1F5E36A8EAFF}"/>
              </a:ext>
            </a:extLst>
          </p:cNvPr>
          <p:cNvSpPr txBox="1"/>
          <p:nvPr/>
        </p:nvSpPr>
        <p:spPr>
          <a:xfrm>
            <a:off x="6786214" y="3059995"/>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9" name="文本框 28">
            <a:extLst>
              <a:ext uri="{FF2B5EF4-FFF2-40B4-BE49-F238E27FC236}">
                <a16:creationId xmlns:a16="http://schemas.microsoft.com/office/drawing/2014/main" id="{E0A35CD9-DAC3-4594-B228-C47AED9C3BF6}"/>
              </a:ext>
            </a:extLst>
          </p:cNvPr>
          <p:cNvSpPr txBox="1"/>
          <p:nvPr/>
        </p:nvSpPr>
        <p:spPr>
          <a:xfrm>
            <a:off x="8429254" y="3897537"/>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cxnSp>
        <p:nvCxnSpPr>
          <p:cNvPr id="30" name="直接连接符 29">
            <a:extLst>
              <a:ext uri="{FF2B5EF4-FFF2-40B4-BE49-F238E27FC236}">
                <a16:creationId xmlns:a16="http://schemas.microsoft.com/office/drawing/2014/main" id="{F97C224A-49F5-48B4-8F14-F3CC30D6FE1A}"/>
              </a:ext>
            </a:extLst>
          </p:cNvPr>
          <p:cNvCxnSpPr/>
          <p:nvPr/>
        </p:nvCxnSpPr>
        <p:spPr>
          <a:xfrm>
            <a:off x="5878286" y="1338917"/>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3148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AD6247A-CED9-4E7F-9D6D-3F473878EA69}"/>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a16="http://schemas.microsoft.com/office/drawing/2014/main" id="{E9E2E831-34B2-4F9A-8730-0CBE100BAD40}"/>
              </a:ext>
            </a:extLst>
          </p:cNvPr>
          <p:cNvSpPr/>
          <p:nvPr/>
        </p:nvSpPr>
        <p:spPr>
          <a:xfrm>
            <a:off x="1696720" y="-289524"/>
            <a:ext cx="8798560" cy="8798560"/>
          </a:xfrm>
          <a:prstGeom prst="ellipse">
            <a:avLst/>
          </a:prstGeom>
          <a:gradFill>
            <a:gsLst>
              <a:gs pos="0">
                <a:schemeClr val="accent1">
                  <a:alpha val="10000"/>
                </a:schemeClr>
              </a:gs>
              <a:gs pos="87000">
                <a:srgbClr val="B92917">
                  <a:alpha val="0"/>
                </a:srgbClr>
              </a:gs>
              <a:gs pos="13000">
                <a:srgbClr val="B92917">
                  <a:alpha val="0"/>
                </a:srgbClr>
              </a:gs>
              <a:gs pos="100000">
                <a:srgbClr val="B92917">
                  <a:alpha val="10000"/>
                </a:srgbClr>
              </a:gs>
            </a:gsLst>
            <a:lin ang="0" scaled="0"/>
          </a:gradFill>
          <a:ln w="0">
            <a:no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3">
            <a:extLst>
              <a:ext uri="{FF2B5EF4-FFF2-40B4-BE49-F238E27FC236}">
                <a16:creationId xmlns:a16="http://schemas.microsoft.com/office/drawing/2014/main" id="{D41285EE-C748-4057-B43A-3FD08611303A}"/>
              </a:ext>
            </a:extLst>
          </p:cNvPr>
          <p:cNvSpPr/>
          <p:nvPr/>
        </p:nvSpPr>
        <p:spPr>
          <a:xfrm>
            <a:off x="4116636" y="3362215"/>
            <a:ext cx="3958728" cy="1082669"/>
          </a:xfrm>
          <a:prstGeom prst="rect">
            <a:avLst/>
          </a:prstGeom>
        </p:spPr>
        <p:txBody>
          <a:bodyPr wrap="square">
            <a:spAutoFit/>
          </a:bodyPr>
          <a:lstStyle/>
          <a:p>
            <a:pPr algn="ctr">
              <a:lnSpc>
                <a:spcPct val="120000"/>
              </a:lnSpc>
            </a:pPr>
            <a:r>
              <a:rPr lang="zh-CN" altLang="en-US" sz="2800" b="1" spc="120" dirty="0">
                <a:solidFill>
                  <a:prstClr val="black">
                    <a:lumMod val="85000"/>
                    <a:lumOff val="15000"/>
                  </a:prstClr>
                </a:solidFill>
                <a:latin typeface="+mj-ea"/>
                <a:ea typeface="+mj-ea"/>
              </a:rPr>
              <a:t>在这里</a:t>
            </a:r>
            <a:endParaRPr lang="en-US" altLang="zh-CN" sz="2800" b="1" spc="120" dirty="0">
              <a:solidFill>
                <a:prstClr val="black">
                  <a:lumMod val="85000"/>
                  <a:lumOff val="15000"/>
                </a:prstClr>
              </a:solidFill>
              <a:latin typeface="+mj-ea"/>
              <a:ea typeface="+mj-ea"/>
            </a:endParaRPr>
          </a:p>
          <a:p>
            <a:pPr algn="ctr">
              <a:lnSpc>
                <a:spcPct val="120000"/>
              </a:lnSpc>
            </a:pPr>
            <a:r>
              <a:rPr lang="zh-CN" altLang="en-US" sz="2800" b="1" spc="120" dirty="0">
                <a:solidFill>
                  <a:prstClr val="black">
                    <a:lumMod val="85000"/>
                    <a:lumOff val="15000"/>
                  </a:prstClr>
                </a:solidFill>
                <a:latin typeface="+mj-ea"/>
                <a:ea typeface="+mj-ea"/>
              </a:rPr>
              <a:t>输入标题</a:t>
            </a:r>
            <a:endParaRPr lang="zh-CN" altLang="en-US" sz="2800" b="1" spc="120" dirty="0">
              <a:solidFill>
                <a:schemeClr val="tx1">
                  <a:lumMod val="85000"/>
                  <a:lumOff val="15000"/>
                </a:schemeClr>
              </a:solidFill>
              <a:latin typeface="+mj-ea"/>
              <a:ea typeface="+mj-ea"/>
            </a:endParaRPr>
          </a:p>
        </p:txBody>
      </p:sp>
      <p:sp>
        <p:nvSpPr>
          <p:cNvPr id="5" name="矩形 4">
            <a:extLst>
              <a:ext uri="{FF2B5EF4-FFF2-40B4-BE49-F238E27FC236}">
                <a16:creationId xmlns:a16="http://schemas.microsoft.com/office/drawing/2014/main" id="{43ABAA38-204C-4DCC-962F-494514BEBF65}"/>
              </a:ext>
            </a:extLst>
          </p:cNvPr>
          <p:cNvSpPr/>
          <p:nvPr/>
        </p:nvSpPr>
        <p:spPr>
          <a:xfrm>
            <a:off x="2489797" y="5901793"/>
            <a:ext cx="7212407" cy="436145"/>
          </a:xfrm>
          <a:prstGeom prst="rect">
            <a:avLst/>
          </a:prstGeom>
        </p:spPr>
        <p:txBody>
          <a:bodyPr wrap="square">
            <a:spAutoFit/>
          </a:bodyPr>
          <a:lstStyle/>
          <a:p>
            <a:pPr algn="ctr">
              <a:lnSpc>
                <a:spcPct val="120000"/>
              </a:lnSpc>
            </a:pPr>
            <a:r>
              <a:rPr lang="zh-CN" altLang="en-US" sz="2000" b="1" spc="120" dirty="0">
                <a:solidFill>
                  <a:prstClr val="black">
                    <a:lumMod val="85000"/>
                    <a:lumOff val="15000"/>
                  </a:prstClr>
                </a:solidFill>
                <a:latin typeface="+mn-ea"/>
              </a:rPr>
              <a:t>可以在这里输入一个关键句子可以在这里输入一个关键句子</a:t>
            </a:r>
            <a:endParaRPr lang="zh-CN" altLang="en-US" sz="2000" b="1" spc="120" dirty="0">
              <a:solidFill>
                <a:schemeClr val="tx1">
                  <a:lumMod val="85000"/>
                  <a:lumOff val="15000"/>
                </a:schemeClr>
              </a:solidFill>
              <a:latin typeface="+mn-ea"/>
            </a:endParaRPr>
          </a:p>
        </p:txBody>
      </p:sp>
      <p:grpSp>
        <p:nvGrpSpPr>
          <p:cNvPr id="6" name="组合 5">
            <a:extLst>
              <a:ext uri="{FF2B5EF4-FFF2-40B4-BE49-F238E27FC236}">
                <a16:creationId xmlns:a16="http://schemas.microsoft.com/office/drawing/2014/main" id="{DBE75BF5-EE70-4121-8EAB-1628B5B985AC}"/>
              </a:ext>
            </a:extLst>
          </p:cNvPr>
          <p:cNvGrpSpPr/>
          <p:nvPr/>
        </p:nvGrpSpPr>
        <p:grpSpPr>
          <a:xfrm>
            <a:off x="4949536" y="2984075"/>
            <a:ext cx="2292928" cy="2292928"/>
            <a:chOff x="5501640" y="3068320"/>
            <a:chExt cx="1188720" cy="1188721"/>
          </a:xfrm>
        </p:grpSpPr>
        <p:sp>
          <p:nvSpPr>
            <p:cNvPr id="7" name="椭圆 6">
              <a:extLst>
                <a:ext uri="{FF2B5EF4-FFF2-40B4-BE49-F238E27FC236}">
                  <a16:creationId xmlns:a16="http://schemas.microsoft.com/office/drawing/2014/main" id="{7F483CC3-0B99-4950-9284-2A93BE84F804}"/>
                </a:ext>
              </a:extLst>
            </p:cNvPr>
            <p:cNvSpPr/>
            <p:nvPr/>
          </p:nvSpPr>
          <p:spPr>
            <a:xfrm>
              <a:off x="5501640" y="3068320"/>
              <a:ext cx="1188720" cy="1188720"/>
            </a:xfrm>
            <a:prstGeom prst="ellipse">
              <a:avLst/>
            </a:prstGeom>
            <a:noFill/>
            <a:ln w="0">
              <a:solidFill>
                <a:schemeClr val="accent1"/>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8" name="图片 7">
              <a:extLst>
                <a:ext uri="{FF2B5EF4-FFF2-40B4-BE49-F238E27FC236}">
                  <a16:creationId xmlns:a16="http://schemas.microsoft.com/office/drawing/2014/main" id="{FAE8D1C0-3684-4358-8E75-2249714A377A}"/>
                </a:ext>
              </a:extLst>
            </p:cNvPr>
            <p:cNvPicPr>
              <a:picLocks noChangeAspect="1"/>
            </p:cNvPicPr>
            <p:nvPr/>
          </p:nvPicPr>
          <p:blipFill>
            <a:blip r:embed="rId3">
              <a:extLst>
                <a:ext uri="{28A0092B-C50C-407E-A947-70E740481C1C}">
                  <a14:useLocalDpi xmlns:a14="http://schemas.microsoft.com/office/drawing/2010/main" val="0"/>
                </a:ext>
              </a:extLst>
            </a:blip>
            <a:srcRect b="6283"/>
            <a:stretch>
              <a:fillRect/>
            </a:stretch>
          </p:blipFill>
          <p:spPr>
            <a:xfrm>
              <a:off x="5618260" y="3745432"/>
              <a:ext cx="955480" cy="511609"/>
            </a:xfrm>
            <a:custGeom>
              <a:avLst/>
              <a:gdLst>
                <a:gd name="connsiteX0" fmla="*/ 0 w 955480"/>
                <a:gd name="connsiteY0" fmla="*/ 0 h 511609"/>
                <a:gd name="connsiteX1" fmla="*/ 955480 w 955480"/>
                <a:gd name="connsiteY1" fmla="*/ 0 h 511609"/>
                <a:gd name="connsiteX2" fmla="*/ 955480 w 955480"/>
                <a:gd name="connsiteY2" fmla="*/ 267878 h 511609"/>
                <a:gd name="connsiteX3" fmla="*/ 898016 w 955480"/>
                <a:gd name="connsiteY3" fmla="*/ 337525 h 511609"/>
                <a:gd name="connsiteX4" fmla="*/ 477740 w 955480"/>
                <a:gd name="connsiteY4" fmla="*/ 511609 h 511609"/>
                <a:gd name="connsiteX5" fmla="*/ 57464 w 955480"/>
                <a:gd name="connsiteY5" fmla="*/ 337525 h 511609"/>
                <a:gd name="connsiteX6" fmla="*/ 0 w 955480"/>
                <a:gd name="connsiteY6" fmla="*/ 267878 h 5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80" h="511609">
                  <a:moveTo>
                    <a:pt x="0" y="0"/>
                  </a:moveTo>
                  <a:lnTo>
                    <a:pt x="955480" y="0"/>
                  </a:lnTo>
                  <a:lnTo>
                    <a:pt x="955480" y="267878"/>
                  </a:lnTo>
                  <a:lnTo>
                    <a:pt x="898016" y="337525"/>
                  </a:lnTo>
                  <a:cubicBezTo>
                    <a:pt x="790458" y="445083"/>
                    <a:pt x="641868" y="511609"/>
                    <a:pt x="477740" y="511609"/>
                  </a:cubicBezTo>
                  <a:cubicBezTo>
                    <a:pt x="313612" y="511609"/>
                    <a:pt x="165022" y="445083"/>
                    <a:pt x="57464" y="337525"/>
                  </a:cubicBezTo>
                  <a:lnTo>
                    <a:pt x="0" y="267878"/>
                  </a:lnTo>
                  <a:close/>
                </a:path>
              </a:pathLst>
            </a:custGeom>
          </p:spPr>
        </p:pic>
      </p:grpSp>
      <p:sp>
        <p:nvSpPr>
          <p:cNvPr id="9" name="椭圆 8">
            <a:extLst>
              <a:ext uri="{FF2B5EF4-FFF2-40B4-BE49-F238E27FC236}">
                <a16:creationId xmlns:a16="http://schemas.microsoft.com/office/drawing/2014/main" id="{07C32579-D949-40C7-9894-1CA847066054}"/>
              </a:ext>
            </a:extLst>
          </p:cNvPr>
          <p:cNvSpPr/>
          <p:nvPr/>
        </p:nvSpPr>
        <p:spPr>
          <a:xfrm>
            <a:off x="4232564" y="2246320"/>
            <a:ext cx="3726872" cy="3726872"/>
          </a:xfrm>
          <a:prstGeom prst="ellipse">
            <a:avLst/>
          </a:prstGeom>
          <a:noFill/>
          <a:ln w="0">
            <a:gradFill>
              <a:gsLst>
                <a:gs pos="0">
                  <a:schemeClr val="accent1">
                    <a:alpha val="0"/>
                  </a:schemeClr>
                </a:gs>
                <a:gs pos="73000">
                  <a:srgbClr val="B92917"/>
                </a:gs>
                <a:gs pos="44000">
                  <a:srgbClr val="B92917"/>
                </a:gs>
                <a:gs pos="87000">
                  <a:srgbClr val="B92917">
                    <a:alpha val="0"/>
                  </a:srgbClr>
                </a:gs>
                <a:gs pos="58000">
                  <a:srgbClr val="B92917">
                    <a:alpha val="0"/>
                  </a:srgbClr>
                </a:gs>
                <a:gs pos="25000">
                  <a:srgbClr val="B92917">
                    <a:alpha val="0"/>
                  </a:srgbClr>
                </a:gs>
                <a:gs pos="7000">
                  <a:srgbClr val="B92917"/>
                </a:gs>
                <a:gs pos="100000">
                  <a:schemeClr val="accent1">
                    <a:alpha val="0"/>
                  </a:schemeClr>
                </a:gs>
              </a:gsLst>
              <a:lin ang="5400000" scaled="1"/>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矩形 9">
            <a:extLst>
              <a:ext uri="{FF2B5EF4-FFF2-40B4-BE49-F238E27FC236}">
                <a16:creationId xmlns:a16="http://schemas.microsoft.com/office/drawing/2014/main" id="{B425C179-C445-4749-B09F-86902D469C36}"/>
              </a:ext>
            </a:extLst>
          </p:cNvPr>
          <p:cNvSpPr/>
          <p:nvPr/>
        </p:nvSpPr>
        <p:spPr>
          <a:xfrm>
            <a:off x="1933745" y="4109756"/>
            <a:ext cx="1890418" cy="658257"/>
          </a:xfrm>
          <a:prstGeom prst="rect">
            <a:avLst/>
          </a:prstGeom>
        </p:spPr>
        <p:txBody>
          <a:bodyPr wrap="square">
            <a:spAutoFit/>
          </a:bodyPr>
          <a:lstStyle/>
          <a:p>
            <a:pPr algn="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grpSp>
        <p:nvGrpSpPr>
          <p:cNvPr id="15" name="组合 14">
            <a:extLst>
              <a:ext uri="{FF2B5EF4-FFF2-40B4-BE49-F238E27FC236}">
                <a16:creationId xmlns:a16="http://schemas.microsoft.com/office/drawing/2014/main" id="{74478036-F8A2-458B-BF97-297163700C9A}"/>
              </a:ext>
            </a:extLst>
          </p:cNvPr>
          <p:cNvGrpSpPr/>
          <p:nvPr/>
        </p:nvGrpSpPr>
        <p:grpSpPr>
          <a:xfrm>
            <a:off x="3980952" y="4132508"/>
            <a:ext cx="568238" cy="568238"/>
            <a:chOff x="3697663" y="1988174"/>
            <a:chExt cx="709306" cy="709306"/>
          </a:xfrm>
        </p:grpSpPr>
        <p:sp>
          <p:nvSpPr>
            <p:cNvPr id="16" name="椭圆 15">
              <a:extLst>
                <a:ext uri="{FF2B5EF4-FFF2-40B4-BE49-F238E27FC236}">
                  <a16:creationId xmlns:a16="http://schemas.microsoft.com/office/drawing/2014/main" id="{CD90EB8B-6FE0-4995-9133-C81CB0421965}"/>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椭圆 16">
              <a:extLst>
                <a:ext uri="{FF2B5EF4-FFF2-40B4-BE49-F238E27FC236}">
                  <a16:creationId xmlns:a16="http://schemas.microsoft.com/office/drawing/2014/main" id="{7D285BD4-073F-46DA-8FBC-964D3F7907A7}"/>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8" name="组合 17">
            <a:extLst>
              <a:ext uri="{FF2B5EF4-FFF2-40B4-BE49-F238E27FC236}">
                <a16:creationId xmlns:a16="http://schemas.microsoft.com/office/drawing/2014/main" id="{D8EB4F05-E6BC-41A5-8600-ED9995F7CAE9}"/>
              </a:ext>
            </a:extLst>
          </p:cNvPr>
          <p:cNvGrpSpPr/>
          <p:nvPr/>
        </p:nvGrpSpPr>
        <p:grpSpPr>
          <a:xfrm>
            <a:off x="4112645" y="4268103"/>
            <a:ext cx="304852" cy="294862"/>
            <a:chOff x="4114729" y="7192401"/>
            <a:chExt cx="1778094" cy="1719828"/>
          </a:xfrm>
          <a:gradFill>
            <a:gsLst>
              <a:gs pos="0">
                <a:schemeClr val="accent1"/>
              </a:gs>
              <a:gs pos="100000">
                <a:schemeClr val="accent2"/>
              </a:gs>
            </a:gsLst>
            <a:lin ang="2700000" scaled="0"/>
          </a:gradFill>
        </p:grpSpPr>
        <p:sp>
          <p:nvSpPr>
            <p:cNvPr id="19" name="任意多边形: 形状 18">
              <a:extLst>
                <a:ext uri="{FF2B5EF4-FFF2-40B4-BE49-F238E27FC236}">
                  <a16:creationId xmlns:a16="http://schemas.microsoft.com/office/drawing/2014/main" id="{DE5ECE44-AE2F-4537-BF72-6A24D8D29A44}"/>
                </a:ext>
              </a:extLst>
            </p:cNvPr>
            <p:cNvSpPr/>
            <p:nvPr/>
          </p:nvSpPr>
          <p:spPr>
            <a:xfrm>
              <a:off x="5103335" y="7398171"/>
              <a:ext cx="517832" cy="585400"/>
            </a:xfrm>
            <a:custGeom>
              <a:avLst/>
              <a:gdLst>
                <a:gd name="connsiteX0" fmla="*/ 29795 w 517832"/>
                <a:gd name="connsiteY0" fmla="*/ 313313 h 585400"/>
                <a:gd name="connsiteX1" fmla="*/ 30 w 517832"/>
                <a:gd name="connsiteY1" fmla="*/ 343079 h 585400"/>
                <a:gd name="connsiteX2" fmla="*/ 29795 w 517832"/>
                <a:gd name="connsiteY2" fmla="*/ 372844 h 585400"/>
                <a:gd name="connsiteX3" fmla="*/ 458301 w 517832"/>
                <a:gd name="connsiteY3" fmla="*/ 372844 h 585400"/>
                <a:gd name="connsiteX4" fmla="*/ 458301 w 517832"/>
                <a:gd name="connsiteY4" fmla="*/ 555635 h 585400"/>
                <a:gd name="connsiteX5" fmla="*/ 488067 w 517832"/>
                <a:gd name="connsiteY5" fmla="*/ 585401 h 585400"/>
                <a:gd name="connsiteX6" fmla="*/ 517833 w 517832"/>
                <a:gd name="connsiteY6" fmla="*/ 555635 h 585400"/>
                <a:gd name="connsiteX7" fmla="*/ 517833 w 517832"/>
                <a:gd name="connsiteY7" fmla="*/ 209877 h 585400"/>
                <a:gd name="connsiteX8" fmla="*/ 488067 w 517832"/>
                <a:gd name="connsiteY8" fmla="*/ 180112 h 585400"/>
                <a:gd name="connsiteX9" fmla="*/ 407581 w 517832"/>
                <a:gd name="connsiteY9" fmla="*/ 180112 h 585400"/>
                <a:gd name="connsiteX10" fmla="*/ 288697 w 517832"/>
                <a:gd name="connsiteY10" fmla="*/ 92928 h 585400"/>
                <a:gd name="connsiteX11" fmla="*/ 288697 w 517832"/>
                <a:gd name="connsiteY11" fmla="*/ 29766 h 585400"/>
                <a:gd name="connsiteX12" fmla="*/ 258931 w 517832"/>
                <a:gd name="connsiteY12" fmla="*/ 0 h 585400"/>
                <a:gd name="connsiteX13" fmla="*/ 229165 w 517832"/>
                <a:gd name="connsiteY13" fmla="*/ 29766 h 585400"/>
                <a:gd name="connsiteX14" fmla="*/ 229165 w 517832"/>
                <a:gd name="connsiteY14" fmla="*/ 92958 h 585400"/>
                <a:gd name="connsiteX15" fmla="*/ 110341 w 517832"/>
                <a:gd name="connsiteY15" fmla="*/ 180112 h 585400"/>
                <a:gd name="connsiteX16" fmla="*/ 29766 w 517832"/>
                <a:gd name="connsiteY16" fmla="*/ 180112 h 585400"/>
                <a:gd name="connsiteX17" fmla="*/ 0 w 517832"/>
                <a:gd name="connsiteY17" fmla="*/ 209877 h 585400"/>
                <a:gd name="connsiteX18" fmla="*/ 29766 w 517832"/>
                <a:gd name="connsiteY18" fmla="*/ 239643 h 585400"/>
                <a:gd name="connsiteX19" fmla="*/ 129629 w 517832"/>
                <a:gd name="connsiteY19" fmla="*/ 239643 h 585400"/>
                <a:gd name="connsiteX20" fmla="*/ 157877 w 517832"/>
                <a:gd name="connsiteY20" fmla="*/ 217378 h 585400"/>
                <a:gd name="connsiteX21" fmla="*/ 158800 w 517832"/>
                <a:gd name="connsiteY21" fmla="*/ 215979 h 585400"/>
                <a:gd name="connsiteX22" fmla="*/ 258931 w 517832"/>
                <a:gd name="connsiteY22" fmla="*/ 149602 h 585400"/>
                <a:gd name="connsiteX23" fmla="*/ 359956 w 517832"/>
                <a:gd name="connsiteY23" fmla="*/ 218301 h 585400"/>
                <a:gd name="connsiteX24" fmla="*/ 367099 w 517832"/>
                <a:gd name="connsiteY24" fmla="*/ 228898 h 585400"/>
                <a:gd name="connsiteX25" fmla="*/ 389543 w 517832"/>
                <a:gd name="connsiteY25" fmla="*/ 239673 h 585400"/>
                <a:gd name="connsiteX26" fmla="*/ 458331 w 517832"/>
                <a:gd name="connsiteY26" fmla="*/ 239673 h 585400"/>
                <a:gd name="connsiteX27" fmla="*/ 458331 w 517832"/>
                <a:gd name="connsiteY27" fmla="*/ 313313 h 585400"/>
                <a:gd name="connsiteX28" fmla="*/ 29795 w 517832"/>
                <a:gd name="connsiteY28" fmla="*/ 313313 h 58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7832" h="585400">
                  <a:moveTo>
                    <a:pt x="29795" y="313313"/>
                  </a:moveTo>
                  <a:cubicBezTo>
                    <a:pt x="13355" y="313313"/>
                    <a:pt x="30" y="326639"/>
                    <a:pt x="30" y="343079"/>
                  </a:cubicBezTo>
                  <a:cubicBezTo>
                    <a:pt x="30" y="359519"/>
                    <a:pt x="13355" y="372844"/>
                    <a:pt x="29795" y="372844"/>
                  </a:cubicBezTo>
                  <a:lnTo>
                    <a:pt x="458301" y="372844"/>
                  </a:lnTo>
                  <a:lnTo>
                    <a:pt x="458301" y="555635"/>
                  </a:lnTo>
                  <a:cubicBezTo>
                    <a:pt x="458301" y="572075"/>
                    <a:pt x="471627" y="585401"/>
                    <a:pt x="488067" y="585401"/>
                  </a:cubicBezTo>
                  <a:cubicBezTo>
                    <a:pt x="504507" y="585401"/>
                    <a:pt x="517833" y="572075"/>
                    <a:pt x="517833" y="555635"/>
                  </a:cubicBezTo>
                  <a:lnTo>
                    <a:pt x="517833" y="209877"/>
                  </a:lnTo>
                  <a:cubicBezTo>
                    <a:pt x="517833" y="193438"/>
                    <a:pt x="504507" y="180112"/>
                    <a:pt x="488067" y="180112"/>
                  </a:cubicBezTo>
                  <a:lnTo>
                    <a:pt x="407581" y="180112"/>
                  </a:lnTo>
                  <a:cubicBezTo>
                    <a:pt x="383664" y="134148"/>
                    <a:pt x="339724" y="101925"/>
                    <a:pt x="288697" y="92928"/>
                  </a:cubicBezTo>
                  <a:lnTo>
                    <a:pt x="288697" y="29766"/>
                  </a:lnTo>
                  <a:cubicBezTo>
                    <a:pt x="288697" y="13326"/>
                    <a:pt x="275371" y="0"/>
                    <a:pt x="258931" y="0"/>
                  </a:cubicBezTo>
                  <a:cubicBezTo>
                    <a:pt x="242491" y="0"/>
                    <a:pt x="229165" y="13326"/>
                    <a:pt x="229165" y="29766"/>
                  </a:cubicBezTo>
                  <a:lnTo>
                    <a:pt x="229165" y="92958"/>
                  </a:lnTo>
                  <a:cubicBezTo>
                    <a:pt x="178166" y="101966"/>
                    <a:pt x="134252" y="134174"/>
                    <a:pt x="110341" y="180112"/>
                  </a:cubicBezTo>
                  <a:lnTo>
                    <a:pt x="29766" y="180112"/>
                  </a:lnTo>
                  <a:cubicBezTo>
                    <a:pt x="13326" y="180112"/>
                    <a:pt x="0" y="193438"/>
                    <a:pt x="0" y="209877"/>
                  </a:cubicBezTo>
                  <a:cubicBezTo>
                    <a:pt x="0" y="226317"/>
                    <a:pt x="13326" y="239643"/>
                    <a:pt x="29766" y="239643"/>
                  </a:cubicBezTo>
                  <a:lnTo>
                    <a:pt x="129629" y="239643"/>
                  </a:lnTo>
                  <a:cubicBezTo>
                    <a:pt x="143022" y="239537"/>
                    <a:pt x="154644" y="230377"/>
                    <a:pt x="157877" y="217378"/>
                  </a:cubicBezTo>
                  <a:cubicBezTo>
                    <a:pt x="158115" y="216843"/>
                    <a:pt x="158591" y="216515"/>
                    <a:pt x="158800" y="215979"/>
                  </a:cubicBezTo>
                  <a:cubicBezTo>
                    <a:pt x="174962" y="176272"/>
                    <a:pt x="214342" y="149602"/>
                    <a:pt x="258931" y="149602"/>
                  </a:cubicBezTo>
                  <a:cubicBezTo>
                    <a:pt x="304413" y="149602"/>
                    <a:pt x="344448" y="177403"/>
                    <a:pt x="359956" y="218301"/>
                  </a:cubicBezTo>
                  <a:cubicBezTo>
                    <a:pt x="361515" y="222323"/>
                    <a:pt x="363957" y="225943"/>
                    <a:pt x="367099" y="228898"/>
                  </a:cubicBezTo>
                  <a:cubicBezTo>
                    <a:pt x="372602" y="235653"/>
                    <a:pt x="380831" y="239602"/>
                    <a:pt x="389543" y="239673"/>
                  </a:cubicBezTo>
                  <a:lnTo>
                    <a:pt x="458331" y="239673"/>
                  </a:lnTo>
                  <a:lnTo>
                    <a:pt x="458331" y="313313"/>
                  </a:lnTo>
                  <a:lnTo>
                    <a:pt x="29795" y="313313"/>
                  </a:lnTo>
                  <a:close/>
                </a:path>
              </a:pathLst>
            </a:custGeom>
            <a:grpFill/>
            <a:ln w="1860"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id="{08D395E7-F734-4865-ABB5-50E4DD024EC9}"/>
                </a:ext>
              </a:extLst>
            </p:cNvPr>
            <p:cNvSpPr/>
            <p:nvPr/>
          </p:nvSpPr>
          <p:spPr>
            <a:xfrm>
              <a:off x="4523024" y="7642517"/>
              <a:ext cx="986760" cy="1235928"/>
            </a:xfrm>
            <a:custGeom>
              <a:avLst/>
              <a:gdLst>
                <a:gd name="connsiteX0" fmla="*/ 59531 w 986760"/>
                <a:gd name="connsiteY0" fmla="*/ 29766 h 1235928"/>
                <a:gd name="connsiteX1" fmla="*/ 29766 w 986760"/>
                <a:gd name="connsiteY1" fmla="*/ 0 h 1235928"/>
                <a:gd name="connsiteX2" fmla="*/ 0 w 986760"/>
                <a:gd name="connsiteY2" fmla="*/ 29766 h 1235928"/>
                <a:gd name="connsiteX3" fmla="*/ 0 w 986760"/>
                <a:gd name="connsiteY3" fmla="*/ 1206163 h 1235928"/>
                <a:gd name="connsiteX4" fmla="*/ 29766 w 986760"/>
                <a:gd name="connsiteY4" fmla="*/ 1235928 h 1235928"/>
                <a:gd name="connsiteX5" fmla="*/ 59531 w 986760"/>
                <a:gd name="connsiteY5" fmla="*/ 1206163 h 1235928"/>
                <a:gd name="connsiteX6" fmla="*/ 59531 w 986760"/>
                <a:gd name="connsiteY6" fmla="*/ 29766 h 1235928"/>
                <a:gd name="connsiteX7" fmla="*/ 986760 w 986760"/>
                <a:gd name="connsiteY7" fmla="*/ 576501 h 1235928"/>
                <a:gd name="connsiteX8" fmla="*/ 956995 w 986760"/>
                <a:gd name="connsiteY8" fmla="*/ 546735 h 1235928"/>
                <a:gd name="connsiteX9" fmla="*/ 927229 w 986760"/>
                <a:gd name="connsiteY9" fmla="*/ 576501 h 1235928"/>
                <a:gd name="connsiteX10" fmla="*/ 927229 w 986760"/>
                <a:gd name="connsiteY10" fmla="*/ 677823 h 1235928"/>
                <a:gd name="connsiteX11" fmla="*/ 956995 w 986760"/>
                <a:gd name="connsiteY11" fmla="*/ 707588 h 1235928"/>
                <a:gd name="connsiteX12" fmla="*/ 986760 w 986760"/>
                <a:gd name="connsiteY12" fmla="*/ 677823 h 1235928"/>
                <a:gd name="connsiteX13" fmla="*/ 986760 w 986760"/>
                <a:gd name="connsiteY13" fmla="*/ 576501 h 1235928"/>
                <a:gd name="connsiteX14" fmla="*/ 986760 w 986760"/>
                <a:gd name="connsiteY14" fmla="*/ 874157 h 1235928"/>
                <a:gd name="connsiteX15" fmla="*/ 956995 w 986760"/>
                <a:gd name="connsiteY15" fmla="*/ 844391 h 1235928"/>
                <a:gd name="connsiteX16" fmla="*/ 927229 w 986760"/>
                <a:gd name="connsiteY16" fmla="*/ 874157 h 1235928"/>
                <a:gd name="connsiteX17" fmla="*/ 927229 w 986760"/>
                <a:gd name="connsiteY17" fmla="*/ 975479 h 1235928"/>
                <a:gd name="connsiteX18" fmla="*/ 956995 w 986760"/>
                <a:gd name="connsiteY18" fmla="*/ 1005245 h 1235928"/>
                <a:gd name="connsiteX19" fmla="*/ 986760 w 986760"/>
                <a:gd name="connsiteY19" fmla="*/ 975479 h 1235928"/>
                <a:gd name="connsiteX20" fmla="*/ 986760 w 986760"/>
                <a:gd name="connsiteY20" fmla="*/ 874157 h 123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6760" h="1235928">
                  <a:moveTo>
                    <a:pt x="59531" y="29766"/>
                  </a:moveTo>
                  <a:cubicBezTo>
                    <a:pt x="59531" y="13326"/>
                    <a:pt x="46206" y="0"/>
                    <a:pt x="29766" y="0"/>
                  </a:cubicBezTo>
                  <a:cubicBezTo>
                    <a:pt x="13326" y="0"/>
                    <a:pt x="0" y="13326"/>
                    <a:pt x="0" y="29766"/>
                  </a:cubicBezTo>
                  <a:lnTo>
                    <a:pt x="0" y="1206163"/>
                  </a:lnTo>
                  <a:cubicBezTo>
                    <a:pt x="0" y="1222603"/>
                    <a:pt x="13326" y="1235928"/>
                    <a:pt x="29766" y="1235928"/>
                  </a:cubicBezTo>
                  <a:cubicBezTo>
                    <a:pt x="46206" y="1235928"/>
                    <a:pt x="59531" y="1222603"/>
                    <a:pt x="59531" y="1206163"/>
                  </a:cubicBezTo>
                  <a:lnTo>
                    <a:pt x="59531" y="29766"/>
                  </a:lnTo>
                  <a:close/>
                  <a:moveTo>
                    <a:pt x="986760" y="576501"/>
                  </a:moveTo>
                  <a:cubicBezTo>
                    <a:pt x="986760" y="560061"/>
                    <a:pt x="973435" y="546735"/>
                    <a:pt x="956995" y="546735"/>
                  </a:cubicBezTo>
                  <a:cubicBezTo>
                    <a:pt x="940555" y="546735"/>
                    <a:pt x="927229" y="560061"/>
                    <a:pt x="927229" y="576501"/>
                  </a:cubicBezTo>
                  <a:lnTo>
                    <a:pt x="927229" y="677823"/>
                  </a:lnTo>
                  <a:cubicBezTo>
                    <a:pt x="927229" y="694263"/>
                    <a:pt x="940555" y="707588"/>
                    <a:pt x="956995" y="707588"/>
                  </a:cubicBezTo>
                  <a:cubicBezTo>
                    <a:pt x="973435" y="707588"/>
                    <a:pt x="986760" y="694263"/>
                    <a:pt x="986760" y="677823"/>
                  </a:cubicBezTo>
                  <a:lnTo>
                    <a:pt x="986760" y="576501"/>
                  </a:lnTo>
                  <a:close/>
                  <a:moveTo>
                    <a:pt x="986760" y="874157"/>
                  </a:moveTo>
                  <a:cubicBezTo>
                    <a:pt x="986760" y="857717"/>
                    <a:pt x="973435" y="844391"/>
                    <a:pt x="956995" y="844391"/>
                  </a:cubicBezTo>
                  <a:cubicBezTo>
                    <a:pt x="940555" y="844391"/>
                    <a:pt x="927229" y="857717"/>
                    <a:pt x="927229" y="874157"/>
                  </a:cubicBezTo>
                  <a:lnTo>
                    <a:pt x="927229" y="975479"/>
                  </a:lnTo>
                  <a:cubicBezTo>
                    <a:pt x="927229" y="991919"/>
                    <a:pt x="940555" y="1005245"/>
                    <a:pt x="956995" y="1005245"/>
                  </a:cubicBezTo>
                  <a:cubicBezTo>
                    <a:pt x="973435" y="1005245"/>
                    <a:pt x="986760" y="991919"/>
                    <a:pt x="986760" y="975479"/>
                  </a:cubicBezTo>
                  <a:lnTo>
                    <a:pt x="986760" y="874157"/>
                  </a:lnTo>
                  <a:close/>
                </a:path>
              </a:pathLst>
            </a:custGeom>
            <a:grpFill/>
            <a:ln w="1860"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id="{11853ABA-A69A-4513-9EFC-17D6D76753B3}"/>
                </a:ext>
              </a:extLst>
            </p:cNvPr>
            <p:cNvSpPr/>
            <p:nvPr/>
          </p:nvSpPr>
          <p:spPr>
            <a:xfrm>
              <a:off x="4524899" y="7636296"/>
              <a:ext cx="626566" cy="1267896"/>
            </a:xfrm>
            <a:custGeom>
              <a:avLst/>
              <a:gdLst>
                <a:gd name="connsiteX0" fmla="*/ 596801 w 626566"/>
                <a:gd name="connsiteY0" fmla="*/ 0 h 1267896"/>
                <a:gd name="connsiteX1" fmla="*/ 29766 w 626566"/>
                <a:gd name="connsiteY1" fmla="*/ 0 h 1267896"/>
                <a:gd name="connsiteX2" fmla="*/ 0 w 626566"/>
                <a:gd name="connsiteY2" fmla="*/ 29766 h 1267896"/>
                <a:gd name="connsiteX3" fmla="*/ 29766 w 626566"/>
                <a:gd name="connsiteY3" fmla="*/ 59531 h 1267896"/>
                <a:gd name="connsiteX4" fmla="*/ 567035 w 626566"/>
                <a:gd name="connsiteY4" fmla="*/ 59531 h 1267896"/>
                <a:gd name="connsiteX5" fmla="*/ 567035 w 626566"/>
                <a:gd name="connsiteY5" fmla="*/ 235595 h 1267896"/>
                <a:gd name="connsiteX6" fmla="*/ 170974 w 626566"/>
                <a:gd name="connsiteY6" fmla="*/ 235595 h 1267896"/>
                <a:gd name="connsiteX7" fmla="*/ 141208 w 626566"/>
                <a:gd name="connsiteY7" fmla="*/ 265361 h 1267896"/>
                <a:gd name="connsiteX8" fmla="*/ 170974 w 626566"/>
                <a:gd name="connsiteY8" fmla="*/ 295126 h 1267896"/>
                <a:gd name="connsiteX9" fmla="*/ 567035 w 626566"/>
                <a:gd name="connsiteY9" fmla="*/ 295126 h 1267896"/>
                <a:gd name="connsiteX10" fmla="*/ 567035 w 626566"/>
                <a:gd name="connsiteY10" fmla="*/ 473720 h 1267896"/>
                <a:gd name="connsiteX11" fmla="*/ 51911 w 626566"/>
                <a:gd name="connsiteY11" fmla="*/ 473720 h 1267896"/>
                <a:gd name="connsiteX12" fmla="*/ 22146 w 626566"/>
                <a:gd name="connsiteY12" fmla="*/ 503486 h 1267896"/>
                <a:gd name="connsiteX13" fmla="*/ 51911 w 626566"/>
                <a:gd name="connsiteY13" fmla="*/ 533251 h 1267896"/>
                <a:gd name="connsiteX14" fmla="*/ 567035 w 626566"/>
                <a:gd name="connsiteY14" fmla="*/ 533251 h 1267896"/>
                <a:gd name="connsiteX15" fmla="*/ 567035 w 626566"/>
                <a:gd name="connsiteY15" fmla="*/ 711845 h 1267896"/>
                <a:gd name="connsiteX16" fmla="*/ 51911 w 626566"/>
                <a:gd name="connsiteY16" fmla="*/ 711845 h 1267896"/>
                <a:gd name="connsiteX17" fmla="*/ 22146 w 626566"/>
                <a:gd name="connsiteY17" fmla="*/ 741611 h 1267896"/>
                <a:gd name="connsiteX18" fmla="*/ 51911 w 626566"/>
                <a:gd name="connsiteY18" fmla="*/ 771376 h 1267896"/>
                <a:gd name="connsiteX19" fmla="*/ 567035 w 626566"/>
                <a:gd name="connsiteY19" fmla="*/ 771376 h 1267896"/>
                <a:gd name="connsiteX20" fmla="*/ 567035 w 626566"/>
                <a:gd name="connsiteY20" fmla="*/ 1238131 h 1267896"/>
                <a:gd name="connsiteX21" fmla="*/ 596801 w 626566"/>
                <a:gd name="connsiteY21" fmla="*/ 1267897 h 1267896"/>
                <a:gd name="connsiteX22" fmla="*/ 626566 w 626566"/>
                <a:gd name="connsiteY22" fmla="*/ 1238131 h 1267896"/>
                <a:gd name="connsiteX23" fmla="*/ 626566 w 626566"/>
                <a:gd name="connsiteY23" fmla="*/ 29766 h 1267896"/>
                <a:gd name="connsiteX24" fmla="*/ 596801 w 626566"/>
                <a:gd name="connsiteY24" fmla="*/ 0 h 126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6566" h="1267896">
                  <a:moveTo>
                    <a:pt x="596801" y="0"/>
                  </a:moveTo>
                  <a:lnTo>
                    <a:pt x="29766" y="0"/>
                  </a:lnTo>
                  <a:cubicBezTo>
                    <a:pt x="13326" y="0"/>
                    <a:pt x="0" y="13326"/>
                    <a:pt x="0" y="29766"/>
                  </a:cubicBezTo>
                  <a:cubicBezTo>
                    <a:pt x="0" y="46206"/>
                    <a:pt x="13326" y="59531"/>
                    <a:pt x="29766" y="59531"/>
                  </a:cubicBezTo>
                  <a:lnTo>
                    <a:pt x="567035" y="59531"/>
                  </a:lnTo>
                  <a:lnTo>
                    <a:pt x="567035" y="235595"/>
                  </a:lnTo>
                  <a:lnTo>
                    <a:pt x="170974" y="235595"/>
                  </a:lnTo>
                  <a:cubicBezTo>
                    <a:pt x="154534" y="235595"/>
                    <a:pt x="141208" y="248921"/>
                    <a:pt x="141208" y="265361"/>
                  </a:cubicBezTo>
                  <a:cubicBezTo>
                    <a:pt x="141208" y="281800"/>
                    <a:pt x="154534" y="295126"/>
                    <a:pt x="170974" y="295126"/>
                  </a:cubicBezTo>
                  <a:lnTo>
                    <a:pt x="567035" y="295126"/>
                  </a:lnTo>
                  <a:lnTo>
                    <a:pt x="567035" y="473720"/>
                  </a:lnTo>
                  <a:lnTo>
                    <a:pt x="51911" y="473720"/>
                  </a:lnTo>
                  <a:cubicBezTo>
                    <a:pt x="35471" y="473720"/>
                    <a:pt x="22146" y="487046"/>
                    <a:pt x="22146" y="503486"/>
                  </a:cubicBezTo>
                  <a:cubicBezTo>
                    <a:pt x="22146" y="519925"/>
                    <a:pt x="35471" y="533251"/>
                    <a:pt x="51911" y="533251"/>
                  </a:cubicBezTo>
                  <a:lnTo>
                    <a:pt x="567035" y="533251"/>
                  </a:lnTo>
                  <a:lnTo>
                    <a:pt x="567035" y="711845"/>
                  </a:lnTo>
                  <a:lnTo>
                    <a:pt x="51911" y="711845"/>
                  </a:lnTo>
                  <a:cubicBezTo>
                    <a:pt x="35471" y="711845"/>
                    <a:pt x="22146" y="725171"/>
                    <a:pt x="22146" y="741611"/>
                  </a:cubicBezTo>
                  <a:cubicBezTo>
                    <a:pt x="22146" y="758050"/>
                    <a:pt x="35471" y="771376"/>
                    <a:pt x="51911" y="771376"/>
                  </a:cubicBezTo>
                  <a:lnTo>
                    <a:pt x="567035" y="771376"/>
                  </a:lnTo>
                  <a:lnTo>
                    <a:pt x="567035" y="1238131"/>
                  </a:lnTo>
                  <a:cubicBezTo>
                    <a:pt x="567035" y="1254571"/>
                    <a:pt x="580361" y="1267897"/>
                    <a:pt x="596801" y="1267897"/>
                  </a:cubicBezTo>
                  <a:cubicBezTo>
                    <a:pt x="613241" y="1267897"/>
                    <a:pt x="626566" y="1254571"/>
                    <a:pt x="626566" y="1238131"/>
                  </a:cubicBezTo>
                  <a:lnTo>
                    <a:pt x="626566" y="29766"/>
                  </a:lnTo>
                  <a:cubicBezTo>
                    <a:pt x="626566" y="13326"/>
                    <a:pt x="613241" y="0"/>
                    <a:pt x="596801" y="0"/>
                  </a:cubicBezTo>
                  <a:close/>
                </a:path>
              </a:pathLst>
            </a:custGeom>
            <a:grpFill/>
            <a:ln w="1860"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95206335-E7AB-41B7-ABF0-2133BEE84DD3}"/>
                </a:ext>
              </a:extLst>
            </p:cNvPr>
            <p:cNvSpPr/>
            <p:nvPr/>
          </p:nvSpPr>
          <p:spPr>
            <a:xfrm>
              <a:off x="4547045" y="8586266"/>
              <a:ext cx="479643" cy="59531"/>
            </a:xfrm>
            <a:custGeom>
              <a:avLst/>
              <a:gdLst>
                <a:gd name="connsiteX0" fmla="*/ 449878 w 479643"/>
                <a:gd name="connsiteY0" fmla="*/ 0 h 59531"/>
                <a:gd name="connsiteX1" fmla="*/ 29766 w 479643"/>
                <a:gd name="connsiteY1" fmla="*/ 0 h 59531"/>
                <a:gd name="connsiteX2" fmla="*/ 0 w 479643"/>
                <a:gd name="connsiteY2" fmla="*/ 29766 h 59531"/>
                <a:gd name="connsiteX3" fmla="*/ 29766 w 479643"/>
                <a:gd name="connsiteY3" fmla="*/ 59531 h 59531"/>
                <a:gd name="connsiteX4" fmla="*/ 449878 w 479643"/>
                <a:gd name="connsiteY4" fmla="*/ 59531 h 59531"/>
                <a:gd name="connsiteX5" fmla="*/ 479643 w 479643"/>
                <a:gd name="connsiteY5" fmla="*/ 29766 h 59531"/>
                <a:gd name="connsiteX6" fmla="*/ 449878 w 479643"/>
                <a:gd name="connsiteY6" fmla="*/ 0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643" h="59531">
                  <a:moveTo>
                    <a:pt x="449878" y="0"/>
                  </a:moveTo>
                  <a:lnTo>
                    <a:pt x="29766" y="0"/>
                  </a:lnTo>
                  <a:cubicBezTo>
                    <a:pt x="13326" y="0"/>
                    <a:pt x="0" y="13326"/>
                    <a:pt x="0" y="29766"/>
                  </a:cubicBezTo>
                  <a:cubicBezTo>
                    <a:pt x="0" y="46206"/>
                    <a:pt x="13326" y="59531"/>
                    <a:pt x="29766" y="59531"/>
                  </a:cubicBezTo>
                  <a:lnTo>
                    <a:pt x="449878" y="59531"/>
                  </a:lnTo>
                  <a:cubicBezTo>
                    <a:pt x="466318" y="59531"/>
                    <a:pt x="479643" y="46206"/>
                    <a:pt x="479643" y="29766"/>
                  </a:cubicBezTo>
                  <a:cubicBezTo>
                    <a:pt x="479643" y="13326"/>
                    <a:pt x="466318" y="0"/>
                    <a:pt x="449878" y="0"/>
                  </a:cubicBezTo>
                  <a:close/>
                </a:path>
              </a:pathLst>
            </a:custGeom>
            <a:grpFill/>
            <a:ln w="1860"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id="{2184FAE5-B3C9-44DD-89EF-8CC18087702D}"/>
                </a:ext>
              </a:extLst>
            </p:cNvPr>
            <p:cNvSpPr/>
            <p:nvPr/>
          </p:nvSpPr>
          <p:spPr>
            <a:xfrm>
              <a:off x="5569315" y="8189252"/>
              <a:ext cx="59531" cy="458509"/>
            </a:xfrm>
            <a:custGeom>
              <a:avLst/>
              <a:gdLst>
                <a:gd name="connsiteX0" fmla="*/ 29766 w 59531"/>
                <a:gd name="connsiteY0" fmla="*/ 0 h 458509"/>
                <a:gd name="connsiteX1" fmla="*/ 0 w 59531"/>
                <a:gd name="connsiteY1" fmla="*/ 29766 h 458509"/>
                <a:gd name="connsiteX2" fmla="*/ 0 w 59531"/>
                <a:gd name="connsiteY2" fmla="*/ 131088 h 458509"/>
                <a:gd name="connsiteX3" fmla="*/ 29766 w 59531"/>
                <a:gd name="connsiteY3" fmla="*/ 160853 h 458509"/>
                <a:gd name="connsiteX4" fmla="*/ 59531 w 59531"/>
                <a:gd name="connsiteY4" fmla="*/ 131088 h 458509"/>
                <a:gd name="connsiteX5" fmla="*/ 59531 w 59531"/>
                <a:gd name="connsiteY5" fmla="*/ 29766 h 458509"/>
                <a:gd name="connsiteX6" fmla="*/ 29766 w 59531"/>
                <a:gd name="connsiteY6" fmla="*/ 0 h 458509"/>
                <a:gd name="connsiteX7" fmla="*/ 29766 w 59531"/>
                <a:gd name="connsiteY7" fmla="*/ 297656 h 458509"/>
                <a:gd name="connsiteX8" fmla="*/ 0 w 59531"/>
                <a:gd name="connsiteY8" fmla="*/ 327422 h 458509"/>
                <a:gd name="connsiteX9" fmla="*/ 0 w 59531"/>
                <a:gd name="connsiteY9" fmla="*/ 428744 h 458509"/>
                <a:gd name="connsiteX10" fmla="*/ 29766 w 59531"/>
                <a:gd name="connsiteY10" fmla="*/ 458510 h 458509"/>
                <a:gd name="connsiteX11" fmla="*/ 59531 w 59531"/>
                <a:gd name="connsiteY11" fmla="*/ 428744 h 458509"/>
                <a:gd name="connsiteX12" fmla="*/ 59531 w 59531"/>
                <a:gd name="connsiteY12" fmla="*/ 327422 h 458509"/>
                <a:gd name="connsiteX13" fmla="*/ 29766 w 59531"/>
                <a:gd name="connsiteY13" fmla="*/ 297656 h 45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531" h="458509">
                  <a:moveTo>
                    <a:pt x="29766" y="0"/>
                  </a:moveTo>
                  <a:cubicBezTo>
                    <a:pt x="13326" y="0"/>
                    <a:pt x="0" y="13326"/>
                    <a:pt x="0" y="29766"/>
                  </a:cubicBezTo>
                  <a:lnTo>
                    <a:pt x="0" y="131088"/>
                  </a:lnTo>
                  <a:cubicBezTo>
                    <a:pt x="0" y="147528"/>
                    <a:pt x="13326" y="160853"/>
                    <a:pt x="29766" y="160853"/>
                  </a:cubicBezTo>
                  <a:cubicBezTo>
                    <a:pt x="46206" y="160853"/>
                    <a:pt x="59531" y="147528"/>
                    <a:pt x="59531" y="131088"/>
                  </a:cubicBezTo>
                  <a:lnTo>
                    <a:pt x="59531" y="29766"/>
                  </a:lnTo>
                  <a:cubicBezTo>
                    <a:pt x="59531" y="13326"/>
                    <a:pt x="46206" y="0"/>
                    <a:pt x="29766" y="0"/>
                  </a:cubicBezTo>
                  <a:close/>
                  <a:moveTo>
                    <a:pt x="29766" y="297656"/>
                  </a:moveTo>
                  <a:cubicBezTo>
                    <a:pt x="13326" y="297656"/>
                    <a:pt x="0" y="310982"/>
                    <a:pt x="0" y="327422"/>
                  </a:cubicBezTo>
                  <a:lnTo>
                    <a:pt x="0" y="428744"/>
                  </a:lnTo>
                  <a:cubicBezTo>
                    <a:pt x="0" y="445184"/>
                    <a:pt x="13326" y="458510"/>
                    <a:pt x="29766" y="458510"/>
                  </a:cubicBezTo>
                  <a:cubicBezTo>
                    <a:pt x="46206" y="458510"/>
                    <a:pt x="59531" y="445184"/>
                    <a:pt x="59531" y="428744"/>
                  </a:cubicBezTo>
                  <a:lnTo>
                    <a:pt x="59531" y="327422"/>
                  </a:lnTo>
                  <a:cubicBezTo>
                    <a:pt x="59531" y="310982"/>
                    <a:pt x="46206" y="297656"/>
                    <a:pt x="29766" y="297656"/>
                  </a:cubicBezTo>
                  <a:close/>
                </a:path>
              </a:pathLst>
            </a:custGeom>
            <a:grpFill/>
            <a:ln w="1860"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id="{DCB5C5B7-D320-4821-AED6-4BCA4B1878F7}"/>
                </a:ext>
              </a:extLst>
            </p:cNvPr>
            <p:cNvSpPr/>
            <p:nvPr/>
          </p:nvSpPr>
          <p:spPr>
            <a:xfrm>
              <a:off x="4114729" y="7192401"/>
              <a:ext cx="1778094" cy="1719828"/>
            </a:xfrm>
            <a:custGeom>
              <a:avLst/>
              <a:gdLst>
                <a:gd name="connsiteX0" fmla="*/ 1748314 w 1778094"/>
                <a:gd name="connsiteY0" fmla="*/ 1660267 h 1719828"/>
                <a:gd name="connsiteX1" fmla="*/ 1683246 w 1778094"/>
                <a:gd name="connsiteY1" fmla="*/ 1660267 h 1719828"/>
                <a:gd name="connsiteX2" fmla="*/ 1685419 w 1778094"/>
                <a:gd name="connsiteY2" fmla="*/ 1649522 h 1719828"/>
                <a:gd name="connsiteX3" fmla="*/ 1685419 w 1778094"/>
                <a:gd name="connsiteY3" fmla="*/ 875229 h 1719828"/>
                <a:gd name="connsiteX4" fmla="*/ 1655653 w 1778094"/>
                <a:gd name="connsiteY4" fmla="*/ 845463 h 1719828"/>
                <a:gd name="connsiteX5" fmla="*/ 1209169 w 1778094"/>
                <a:gd name="connsiteY5" fmla="*/ 845463 h 1719828"/>
                <a:gd name="connsiteX6" fmla="*/ 1179403 w 1778094"/>
                <a:gd name="connsiteY6" fmla="*/ 875229 h 1719828"/>
                <a:gd name="connsiteX7" fmla="*/ 1179403 w 1778094"/>
                <a:gd name="connsiteY7" fmla="*/ 1660297 h 1719828"/>
                <a:gd name="connsiteX8" fmla="*/ 319177 w 1778094"/>
                <a:gd name="connsiteY8" fmla="*/ 1660297 h 1719828"/>
                <a:gd name="connsiteX9" fmla="*/ 319177 w 1778094"/>
                <a:gd name="connsiteY9" fmla="*/ 626150 h 1719828"/>
                <a:gd name="connsiteX10" fmla="*/ 289411 w 1778094"/>
                <a:gd name="connsiteY10" fmla="*/ 596384 h 1719828"/>
                <a:gd name="connsiteX11" fmla="*/ 259646 w 1778094"/>
                <a:gd name="connsiteY11" fmla="*/ 626150 h 1719828"/>
                <a:gd name="connsiteX12" fmla="*/ 259646 w 1778094"/>
                <a:gd name="connsiteY12" fmla="*/ 1660267 h 1719828"/>
                <a:gd name="connsiteX13" fmla="*/ 172254 w 1778094"/>
                <a:gd name="connsiteY13" fmla="*/ 1660267 h 1719828"/>
                <a:gd name="connsiteX14" fmla="*/ 172254 w 1778094"/>
                <a:gd name="connsiteY14" fmla="*/ 556707 h 1719828"/>
                <a:gd name="connsiteX15" fmla="*/ 565547 w 1778094"/>
                <a:gd name="connsiteY15" fmla="*/ 263337 h 1719828"/>
                <a:gd name="connsiteX16" fmla="*/ 565547 w 1778094"/>
                <a:gd name="connsiteY16" fmla="*/ 443895 h 1719828"/>
                <a:gd name="connsiteX17" fmla="*/ 625078 w 1778094"/>
                <a:gd name="connsiteY17" fmla="*/ 443895 h 1719828"/>
                <a:gd name="connsiteX18" fmla="*/ 625078 w 1778094"/>
                <a:gd name="connsiteY18" fmla="*/ 29766 h 1719828"/>
                <a:gd name="connsiteX19" fmla="*/ 595313 w 1778094"/>
                <a:gd name="connsiteY19" fmla="*/ 0 h 1719828"/>
                <a:gd name="connsiteX20" fmla="*/ 565547 w 1778094"/>
                <a:gd name="connsiteY20" fmla="*/ 29766 h 1719828"/>
                <a:gd name="connsiteX21" fmla="*/ 565547 w 1778094"/>
                <a:gd name="connsiteY21" fmla="*/ 189071 h 1719828"/>
                <a:gd name="connsiteX22" fmla="*/ 124688 w 1778094"/>
                <a:gd name="connsiteY22" fmla="*/ 517922 h 1719828"/>
                <a:gd name="connsiteX23" fmla="*/ 112722 w 1778094"/>
                <a:gd name="connsiteY23" fmla="*/ 541794 h 1719828"/>
                <a:gd name="connsiteX24" fmla="*/ 112722 w 1778094"/>
                <a:gd name="connsiteY24" fmla="*/ 1660297 h 1719828"/>
                <a:gd name="connsiteX25" fmla="*/ 29766 w 1778094"/>
                <a:gd name="connsiteY25" fmla="*/ 1660297 h 1719828"/>
                <a:gd name="connsiteX26" fmla="*/ 0 w 1778094"/>
                <a:gd name="connsiteY26" fmla="*/ 1690063 h 1719828"/>
                <a:gd name="connsiteX27" fmla="*/ 29766 w 1778094"/>
                <a:gd name="connsiteY27" fmla="*/ 1719828 h 1719828"/>
                <a:gd name="connsiteX28" fmla="*/ 1748314 w 1778094"/>
                <a:gd name="connsiteY28" fmla="*/ 1719828 h 1719828"/>
                <a:gd name="connsiteX29" fmla="*/ 1778094 w 1778094"/>
                <a:gd name="connsiteY29" fmla="*/ 1690048 h 1719828"/>
                <a:gd name="connsiteX30" fmla="*/ 1748314 w 1778094"/>
                <a:gd name="connsiteY30" fmla="*/ 1660267 h 1719828"/>
                <a:gd name="connsiteX31" fmla="*/ 1238935 w 1778094"/>
                <a:gd name="connsiteY31" fmla="*/ 1660297 h 1719828"/>
                <a:gd name="connsiteX32" fmla="*/ 1238935 w 1778094"/>
                <a:gd name="connsiteY32" fmla="*/ 904994 h 1719828"/>
                <a:gd name="connsiteX33" fmla="*/ 1625888 w 1778094"/>
                <a:gd name="connsiteY33" fmla="*/ 904994 h 1719828"/>
                <a:gd name="connsiteX34" fmla="*/ 1625888 w 1778094"/>
                <a:gd name="connsiteY34" fmla="*/ 1649552 h 1719828"/>
                <a:gd name="connsiteX35" fmla="*/ 1628061 w 1778094"/>
                <a:gd name="connsiteY35" fmla="*/ 1660297 h 1719828"/>
                <a:gd name="connsiteX36" fmla="*/ 1238935 w 1778094"/>
                <a:gd name="connsiteY36" fmla="*/ 1660297 h 171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8094" h="1719828">
                  <a:moveTo>
                    <a:pt x="1748314" y="1660267"/>
                  </a:moveTo>
                  <a:lnTo>
                    <a:pt x="1683246" y="1660267"/>
                  </a:lnTo>
                  <a:cubicBezTo>
                    <a:pt x="1684636" y="1656853"/>
                    <a:pt x="1685373" y="1653207"/>
                    <a:pt x="1685419" y="1649522"/>
                  </a:cubicBezTo>
                  <a:lnTo>
                    <a:pt x="1685419" y="875229"/>
                  </a:lnTo>
                  <a:cubicBezTo>
                    <a:pt x="1685419" y="858789"/>
                    <a:pt x="1672093" y="845463"/>
                    <a:pt x="1655653" y="845463"/>
                  </a:cubicBezTo>
                  <a:lnTo>
                    <a:pt x="1209169" y="845463"/>
                  </a:lnTo>
                  <a:cubicBezTo>
                    <a:pt x="1192729" y="845463"/>
                    <a:pt x="1179403" y="858789"/>
                    <a:pt x="1179403" y="875229"/>
                  </a:cubicBezTo>
                  <a:lnTo>
                    <a:pt x="1179403" y="1660297"/>
                  </a:lnTo>
                  <a:lnTo>
                    <a:pt x="319177" y="1660297"/>
                  </a:lnTo>
                  <a:lnTo>
                    <a:pt x="319177" y="626150"/>
                  </a:lnTo>
                  <a:cubicBezTo>
                    <a:pt x="319177" y="609710"/>
                    <a:pt x="305851" y="596384"/>
                    <a:pt x="289411" y="596384"/>
                  </a:cubicBezTo>
                  <a:cubicBezTo>
                    <a:pt x="272971" y="596384"/>
                    <a:pt x="259646" y="609710"/>
                    <a:pt x="259646" y="626150"/>
                  </a:cubicBezTo>
                  <a:lnTo>
                    <a:pt x="259646" y="1660267"/>
                  </a:lnTo>
                  <a:lnTo>
                    <a:pt x="172254" y="1660267"/>
                  </a:lnTo>
                  <a:lnTo>
                    <a:pt x="172254" y="556707"/>
                  </a:lnTo>
                  <a:lnTo>
                    <a:pt x="565547" y="263337"/>
                  </a:lnTo>
                  <a:lnTo>
                    <a:pt x="565547" y="443895"/>
                  </a:lnTo>
                  <a:lnTo>
                    <a:pt x="625078" y="443895"/>
                  </a:lnTo>
                  <a:lnTo>
                    <a:pt x="625078" y="29766"/>
                  </a:lnTo>
                  <a:cubicBezTo>
                    <a:pt x="625078" y="13326"/>
                    <a:pt x="611752" y="0"/>
                    <a:pt x="595313" y="0"/>
                  </a:cubicBezTo>
                  <a:cubicBezTo>
                    <a:pt x="578873" y="0"/>
                    <a:pt x="565547" y="13326"/>
                    <a:pt x="565547" y="29766"/>
                  </a:cubicBezTo>
                  <a:lnTo>
                    <a:pt x="565547" y="189071"/>
                  </a:lnTo>
                  <a:lnTo>
                    <a:pt x="124688" y="517922"/>
                  </a:lnTo>
                  <a:cubicBezTo>
                    <a:pt x="117154" y="523544"/>
                    <a:pt x="112718" y="532394"/>
                    <a:pt x="112722" y="541794"/>
                  </a:cubicBezTo>
                  <a:lnTo>
                    <a:pt x="112722" y="1660297"/>
                  </a:lnTo>
                  <a:lnTo>
                    <a:pt x="29766" y="1660297"/>
                  </a:lnTo>
                  <a:cubicBezTo>
                    <a:pt x="13326" y="1660297"/>
                    <a:pt x="0" y="1673623"/>
                    <a:pt x="0" y="1690063"/>
                  </a:cubicBezTo>
                  <a:cubicBezTo>
                    <a:pt x="0" y="1706502"/>
                    <a:pt x="13326" y="1719828"/>
                    <a:pt x="29766" y="1719828"/>
                  </a:cubicBezTo>
                  <a:lnTo>
                    <a:pt x="1748314" y="1719828"/>
                  </a:lnTo>
                  <a:cubicBezTo>
                    <a:pt x="1764761" y="1719828"/>
                    <a:pt x="1778094" y="1706495"/>
                    <a:pt x="1778094" y="1690048"/>
                  </a:cubicBezTo>
                  <a:cubicBezTo>
                    <a:pt x="1778094" y="1673600"/>
                    <a:pt x="1764761" y="1660267"/>
                    <a:pt x="1748314" y="1660267"/>
                  </a:cubicBezTo>
                  <a:close/>
                  <a:moveTo>
                    <a:pt x="1238935" y="1660297"/>
                  </a:moveTo>
                  <a:lnTo>
                    <a:pt x="1238935" y="904994"/>
                  </a:lnTo>
                  <a:lnTo>
                    <a:pt x="1625888" y="904994"/>
                  </a:lnTo>
                  <a:lnTo>
                    <a:pt x="1625888" y="1649552"/>
                  </a:lnTo>
                  <a:cubicBezTo>
                    <a:pt x="1625934" y="1653237"/>
                    <a:pt x="1626671" y="1656883"/>
                    <a:pt x="1628061" y="1660297"/>
                  </a:cubicBezTo>
                  <a:lnTo>
                    <a:pt x="1238935" y="1660297"/>
                  </a:lnTo>
                  <a:close/>
                </a:path>
              </a:pathLst>
            </a:custGeom>
            <a:grpFill/>
            <a:ln w="1860" cap="flat">
              <a:noFill/>
              <a:prstDash val="solid"/>
              <a:miter/>
            </a:ln>
          </p:spPr>
          <p:txBody>
            <a:bodyPr rtlCol="0" anchor="ctr"/>
            <a:lstStyle/>
            <a:p>
              <a:endParaRPr lang="zh-CN" altLang="en-US"/>
            </a:p>
          </p:txBody>
        </p:sp>
      </p:grpSp>
      <p:grpSp>
        <p:nvGrpSpPr>
          <p:cNvPr id="25" name="组合 24">
            <a:extLst>
              <a:ext uri="{FF2B5EF4-FFF2-40B4-BE49-F238E27FC236}">
                <a16:creationId xmlns:a16="http://schemas.microsoft.com/office/drawing/2014/main" id="{8559617B-98DB-412B-8214-21722D2C4CED}"/>
              </a:ext>
            </a:extLst>
          </p:cNvPr>
          <p:cNvGrpSpPr/>
          <p:nvPr/>
        </p:nvGrpSpPr>
        <p:grpSpPr>
          <a:xfrm>
            <a:off x="4270778" y="2769865"/>
            <a:ext cx="568238" cy="568238"/>
            <a:chOff x="3697663" y="1988174"/>
            <a:chExt cx="709306" cy="709306"/>
          </a:xfrm>
        </p:grpSpPr>
        <p:sp>
          <p:nvSpPr>
            <p:cNvPr id="26" name="椭圆 25">
              <a:extLst>
                <a:ext uri="{FF2B5EF4-FFF2-40B4-BE49-F238E27FC236}">
                  <a16:creationId xmlns:a16="http://schemas.microsoft.com/office/drawing/2014/main" id="{0DE94B3F-2CA5-4827-8E11-E273F4472F8F}"/>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椭圆 26">
              <a:extLst>
                <a:ext uri="{FF2B5EF4-FFF2-40B4-BE49-F238E27FC236}">
                  <a16:creationId xmlns:a16="http://schemas.microsoft.com/office/drawing/2014/main" id="{8087AAAD-F0A3-4341-A6C8-BB80E8CD6D35}"/>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28" name="组合 27">
            <a:extLst>
              <a:ext uri="{FF2B5EF4-FFF2-40B4-BE49-F238E27FC236}">
                <a16:creationId xmlns:a16="http://schemas.microsoft.com/office/drawing/2014/main" id="{2EEA7296-D7E2-47DC-B3A3-1DBD42669D0A}"/>
              </a:ext>
            </a:extLst>
          </p:cNvPr>
          <p:cNvGrpSpPr/>
          <p:nvPr/>
        </p:nvGrpSpPr>
        <p:grpSpPr>
          <a:xfrm>
            <a:off x="5811881" y="1953290"/>
            <a:ext cx="568238" cy="568238"/>
            <a:chOff x="3697663" y="1988174"/>
            <a:chExt cx="709306" cy="709306"/>
          </a:xfrm>
        </p:grpSpPr>
        <p:sp>
          <p:nvSpPr>
            <p:cNvPr id="29" name="椭圆 28">
              <a:extLst>
                <a:ext uri="{FF2B5EF4-FFF2-40B4-BE49-F238E27FC236}">
                  <a16:creationId xmlns:a16="http://schemas.microsoft.com/office/drawing/2014/main" id="{1AEBF898-E1C0-49BE-BD2C-DBE151D80CE1}"/>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椭圆 29">
              <a:extLst>
                <a:ext uri="{FF2B5EF4-FFF2-40B4-BE49-F238E27FC236}">
                  <a16:creationId xmlns:a16="http://schemas.microsoft.com/office/drawing/2014/main" id="{BA63D6CA-4575-469B-916B-3CD950581344}"/>
                </a:ext>
              </a:extLst>
            </p:cNvPr>
            <p:cNvSpPr/>
            <p:nvPr/>
          </p:nvSpPr>
          <p:spPr>
            <a:xfrm>
              <a:off x="3734701" y="2025212"/>
              <a:ext cx="635235" cy="635235"/>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1" name="组合 30">
            <a:extLst>
              <a:ext uri="{FF2B5EF4-FFF2-40B4-BE49-F238E27FC236}">
                <a16:creationId xmlns:a16="http://schemas.microsoft.com/office/drawing/2014/main" id="{607F5BF0-B841-4300-B63F-545BA437CF3F}"/>
              </a:ext>
            </a:extLst>
          </p:cNvPr>
          <p:cNvGrpSpPr/>
          <p:nvPr/>
        </p:nvGrpSpPr>
        <p:grpSpPr>
          <a:xfrm>
            <a:off x="7628222" y="4131221"/>
            <a:ext cx="568238" cy="568238"/>
            <a:chOff x="3697663" y="1988174"/>
            <a:chExt cx="709306" cy="709306"/>
          </a:xfrm>
        </p:grpSpPr>
        <p:sp>
          <p:nvSpPr>
            <p:cNvPr id="32" name="椭圆 31">
              <a:extLst>
                <a:ext uri="{FF2B5EF4-FFF2-40B4-BE49-F238E27FC236}">
                  <a16:creationId xmlns:a16="http://schemas.microsoft.com/office/drawing/2014/main" id="{D0606C31-5D08-42E8-BFE1-599B2B6DC685}"/>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椭圆 32">
              <a:extLst>
                <a:ext uri="{FF2B5EF4-FFF2-40B4-BE49-F238E27FC236}">
                  <a16:creationId xmlns:a16="http://schemas.microsoft.com/office/drawing/2014/main" id="{AC011791-FCB7-4EC9-BA5C-826394A67EF3}"/>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4" name="组合 33">
            <a:extLst>
              <a:ext uri="{FF2B5EF4-FFF2-40B4-BE49-F238E27FC236}">
                <a16:creationId xmlns:a16="http://schemas.microsoft.com/office/drawing/2014/main" id="{03118F2D-EB42-412F-96DD-AA0DCC7C64E8}"/>
              </a:ext>
            </a:extLst>
          </p:cNvPr>
          <p:cNvGrpSpPr/>
          <p:nvPr/>
        </p:nvGrpSpPr>
        <p:grpSpPr>
          <a:xfrm>
            <a:off x="7350598" y="2781440"/>
            <a:ext cx="568238" cy="568238"/>
            <a:chOff x="3697663" y="1988174"/>
            <a:chExt cx="709306" cy="709306"/>
          </a:xfrm>
        </p:grpSpPr>
        <p:sp>
          <p:nvSpPr>
            <p:cNvPr id="35" name="椭圆 34">
              <a:extLst>
                <a:ext uri="{FF2B5EF4-FFF2-40B4-BE49-F238E27FC236}">
                  <a16:creationId xmlns:a16="http://schemas.microsoft.com/office/drawing/2014/main" id="{D05C363F-0048-4571-90A7-1AD9B5C4C1D3}"/>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6" name="椭圆 35">
              <a:extLst>
                <a:ext uri="{FF2B5EF4-FFF2-40B4-BE49-F238E27FC236}">
                  <a16:creationId xmlns:a16="http://schemas.microsoft.com/office/drawing/2014/main" id="{929743D9-B1B5-4806-87BB-FB37D99854C1}"/>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7" name="组合 36">
            <a:extLst>
              <a:ext uri="{FF2B5EF4-FFF2-40B4-BE49-F238E27FC236}">
                <a16:creationId xmlns:a16="http://schemas.microsoft.com/office/drawing/2014/main" id="{56FAD65C-BFC0-4B3D-BF89-808D790B42AC}"/>
              </a:ext>
            </a:extLst>
          </p:cNvPr>
          <p:cNvGrpSpPr/>
          <p:nvPr/>
        </p:nvGrpSpPr>
        <p:grpSpPr>
          <a:xfrm>
            <a:off x="4385803" y="2924249"/>
            <a:ext cx="334303" cy="262766"/>
            <a:chOff x="1308348" y="2493401"/>
            <a:chExt cx="1670091" cy="1312713"/>
          </a:xfrm>
          <a:gradFill>
            <a:gsLst>
              <a:gs pos="0">
                <a:schemeClr val="accent1"/>
              </a:gs>
              <a:gs pos="100000">
                <a:schemeClr val="accent2"/>
              </a:gs>
            </a:gsLst>
            <a:lin ang="2700000" scaled="0"/>
          </a:gradFill>
        </p:grpSpPr>
        <p:sp>
          <p:nvSpPr>
            <p:cNvPr id="38" name="任意多边形: 形状 37">
              <a:extLst>
                <a:ext uri="{FF2B5EF4-FFF2-40B4-BE49-F238E27FC236}">
                  <a16:creationId xmlns:a16="http://schemas.microsoft.com/office/drawing/2014/main" id="{94EA632B-71B5-462B-A664-80B34BEB5EF7}"/>
                </a:ext>
              </a:extLst>
            </p:cNvPr>
            <p:cNvSpPr/>
            <p:nvPr/>
          </p:nvSpPr>
          <p:spPr>
            <a:xfrm>
              <a:off x="1308348" y="2868125"/>
              <a:ext cx="654904" cy="654904"/>
            </a:xfrm>
            <a:custGeom>
              <a:avLst/>
              <a:gdLst>
                <a:gd name="connsiteX0" fmla="*/ 519902 w 654904"/>
                <a:gd name="connsiteY0" fmla="*/ 62553 h 654904"/>
                <a:gd name="connsiteX1" fmla="*/ 62553 w 654904"/>
                <a:gd name="connsiteY1" fmla="*/ 135003 h 654904"/>
                <a:gd name="connsiteX2" fmla="*/ 135003 w 654904"/>
                <a:gd name="connsiteY2" fmla="*/ 592352 h 654904"/>
                <a:gd name="connsiteX3" fmla="*/ 592352 w 654904"/>
                <a:gd name="connsiteY3" fmla="*/ 519902 h 654904"/>
                <a:gd name="connsiteX4" fmla="*/ 519902 w 654904"/>
                <a:gd name="connsiteY4" fmla="*/ 62553 h 654904"/>
                <a:gd name="connsiteX5" fmla="*/ 169977 w 654904"/>
                <a:gd name="connsiteY5" fmla="*/ 544161 h 654904"/>
                <a:gd name="connsiteX6" fmla="*/ 110714 w 654904"/>
                <a:gd name="connsiteY6" fmla="*/ 169977 h 654904"/>
                <a:gd name="connsiteX7" fmla="*/ 484898 w 654904"/>
                <a:gd name="connsiteY7" fmla="*/ 110714 h 654904"/>
                <a:gd name="connsiteX8" fmla="*/ 544161 w 654904"/>
                <a:gd name="connsiteY8" fmla="*/ 484898 h 654904"/>
                <a:gd name="connsiteX9" fmla="*/ 169977 w 654904"/>
                <a:gd name="connsiteY9" fmla="*/ 544161 h 65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904" h="654904">
                  <a:moveTo>
                    <a:pt x="519902" y="62553"/>
                  </a:moveTo>
                  <a:cubicBezTo>
                    <a:pt x="373604" y="-43740"/>
                    <a:pt x="168846" y="-11295"/>
                    <a:pt x="62553" y="135003"/>
                  </a:cubicBezTo>
                  <a:cubicBezTo>
                    <a:pt x="-43740" y="281301"/>
                    <a:pt x="-11295" y="486059"/>
                    <a:pt x="135003" y="592352"/>
                  </a:cubicBezTo>
                  <a:cubicBezTo>
                    <a:pt x="281301" y="698645"/>
                    <a:pt x="486059" y="666200"/>
                    <a:pt x="592352" y="519902"/>
                  </a:cubicBezTo>
                  <a:cubicBezTo>
                    <a:pt x="698645" y="373604"/>
                    <a:pt x="666200" y="168846"/>
                    <a:pt x="519902" y="62553"/>
                  </a:cubicBezTo>
                  <a:close/>
                  <a:moveTo>
                    <a:pt x="169977" y="544161"/>
                  </a:moveTo>
                  <a:cubicBezTo>
                    <a:pt x="50287" y="457197"/>
                    <a:pt x="23754" y="289671"/>
                    <a:pt x="110714" y="169977"/>
                  </a:cubicBezTo>
                  <a:cubicBezTo>
                    <a:pt x="197678" y="50286"/>
                    <a:pt x="365204" y="23754"/>
                    <a:pt x="484898" y="110714"/>
                  </a:cubicBezTo>
                  <a:cubicBezTo>
                    <a:pt x="604585" y="197689"/>
                    <a:pt x="631136" y="365210"/>
                    <a:pt x="544161" y="484898"/>
                  </a:cubicBezTo>
                  <a:cubicBezTo>
                    <a:pt x="457197" y="604589"/>
                    <a:pt x="289670" y="631121"/>
                    <a:pt x="169977" y="544161"/>
                  </a:cubicBezTo>
                  <a:close/>
                </a:path>
              </a:pathLst>
            </a:custGeom>
            <a:grpFill/>
            <a:ln w="1860"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id="{9366C314-43B3-4D4F-957C-3CC0F8AF276E}"/>
                </a:ext>
              </a:extLst>
            </p:cNvPr>
            <p:cNvSpPr/>
            <p:nvPr/>
          </p:nvSpPr>
          <p:spPr>
            <a:xfrm>
              <a:off x="1447872" y="3203029"/>
              <a:ext cx="1387443" cy="189857"/>
            </a:xfrm>
            <a:custGeom>
              <a:avLst/>
              <a:gdLst>
                <a:gd name="connsiteX0" fmla="*/ 72930 w 1387443"/>
                <a:gd name="connsiteY0" fmla="*/ 155381 h 189857"/>
                <a:gd name="connsiteX1" fmla="*/ 268758 w 1387443"/>
                <a:gd name="connsiteY1" fmla="*/ 165739 h 189857"/>
                <a:gd name="connsiteX2" fmla="*/ 279712 w 1387443"/>
                <a:gd name="connsiteY2" fmla="*/ 125079 h 189857"/>
                <a:gd name="connsiteX3" fmla="*/ 239052 w 1387443"/>
                <a:gd name="connsiteY3" fmla="*/ 114125 h 189857"/>
                <a:gd name="connsiteX4" fmla="*/ 74340 w 1387443"/>
                <a:gd name="connsiteY4" fmla="*/ 69975 h 189857"/>
                <a:gd name="connsiteX5" fmla="*/ 59267 w 1387443"/>
                <a:gd name="connsiteY5" fmla="*/ 25781 h 189857"/>
                <a:gd name="connsiteX6" fmla="*/ 25781 w 1387443"/>
                <a:gd name="connsiteY6" fmla="*/ 272 h 189857"/>
                <a:gd name="connsiteX7" fmla="*/ 272 w 1387443"/>
                <a:gd name="connsiteY7" fmla="*/ 33758 h 189857"/>
                <a:gd name="connsiteX8" fmla="*/ 72930 w 1387443"/>
                <a:gd name="connsiteY8" fmla="*/ 155381 h 189857"/>
                <a:gd name="connsiteX9" fmla="*/ 1279569 w 1387443"/>
                <a:gd name="connsiteY9" fmla="*/ 107220 h 189857"/>
                <a:gd name="connsiteX10" fmla="*/ 1148421 w 1387443"/>
                <a:gd name="connsiteY10" fmla="*/ 114155 h 189857"/>
                <a:gd name="connsiteX11" fmla="*/ 1107762 w 1387443"/>
                <a:gd name="connsiteY11" fmla="*/ 125109 h 189857"/>
                <a:gd name="connsiteX12" fmla="*/ 1118715 w 1387443"/>
                <a:gd name="connsiteY12" fmla="*/ 165769 h 189857"/>
                <a:gd name="connsiteX13" fmla="*/ 1364738 w 1387443"/>
                <a:gd name="connsiteY13" fmla="*/ 99624 h 189857"/>
                <a:gd name="connsiteX14" fmla="*/ 1387172 w 1387443"/>
                <a:gd name="connsiteY14" fmla="*/ 33818 h 189857"/>
                <a:gd name="connsiteX15" fmla="*/ 1361662 w 1387443"/>
                <a:gd name="connsiteY15" fmla="*/ 331 h 189857"/>
                <a:gd name="connsiteX16" fmla="*/ 1328176 w 1387443"/>
                <a:gd name="connsiteY16" fmla="*/ 25841 h 189857"/>
                <a:gd name="connsiteX17" fmla="*/ 1279569 w 1387443"/>
                <a:gd name="connsiteY17" fmla="*/ 107220 h 1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7443" h="189857">
                  <a:moveTo>
                    <a:pt x="72930" y="155381"/>
                  </a:moveTo>
                  <a:cubicBezTo>
                    <a:pt x="130437" y="197188"/>
                    <a:pt x="207160" y="201248"/>
                    <a:pt x="268758" y="165739"/>
                  </a:cubicBezTo>
                  <a:cubicBezTo>
                    <a:pt x="283010" y="157537"/>
                    <a:pt x="287914" y="139331"/>
                    <a:pt x="279712" y="125079"/>
                  </a:cubicBezTo>
                  <a:cubicBezTo>
                    <a:pt x="271509" y="110827"/>
                    <a:pt x="253304" y="105923"/>
                    <a:pt x="239052" y="114125"/>
                  </a:cubicBezTo>
                  <a:cubicBezTo>
                    <a:pt x="181377" y="147418"/>
                    <a:pt x="107633" y="127652"/>
                    <a:pt x="74340" y="69975"/>
                  </a:cubicBezTo>
                  <a:cubicBezTo>
                    <a:pt x="66484" y="56367"/>
                    <a:pt x="61364" y="41354"/>
                    <a:pt x="59267" y="25781"/>
                  </a:cubicBezTo>
                  <a:cubicBezTo>
                    <a:pt x="57065" y="9490"/>
                    <a:pt x="42072" y="-1931"/>
                    <a:pt x="25781" y="272"/>
                  </a:cubicBezTo>
                  <a:cubicBezTo>
                    <a:pt x="9490" y="2475"/>
                    <a:pt x="-1931" y="17467"/>
                    <a:pt x="272" y="33758"/>
                  </a:cubicBezTo>
                  <a:cubicBezTo>
                    <a:pt x="6830" y="82533"/>
                    <a:pt x="33090" y="126489"/>
                    <a:pt x="72930" y="155381"/>
                  </a:cubicBezTo>
                  <a:close/>
                  <a:moveTo>
                    <a:pt x="1279569" y="107220"/>
                  </a:moveTo>
                  <a:cubicBezTo>
                    <a:pt x="1241058" y="135224"/>
                    <a:pt x="1189671" y="137942"/>
                    <a:pt x="1148421" y="114155"/>
                  </a:cubicBezTo>
                  <a:cubicBezTo>
                    <a:pt x="1134169" y="105953"/>
                    <a:pt x="1115964" y="110857"/>
                    <a:pt x="1107762" y="125109"/>
                  </a:cubicBezTo>
                  <a:cubicBezTo>
                    <a:pt x="1099559" y="139361"/>
                    <a:pt x="1104463" y="157566"/>
                    <a:pt x="1118715" y="165769"/>
                  </a:cubicBezTo>
                  <a:cubicBezTo>
                    <a:pt x="1204918" y="215440"/>
                    <a:pt x="1315066" y="185827"/>
                    <a:pt x="1364738" y="99624"/>
                  </a:cubicBezTo>
                  <a:cubicBezTo>
                    <a:pt x="1376417" y="79354"/>
                    <a:pt x="1384037" y="57001"/>
                    <a:pt x="1387172" y="33818"/>
                  </a:cubicBezTo>
                  <a:cubicBezTo>
                    <a:pt x="1389374" y="17527"/>
                    <a:pt x="1377953" y="2534"/>
                    <a:pt x="1361662" y="331"/>
                  </a:cubicBezTo>
                  <a:cubicBezTo>
                    <a:pt x="1345371" y="-1871"/>
                    <a:pt x="1330379" y="9549"/>
                    <a:pt x="1328176" y="25841"/>
                  </a:cubicBezTo>
                  <a:cubicBezTo>
                    <a:pt x="1323815" y="58484"/>
                    <a:pt x="1306242" y="87906"/>
                    <a:pt x="1279569" y="107220"/>
                  </a:cubicBezTo>
                  <a:close/>
                </a:path>
              </a:pathLst>
            </a:custGeom>
            <a:grpFill/>
            <a:ln w="1860"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id="{A272B2C3-B772-459E-8ACB-9576B80795CA}"/>
                </a:ext>
              </a:extLst>
            </p:cNvPr>
            <p:cNvSpPr/>
            <p:nvPr/>
          </p:nvSpPr>
          <p:spPr>
            <a:xfrm>
              <a:off x="1459484" y="3091740"/>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id="{28A0955F-F8FE-49B5-9384-97031D92E8E4}"/>
                </a:ext>
              </a:extLst>
            </p:cNvPr>
            <p:cNvSpPr/>
            <p:nvPr/>
          </p:nvSpPr>
          <p:spPr>
            <a:xfrm>
              <a:off x="2471515" y="3240568"/>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id="{8E008CF4-2AFD-4C2A-803A-E0BCB6DBF57E}"/>
                </a:ext>
              </a:extLst>
            </p:cNvPr>
            <p:cNvSpPr/>
            <p:nvPr/>
          </p:nvSpPr>
          <p:spPr>
            <a:xfrm>
              <a:off x="2146847" y="2567522"/>
              <a:ext cx="176242" cy="549146"/>
            </a:xfrm>
            <a:custGeom>
              <a:avLst/>
              <a:gdLst>
                <a:gd name="connsiteX0" fmla="*/ 175424 w 176242"/>
                <a:gd name="connsiteY0" fmla="*/ 36686 h 549146"/>
                <a:gd name="connsiteX1" fmla="*/ 153367 w 176242"/>
                <a:gd name="connsiteY1" fmla="*/ 819 h 549146"/>
                <a:gd name="connsiteX2" fmla="*/ 117500 w 176242"/>
                <a:gd name="connsiteY2" fmla="*/ 22875 h 549146"/>
                <a:gd name="connsiteX3" fmla="*/ 819 w 176242"/>
                <a:gd name="connsiteY3" fmla="*/ 512460 h 549146"/>
                <a:gd name="connsiteX4" fmla="*/ 22875 w 176242"/>
                <a:gd name="connsiteY4" fmla="*/ 548328 h 549146"/>
                <a:gd name="connsiteX5" fmla="*/ 58743 w 176242"/>
                <a:gd name="connsiteY5" fmla="*/ 526271 h 549146"/>
                <a:gd name="connsiteX6" fmla="*/ 175424 w 176242"/>
                <a:gd name="connsiteY6" fmla="*/ 36686 h 54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42" h="549146">
                  <a:moveTo>
                    <a:pt x="175424" y="36686"/>
                  </a:moveTo>
                  <a:cubicBezTo>
                    <a:pt x="179238" y="20691"/>
                    <a:pt x="169363" y="4632"/>
                    <a:pt x="153367" y="819"/>
                  </a:cubicBezTo>
                  <a:cubicBezTo>
                    <a:pt x="137372" y="-2995"/>
                    <a:pt x="121314" y="6880"/>
                    <a:pt x="117500" y="22875"/>
                  </a:cubicBezTo>
                  <a:lnTo>
                    <a:pt x="819" y="512460"/>
                  </a:lnTo>
                  <a:cubicBezTo>
                    <a:pt x="-2995" y="528455"/>
                    <a:pt x="6880" y="544514"/>
                    <a:pt x="22875" y="548328"/>
                  </a:cubicBezTo>
                  <a:cubicBezTo>
                    <a:pt x="38870" y="552141"/>
                    <a:pt x="54929" y="542267"/>
                    <a:pt x="58743" y="526271"/>
                  </a:cubicBezTo>
                  <a:lnTo>
                    <a:pt x="175424" y="36686"/>
                  </a:lnTo>
                  <a:close/>
                </a:path>
              </a:pathLst>
            </a:custGeom>
            <a:grpFill/>
            <a:ln w="1860"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id="{532F7CFD-6153-41F7-9F16-7E65E79BA5CD}"/>
                </a:ext>
              </a:extLst>
            </p:cNvPr>
            <p:cNvSpPr/>
            <p:nvPr/>
          </p:nvSpPr>
          <p:spPr>
            <a:xfrm>
              <a:off x="2145137" y="2547060"/>
              <a:ext cx="833302" cy="979124"/>
            </a:xfrm>
            <a:custGeom>
              <a:avLst/>
              <a:gdLst>
                <a:gd name="connsiteX0" fmla="*/ 284468 w 833302"/>
                <a:gd name="connsiteY0" fmla="*/ 70632 h 979124"/>
                <a:gd name="connsiteX1" fmla="*/ 315484 w 833302"/>
                <a:gd name="connsiteY1" fmla="*/ 42176 h 979124"/>
                <a:gd name="connsiteX2" fmla="*/ 287028 w 833302"/>
                <a:gd name="connsiteY2" fmla="*/ 11160 h 979124"/>
                <a:gd name="connsiteX3" fmla="*/ 31044 w 833302"/>
                <a:gd name="connsiteY3" fmla="*/ 28 h 979124"/>
                <a:gd name="connsiteX4" fmla="*/ 28 w 833302"/>
                <a:gd name="connsiteY4" fmla="*/ 28484 h 979124"/>
                <a:gd name="connsiteX5" fmla="*/ 28484 w 833302"/>
                <a:gd name="connsiteY5" fmla="*/ 59500 h 979124"/>
                <a:gd name="connsiteX6" fmla="*/ 284468 w 833302"/>
                <a:gd name="connsiteY6" fmla="*/ 70632 h 979124"/>
                <a:gd name="connsiteX7" fmla="*/ 698300 w 833302"/>
                <a:gd name="connsiteY7" fmla="*/ 386773 h 979124"/>
                <a:gd name="connsiteX8" fmla="*/ 240951 w 833302"/>
                <a:gd name="connsiteY8" fmla="*/ 459222 h 979124"/>
                <a:gd name="connsiteX9" fmla="*/ 313401 w 833302"/>
                <a:gd name="connsiteY9" fmla="*/ 916571 h 979124"/>
                <a:gd name="connsiteX10" fmla="*/ 770749 w 833302"/>
                <a:gd name="connsiteY10" fmla="*/ 844122 h 979124"/>
                <a:gd name="connsiteX11" fmla="*/ 698300 w 833302"/>
                <a:gd name="connsiteY11" fmla="*/ 386773 h 979124"/>
                <a:gd name="connsiteX12" fmla="*/ 348375 w 833302"/>
                <a:gd name="connsiteY12" fmla="*/ 868410 h 979124"/>
                <a:gd name="connsiteX13" fmla="*/ 289112 w 833302"/>
                <a:gd name="connsiteY13" fmla="*/ 494227 h 979124"/>
                <a:gd name="connsiteX14" fmla="*/ 663296 w 833302"/>
                <a:gd name="connsiteY14" fmla="*/ 434963 h 979124"/>
                <a:gd name="connsiteX15" fmla="*/ 724814 w 833302"/>
                <a:gd name="connsiteY15" fmla="*/ 808790 h 979124"/>
                <a:gd name="connsiteX16" fmla="*/ 350985 w 833302"/>
                <a:gd name="connsiteY16" fmla="*/ 870308 h 979124"/>
                <a:gd name="connsiteX17" fmla="*/ 348375 w 833302"/>
                <a:gd name="connsiteY17" fmla="*/ 868410 h 97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302" h="979124">
                  <a:moveTo>
                    <a:pt x="284468" y="70632"/>
                  </a:moveTo>
                  <a:cubicBezTo>
                    <a:pt x="300892" y="71339"/>
                    <a:pt x="314777" y="58599"/>
                    <a:pt x="315484" y="42176"/>
                  </a:cubicBezTo>
                  <a:cubicBezTo>
                    <a:pt x="316191" y="25753"/>
                    <a:pt x="303451" y="11867"/>
                    <a:pt x="287028" y="11160"/>
                  </a:cubicBezTo>
                  <a:lnTo>
                    <a:pt x="31044" y="28"/>
                  </a:lnTo>
                  <a:cubicBezTo>
                    <a:pt x="14621" y="-679"/>
                    <a:pt x="735" y="12061"/>
                    <a:pt x="28" y="28484"/>
                  </a:cubicBezTo>
                  <a:cubicBezTo>
                    <a:pt x="-679" y="44907"/>
                    <a:pt x="12061" y="58793"/>
                    <a:pt x="28484" y="59500"/>
                  </a:cubicBezTo>
                  <a:lnTo>
                    <a:pt x="284468" y="70632"/>
                  </a:lnTo>
                  <a:close/>
                  <a:moveTo>
                    <a:pt x="698300" y="386773"/>
                  </a:moveTo>
                  <a:cubicBezTo>
                    <a:pt x="552002" y="280480"/>
                    <a:pt x="347244" y="312924"/>
                    <a:pt x="240951" y="459222"/>
                  </a:cubicBezTo>
                  <a:cubicBezTo>
                    <a:pt x="134658" y="605520"/>
                    <a:pt x="167102" y="810278"/>
                    <a:pt x="313401" y="916571"/>
                  </a:cubicBezTo>
                  <a:cubicBezTo>
                    <a:pt x="459699" y="1022864"/>
                    <a:pt x="664456" y="990420"/>
                    <a:pt x="770749" y="844122"/>
                  </a:cubicBezTo>
                  <a:cubicBezTo>
                    <a:pt x="877042" y="697824"/>
                    <a:pt x="844598" y="493066"/>
                    <a:pt x="698300" y="386773"/>
                  </a:cubicBezTo>
                  <a:close/>
                  <a:moveTo>
                    <a:pt x="348375" y="868410"/>
                  </a:moveTo>
                  <a:cubicBezTo>
                    <a:pt x="228684" y="781446"/>
                    <a:pt x="202152" y="613920"/>
                    <a:pt x="289112" y="494227"/>
                  </a:cubicBezTo>
                  <a:cubicBezTo>
                    <a:pt x="376076" y="374535"/>
                    <a:pt x="543602" y="348003"/>
                    <a:pt x="663296" y="434963"/>
                  </a:cubicBezTo>
                  <a:cubicBezTo>
                    <a:pt x="783511" y="521206"/>
                    <a:pt x="811054" y="688574"/>
                    <a:pt x="724814" y="808790"/>
                  </a:cubicBezTo>
                  <a:cubicBezTo>
                    <a:pt x="638572" y="929008"/>
                    <a:pt x="471203" y="956550"/>
                    <a:pt x="350985" y="870308"/>
                  </a:cubicBezTo>
                  <a:cubicBezTo>
                    <a:pt x="350113" y="869681"/>
                    <a:pt x="349242" y="869049"/>
                    <a:pt x="348375" y="868410"/>
                  </a:cubicBezTo>
                  <a:close/>
                </a:path>
              </a:pathLst>
            </a:custGeom>
            <a:grpFill/>
            <a:ln w="1860"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id="{FAA60826-F0E0-4207-8BD6-03BE9E82C617}"/>
                </a:ext>
              </a:extLst>
            </p:cNvPr>
            <p:cNvSpPr/>
            <p:nvPr/>
          </p:nvSpPr>
          <p:spPr>
            <a:xfrm>
              <a:off x="1417834" y="2493401"/>
              <a:ext cx="1315790" cy="717784"/>
            </a:xfrm>
            <a:custGeom>
              <a:avLst/>
              <a:gdLst>
                <a:gd name="connsiteX0" fmla="*/ 1306273 w 1315790"/>
                <a:gd name="connsiteY0" fmla="*/ 585956 h 717784"/>
                <a:gd name="connsiteX1" fmla="*/ 886696 w 1315790"/>
                <a:gd name="connsiteY1" fmla="*/ 194746 h 717784"/>
                <a:gd name="connsiteX2" fmla="*/ 864491 w 1315790"/>
                <a:gd name="connsiteY2" fmla="*/ 186829 h 717784"/>
                <a:gd name="connsiteX3" fmla="*/ 361482 w 1315790"/>
                <a:gd name="connsiteY3" fmla="*/ 219392 h 717784"/>
                <a:gd name="connsiteX4" fmla="*/ 403571 w 1315790"/>
                <a:gd name="connsiteY4" fmla="*/ 55860 h 717784"/>
                <a:gd name="connsiteX5" fmla="*/ 382497 w 1315790"/>
                <a:gd name="connsiteY5" fmla="*/ 19695 h 717784"/>
                <a:gd name="connsiteX6" fmla="*/ 335765 w 1315790"/>
                <a:gd name="connsiteY6" fmla="*/ 9783 h 717784"/>
                <a:gd name="connsiteX7" fmla="*/ 199170 w 1315790"/>
                <a:gd name="connsiteY7" fmla="*/ 972 h 717784"/>
                <a:gd name="connsiteX8" fmla="*/ 37900 w 1315790"/>
                <a:gd name="connsiteY8" fmla="*/ 67885 h 717784"/>
                <a:gd name="connsiteX9" fmla="*/ 45758 w 1315790"/>
                <a:gd name="connsiteY9" fmla="*/ 249128 h 717784"/>
                <a:gd name="connsiteX10" fmla="*/ 88234 w 1315790"/>
                <a:gd name="connsiteY10" fmla="*/ 279698 h 717784"/>
                <a:gd name="connsiteX11" fmla="*/ 128298 w 1315790"/>
                <a:gd name="connsiteY11" fmla="*/ 266750 h 717784"/>
                <a:gd name="connsiteX12" fmla="*/ 115350 w 1315790"/>
                <a:gd name="connsiteY12" fmla="*/ 226685 h 717784"/>
                <a:gd name="connsiteX13" fmla="*/ 86388 w 1315790"/>
                <a:gd name="connsiteY13" fmla="*/ 205611 h 717784"/>
                <a:gd name="connsiteX14" fmla="*/ 82965 w 1315790"/>
                <a:gd name="connsiteY14" fmla="*/ 106759 h 717784"/>
                <a:gd name="connsiteX15" fmla="*/ 203069 w 1315790"/>
                <a:gd name="connsiteY15" fmla="*/ 60355 h 717784"/>
                <a:gd name="connsiteX16" fmla="*/ 325585 w 1315790"/>
                <a:gd name="connsiteY16" fmla="*/ 68421 h 717784"/>
                <a:gd name="connsiteX17" fmla="*/ 338265 w 1315790"/>
                <a:gd name="connsiteY17" fmla="*/ 70802 h 717784"/>
                <a:gd name="connsiteX18" fmla="*/ 297099 w 1315790"/>
                <a:gd name="connsiteY18" fmla="*/ 230852 h 717784"/>
                <a:gd name="connsiteX19" fmla="*/ 289390 w 1315790"/>
                <a:gd name="connsiteY19" fmla="*/ 260796 h 717784"/>
                <a:gd name="connsiteX20" fmla="*/ 181400 w 1315790"/>
                <a:gd name="connsiteY20" fmla="*/ 680581 h 717784"/>
                <a:gd name="connsiteX21" fmla="*/ 202801 w 1315790"/>
                <a:gd name="connsiteY21" fmla="*/ 716836 h 717784"/>
                <a:gd name="connsiteX22" fmla="*/ 239056 w 1315790"/>
                <a:gd name="connsiteY22" fmla="*/ 695434 h 717784"/>
                <a:gd name="connsiteX23" fmla="*/ 338176 w 1315790"/>
                <a:gd name="connsiteY23" fmla="*/ 310118 h 717784"/>
                <a:gd name="connsiteX24" fmla="*/ 716556 w 1315790"/>
                <a:gd name="connsiteY24" fmla="*/ 646767 h 717784"/>
                <a:gd name="connsiteX25" fmla="*/ 737243 w 1315790"/>
                <a:gd name="connsiteY25" fmla="*/ 654268 h 717784"/>
                <a:gd name="connsiteX26" fmla="*/ 1286925 w 1315790"/>
                <a:gd name="connsiteY26" fmla="*/ 637480 h 717784"/>
                <a:gd name="connsiteX27" fmla="*/ 1306273 w 1315790"/>
                <a:gd name="connsiteY27" fmla="*/ 585956 h 717784"/>
                <a:gd name="connsiteX28" fmla="*/ 390652 w 1315790"/>
                <a:gd name="connsiteY28" fmla="*/ 277138 h 717784"/>
                <a:gd name="connsiteX29" fmla="*/ 855502 w 1315790"/>
                <a:gd name="connsiteY29" fmla="*/ 247045 h 717784"/>
                <a:gd name="connsiteX30" fmla="*/ 1212779 w 1315790"/>
                <a:gd name="connsiteY30" fmla="*/ 580182 h 717784"/>
                <a:gd name="connsiteX31" fmla="*/ 747215 w 1315790"/>
                <a:gd name="connsiteY31" fmla="*/ 594410 h 717784"/>
                <a:gd name="connsiteX32" fmla="*/ 390652 w 1315790"/>
                <a:gd name="connsiteY32" fmla="*/ 277138 h 71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15790" h="717784">
                  <a:moveTo>
                    <a:pt x="1306273" y="585956"/>
                  </a:moveTo>
                  <a:lnTo>
                    <a:pt x="886696" y="194746"/>
                  </a:lnTo>
                  <a:cubicBezTo>
                    <a:pt x="880704" y="189158"/>
                    <a:pt x="872668" y="186293"/>
                    <a:pt x="864491" y="186829"/>
                  </a:cubicBezTo>
                  <a:lnTo>
                    <a:pt x="361482" y="219392"/>
                  </a:lnTo>
                  <a:lnTo>
                    <a:pt x="403571" y="55860"/>
                  </a:lnTo>
                  <a:cubicBezTo>
                    <a:pt x="407622" y="40069"/>
                    <a:pt x="398231" y="23955"/>
                    <a:pt x="382497" y="19695"/>
                  </a:cubicBezTo>
                  <a:cubicBezTo>
                    <a:pt x="367041" y="15840"/>
                    <a:pt x="351455" y="12534"/>
                    <a:pt x="335765" y="9783"/>
                  </a:cubicBezTo>
                  <a:cubicBezTo>
                    <a:pt x="289925" y="1806"/>
                    <a:pt x="243283" y="-1915"/>
                    <a:pt x="199170" y="972"/>
                  </a:cubicBezTo>
                  <a:cubicBezTo>
                    <a:pt x="129876" y="5526"/>
                    <a:pt x="74035" y="26035"/>
                    <a:pt x="37900" y="67885"/>
                  </a:cubicBezTo>
                  <a:cubicBezTo>
                    <a:pt x="-19607" y="134531"/>
                    <a:pt x="-7374" y="199509"/>
                    <a:pt x="45758" y="249128"/>
                  </a:cubicBezTo>
                  <a:cubicBezTo>
                    <a:pt x="58492" y="261165"/>
                    <a:pt x="72776" y="271445"/>
                    <a:pt x="88234" y="279698"/>
                  </a:cubicBezTo>
                  <a:cubicBezTo>
                    <a:pt x="102873" y="287185"/>
                    <a:pt x="120810" y="281389"/>
                    <a:pt x="128298" y="266750"/>
                  </a:cubicBezTo>
                  <a:cubicBezTo>
                    <a:pt x="135786" y="252110"/>
                    <a:pt x="129989" y="234173"/>
                    <a:pt x="115350" y="226685"/>
                  </a:cubicBezTo>
                  <a:cubicBezTo>
                    <a:pt x="104893" y="220836"/>
                    <a:pt x="95171" y="213761"/>
                    <a:pt x="86388" y="205611"/>
                  </a:cubicBezTo>
                  <a:cubicBezTo>
                    <a:pt x="54509" y="175845"/>
                    <a:pt x="48943" y="146199"/>
                    <a:pt x="82965" y="106759"/>
                  </a:cubicBezTo>
                  <a:cubicBezTo>
                    <a:pt x="106778" y="79167"/>
                    <a:pt x="148152" y="63956"/>
                    <a:pt x="203069" y="60355"/>
                  </a:cubicBezTo>
                  <a:cubicBezTo>
                    <a:pt x="241854" y="57795"/>
                    <a:pt x="284032" y="61188"/>
                    <a:pt x="325585" y="68421"/>
                  </a:cubicBezTo>
                  <a:cubicBezTo>
                    <a:pt x="329990" y="69195"/>
                    <a:pt x="334157" y="69999"/>
                    <a:pt x="338265" y="70802"/>
                  </a:cubicBezTo>
                  <a:lnTo>
                    <a:pt x="297099" y="230852"/>
                  </a:lnTo>
                  <a:cubicBezTo>
                    <a:pt x="289165" y="238625"/>
                    <a:pt x="286195" y="250157"/>
                    <a:pt x="289390" y="260796"/>
                  </a:cubicBezTo>
                  <a:lnTo>
                    <a:pt x="181400" y="680581"/>
                  </a:lnTo>
                  <a:cubicBezTo>
                    <a:pt x="177298" y="696502"/>
                    <a:pt x="186881" y="712734"/>
                    <a:pt x="202801" y="716836"/>
                  </a:cubicBezTo>
                  <a:cubicBezTo>
                    <a:pt x="218722" y="720938"/>
                    <a:pt x="234954" y="711355"/>
                    <a:pt x="239056" y="695434"/>
                  </a:cubicBezTo>
                  <a:lnTo>
                    <a:pt x="338176" y="310118"/>
                  </a:lnTo>
                  <a:lnTo>
                    <a:pt x="716556" y="646767"/>
                  </a:lnTo>
                  <a:cubicBezTo>
                    <a:pt x="722241" y="651827"/>
                    <a:pt x="729653" y="654506"/>
                    <a:pt x="737243" y="654268"/>
                  </a:cubicBezTo>
                  <a:lnTo>
                    <a:pt x="1286925" y="637480"/>
                  </a:lnTo>
                  <a:cubicBezTo>
                    <a:pt x="1313446" y="636647"/>
                    <a:pt x="1325710" y="604083"/>
                    <a:pt x="1306273" y="585956"/>
                  </a:cubicBezTo>
                  <a:close/>
                  <a:moveTo>
                    <a:pt x="390652" y="277138"/>
                  </a:moveTo>
                  <a:lnTo>
                    <a:pt x="855502" y="247045"/>
                  </a:lnTo>
                  <a:lnTo>
                    <a:pt x="1212779" y="580182"/>
                  </a:lnTo>
                  <a:lnTo>
                    <a:pt x="747215" y="594410"/>
                  </a:lnTo>
                  <a:lnTo>
                    <a:pt x="390652" y="277138"/>
                  </a:lnTo>
                  <a:close/>
                </a:path>
              </a:pathLst>
            </a:custGeom>
            <a:grpFill/>
            <a:ln w="1860"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id="{30CA2EDB-32FE-4FF8-9354-F85A90242B1D}"/>
                </a:ext>
              </a:extLst>
            </p:cNvPr>
            <p:cNvSpPr/>
            <p:nvPr/>
          </p:nvSpPr>
          <p:spPr>
            <a:xfrm>
              <a:off x="2084562" y="3002443"/>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id="{06D05759-BA13-4717-A40B-6EE63BFB4229}"/>
                </a:ext>
              </a:extLst>
            </p:cNvPr>
            <p:cNvSpPr/>
            <p:nvPr/>
          </p:nvSpPr>
          <p:spPr>
            <a:xfrm>
              <a:off x="2203625" y="3627521"/>
              <a:ext cx="773906" cy="178593"/>
            </a:xfrm>
            <a:custGeom>
              <a:avLst/>
              <a:gdLst>
                <a:gd name="connsiteX0" fmla="*/ 654844 w 773906"/>
                <a:gd name="connsiteY0" fmla="*/ 29766 h 178593"/>
                <a:gd name="connsiteX1" fmla="*/ 625078 w 773906"/>
                <a:gd name="connsiteY1" fmla="*/ 0 h 178593"/>
                <a:gd name="connsiteX2" fmla="*/ 29766 w 773906"/>
                <a:gd name="connsiteY2" fmla="*/ 0 h 178593"/>
                <a:gd name="connsiteX3" fmla="*/ 0 w 773906"/>
                <a:gd name="connsiteY3" fmla="*/ 29766 h 178593"/>
                <a:gd name="connsiteX4" fmla="*/ 29766 w 773906"/>
                <a:gd name="connsiteY4" fmla="*/ 59531 h 178593"/>
                <a:gd name="connsiteX5" fmla="*/ 625078 w 773906"/>
                <a:gd name="connsiteY5" fmla="*/ 59531 h 178593"/>
                <a:gd name="connsiteX6" fmla="*/ 654844 w 773906"/>
                <a:gd name="connsiteY6" fmla="*/ 29766 h 178593"/>
                <a:gd name="connsiteX7" fmla="*/ 744141 w 773906"/>
                <a:gd name="connsiteY7" fmla="*/ 119063 h 178593"/>
                <a:gd name="connsiteX8" fmla="*/ 416719 w 773906"/>
                <a:gd name="connsiteY8" fmla="*/ 119063 h 178593"/>
                <a:gd name="connsiteX9" fmla="*/ 386953 w 773906"/>
                <a:gd name="connsiteY9" fmla="*/ 148828 h 178593"/>
                <a:gd name="connsiteX10" fmla="*/ 416719 w 773906"/>
                <a:gd name="connsiteY10" fmla="*/ 178594 h 178593"/>
                <a:gd name="connsiteX11" fmla="*/ 744141 w 773906"/>
                <a:gd name="connsiteY11" fmla="*/ 178594 h 178593"/>
                <a:gd name="connsiteX12" fmla="*/ 773906 w 773906"/>
                <a:gd name="connsiteY12" fmla="*/ 148828 h 178593"/>
                <a:gd name="connsiteX13" fmla="*/ 744141 w 773906"/>
                <a:gd name="connsiteY13" fmla="*/ 119063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906" h="178593">
                  <a:moveTo>
                    <a:pt x="654844" y="29766"/>
                  </a:moveTo>
                  <a:cubicBezTo>
                    <a:pt x="654844" y="13326"/>
                    <a:pt x="641518" y="0"/>
                    <a:pt x="625078" y="0"/>
                  </a:cubicBezTo>
                  <a:lnTo>
                    <a:pt x="29766" y="0"/>
                  </a:lnTo>
                  <a:cubicBezTo>
                    <a:pt x="13326" y="0"/>
                    <a:pt x="0" y="13326"/>
                    <a:pt x="0" y="29766"/>
                  </a:cubicBezTo>
                  <a:cubicBezTo>
                    <a:pt x="0" y="46206"/>
                    <a:pt x="13326" y="59531"/>
                    <a:pt x="29766" y="59531"/>
                  </a:cubicBezTo>
                  <a:lnTo>
                    <a:pt x="625078" y="59531"/>
                  </a:lnTo>
                  <a:cubicBezTo>
                    <a:pt x="641518" y="59531"/>
                    <a:pt x="654844" y="46206"/>
                    <a:pt x="654844" y="29766"/>
                  </a:cubicBezTo>
                  <a:close/>
                  <a:moveTo>
                    <a:pt x="744141" y="119063"/>
                  </a:moveTo>
                  <a:lnTo>
                    <a:pt x="416719" y="119063"/>
                  </a:lnTo>
                  <a:cubicBezTo>
                    <a:pt x="400279" y="119063"/>
                    <a:pt x="386953" y="132388"/>
                    <a:pt x="386953" y="148828"/>
                  </a:cubicBezTo>
                  <a:cubicBezTo>
                    <a:pt x="386953" y="165268"/>
                    <a:pt x="400279" y="178594"/>
                    <a:pt x="416719" y="178594"/>
                  </a:cubicBezTo>
                  <a:lnTo>
                    <a:pt x="744141" y="178594"/>
                  </a:lnTo>
                  <a:cubicBezTo>
                    <a:pt x="760581" y="178594"/>
                    <a:pt x="773906" y="165268"/>
                    <a:pt x="773906" y="148828"/>
                  </a:cubicBezTo>
                  <a:cubicBezTo>
                    <a:pt x="773906" y="132388"/>
                    <a:pt x="760581" y="119063"/>
                    <a:pt x="744141" y="119063"/>
                  </a:cubicBezTo>
                  <a:close/>
                </a:path>
              </a:pathLst>
            </a:custGeom>
            <a:grpFill/>
            <a:ln w="1860"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id="{3BF62829-C874-424F-B921-443A84CE72FB}"/>
                </a:ext>
              </a:extLst>
            </p:cNvPr>
            <p:cNvSpPr/>
            <p:nvPr/>
          </p:nvSpPr>
          <p:spPr>
            <a:xfrm>
              <a:off x="2918000" y="3627521"/>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grpSp>
      <p:grpSp>
        <p:nvGrpSpPr>
          <p:cNvPr id="48" name="组合 47">
            <a:extLst>
              <a:ext uri="{FF2B5EF4-FFF2-40B4-BE49-F238E27FC236}">
                <a16:creationId xmlns:a16="http://schemas.microsoft.com/office/drawing/2014/main" id="{86DBCBF6-775C-463E-94F5-B74905EE1C1B}"/>
              </a:ext>
            </a:extLst>
          </p:cNvPr>
          <p:cNvGrpSpPr/>
          <p:nvPr/>
        </p:nvGrpSpPr>
        <p:grpSpPr>
          <a:xfrm>
            <a:off x="5943299" y="2101402"/>
            <a:ext cx="305402" cy="286952"/>
            <a:chOff x="6349495" y="707612"/>
            <a:chExt cx="1726822" cy="1622494"/>
          </a:xfrm>
          <a:gradFill>
            <a:gsLst>
              <a:gs pos="0">
                <a:schemeClr val="accent1"/>
              </a:gs>
              <a:gs pos="100000">
                <a:schemeClr val="accent2"/>
              </a:gs>
            </a:gsLst>
            <a:lin ang="2700000" scaled="0"/>
          </a:gradFill>
        </p:grpSpPr>
        <p:sp>
          <p:nvSpPr>
            <p:cNvPr id="49" name="任意多边形: 形状 48">
              <a:extLst>
                <a:ext uri="{FF2B5EF4-FFF2-40B4-BE49-F238E27FC236}">
                  <a16:creationId xmlns:a16="http://schemas.microsoft.com/office/drawing/2014/main" id="{34DA082B-C461-45F8-904B-613410A43FAC}"/>
                </a:ext>
              </a:extLst>
            </p:cNvPr>
            <p:cNvSpPr/>
            <p:nvPr/>
          </p:nvSpPr>
          <p:spPr>
            <a:xfrm>
              <a:off x="7034104" y="2184791"/>
              <a:ext cx="357187" cy="145315"/>
            </a:xfrm>
            <a:custGeom>
              <a:avLst/>
              <a:gdLst>
                <a:gd name="connsiteX0" fmla="*/ 327422 w 357187"/>
                <a:gd name="connsiteY0" fmla="*/ 0 h 145315"/>
                <a:gd name="connsiteX1" fmla="*/ 297656 w 357187"/>
                <a:gd name="connsiteY1" fmla="*/ 29766 h 145315"/>
                <a:gd name="connsiteX2" fmla="*/ 297656 w 357187"/>
                <a:gd name="connsiteY2" fmla="*/ 78343 h 145315"/>
                <a:gd name="connsiteX3" fmla="*/ 293430 w 357187"/>
                <a:gd name="connsiteY3" fmla="*/ 78641 h 145315"/>
                <a:gd name="connsiteX4" fmla="*/ 260509 w 357187"/>
                <a:gd name="connsiteY4" fmla="*/ 85755 h 145315"/>
                <a:gd name="connsiteX5" fmla="*/ 96679 w 357187"/>
                <a:gd name="connsiteY5" fmla="*/ 85755 h 145315"/>
                <a:gd name="connsiteX6" fmla="*/ 63788 w 357187"/>
                <a:gd name="connsiteY6" fmla="*/ 78641 h 145315"/>
                <a:gd name="connsiteX7" fmla="*/ 59531 w 357187"/>
                <a:gd name="connsiteY7" fmla="*/ 78343 h 145315"/>
                <a:gd name="connsiteX8" fmla="*/ 59531 w 357187"/>
                <a:gd name="connsiteY8" fmla="*/ 29766 h 145315"/>
                <a:gd name="connsiteX9" fmla="*/ 29766 w 357187"/>
                <a:gd name="connsiteY9" fmla="*/ 0 h 145315"/>
                <a:gd name="connsiteX10" fmla="*/ 0 w 357187"/>
                <a:gd name="connsiteY10" fmla="*/ 29766 h 145315"/>
                <a:gd name="connsiteX11" fmla="*/ 0 w 357187"/>
                <a:gd name="connsiteY11" fmla="*/ 78343 h 145315"/>
                <a:gd name="connsiteX12" fmla="*/ 96679 w 357187"/>
                <a:gd name="connsiteY12" fmla="*/ 145316 h 145315"/>
                <a:gd name="connsiteX13" fmla="*/ 260509 w 357187"/>
                <a:gd name="connsiteY13" fmla="*/ 145316 h 145315"/>
                <a:gd name="connsiteX14" fmla="*/ 357188 w 357187"/>
                <a:gd name="connsiteY14" fmla="*/ 78343 h 145315"/>
                <a:gd name="connsiteX15" fmla="*/ 357188 w 357187"/>
                <a:gd name="connsiteY15" fmla="*/ 29766 h 145315"/>
                <a:gd name="connsiteX16" fmla="*/ 327422 w 357187"/>
                <a:gd name="connsiteY16" fmla="*/ 0 h 14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7187" h="145315">
                  <a:moveTo>
                    <a:pt x="327422" y="0"/>
                  </a:moveTo>
                  <a:cubicBezTo>
                    <a:pt x="310982" y="0"/>
                    <a:pt x="297656" y="13326"/>
                    <a:pt x="297656" y="29766"/>
                  </a:cubicBezTo>
                  <a:lnTo>
                    <a:pt x="297656" y="78343"/>
                  </a:lnTo>
                  <a:cubicBezTo>
                    <a:pt x="297656" y="76021"/>
                    <a:pt x="297269" y="76498"/>
                    <a:pt x="293430" y="78641"/>
                  </a:cubicBezTo>
                  <a:cubicBezTo>
                    <a:pt x="285661" y="82987"/>
                    <a:pt x="273754" y="85755"/>
                    <a:pt x="260509" y="85755"/>
                  </a:cubicBezTo>
                  <a:lnTo>
                    <a:pt x="96679" y="85755"/>
                  </a:lnTo>
                  <a:cubicBezTo>
                    <a:pt x="83493" y="85755"/>
                    <a:pt x="71616" y="82987"/>
                    <a:pt x="63788" y="78641"/>
                  </a:cubicBezTo>
                  <a:cubicBezTo>
                    <a:pt x="59918" y="76527"/>
                    <a:pt x="59531" y="76021"/>
                    <a:pt x="59531" y="78343"/>
                  </a:cubicBezTo>
                  <a:lnTo>
                    <a:pt x="59531" y="29766"/>
                  </a:lnTo>
                  <a:cubicBezTo>
                    <a:pt x="59531" y="13326"/>
                    <a:pt x="46206" y="0"/>
                    <a:pt x="29766" y="0"/>
                  </a:cubicBezTo>
                  <a:cubicBezTo>
                    <a:pt x="13326" y="0"/>
                    <a:pt x="0" y="13326"/>
                    <a:pt x="0" y="29766"/>
                  </a:cubicBezTo>
                  <a:lnTo>
                    <a:pt x="0" y="78343"/>
                  </a:lnTo>
                  <a:cubicBezTo>
                    <a:pt x="0" y="120134"/>
                    <a:pt x="45393" y="145316"/>
                    <a:pt x="96679" y="145316"/>
                  </a:cubicBezTo>
                  <a:lnTo>
                    <a:pt x="260509" y="145316"/>
                  </a:lnTo>
                  <a:cubicBezTo>
                    <a:pt x="311884" y="145316"/>
                    <a:pt x="357188" y="120075"/>
                    <a:pt x="357188" y="78343"/>
                  </a:cubicBezTo>
                  <a:lnTo>
                    <a:pt x="357188" y="29766"/>
                  </a:lnTo>
                  <a:cubicBezTo>
                    <a:pt x="357188" y="13326"/>
                    <a:pt x="343862" y="0"/>
                    <a:pt x="327422" y="0"/>
                  </a:cubicBezTo>
                  <a:close/>
                </a:path>
              </a:pathLst>
            </a:custGeom>
            <a:grpFill/>
            <a:ln w="1860"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id="{DAF8F4E9-E654-4089-ABF8-BE4014B715FB}"/>
                </a:ext>
              </a:extLst>
            </p:cNvPr>
            <p:cNvSpPr/>
            <p:nvPr/>
          </p:nvSpPr>
          <p:spPr>
            <a:xfrm>
              <a:off x="7956839" y="1262056"/>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id="{7B126921-AC82-4F3E-B1F9-55B23C965268}"/>
                </a:ext>
              </a:extLst>
            </p:cNvPr>
            <p:cNvSpPr/>
            <p:nvPr/>
          </p:nvSpPr>
          <p:spPr>
            <a:xfrm>
              <a:off x="7927073" y="17680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id="{BA008482-5B30-4BEA-AA54-15A74B9E383F}"/>
                </a:ext>
              </a:extLst>
            </p:cNvPr>
            <p:cNvSpPr/>
            <p:nvPr/>
          </p:nvSpPr>
          <p:spPr>
            <a:xfrm>
              <a:off x="7540120" y="8155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id="{777C1CBF-69EC-4387-88AA-2B2EF1100479}"/>
                </a:ext>
              </a:extLst>
            </p:cNvPr>
            <p:cNvSpPr/>
            <p:nvPr/>
          </p:nvSpPr>
          <p:spPr>
            <a:xfrm>
              <a:off x="6825745" y="845338"/>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id="{D30F42C8-3117-4079-9F53-2EBC53F23737}"/>
                </a:ext>
              </a:extLst>
            </p:cNvPr>
            <p:cNvSpPr/>
            <p:nvPr/>
          </p:nvSpPr>
          <p:spPr>
            <a:xfrm>
              <a:off x="6438792" y="1262056"/>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id="{FC9F75AF-1A44-42BF-B597-21F75EC98FF2}"/>
                </a:ext>
              </a:extLst>
            </p:cNvPr>
            <p:cNvSpPr/>
            <p:nvPr/>
          </p:nvSpPr>
          <p:spPr>
            <a:xfrm>
              <a:off x="6468557" y="17680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id="{3AC9A2B7-84C6-42FD-BCE6-C60FCB8E8A9C}"/>
                </a:ext>
              </a:extLst>
            </p:cNvPr>
            <p:cNvSpPr/>
            <p:nvPr/>
          </p:nvSpPr>
          <p:spPr>
            <a:xfrm>
              <a:off x="7123401" y="1470416"/>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id="{7640E435-2CFF-4F5A-860F-36B4E03D3F16}"/>
                </a:ext>
              </a:extLst>
            </p:cNvPr>
            <p:cNvSpPr/>
            <p:nvPr/>
          </p:nvSpPr>
          <p:spPr>
            <a:xfrm>
              <a:off x="6944776" y="1291822"/>
              <a:ext cx="535816" cy="483990"/>
            </a:xfrm>
            <a:custGeom>
              <a:avLst/>
              <a:gdLst>
                <a:gd name="connsiteX0" fmla="*/ 267922 w 535816"/>
                <a:gd name="connsiteY0" fmla="*/ 0 h 483990"/>
                <a:gd name="connsiteX1" fmla="*/ 0 w 535816"/>
                <a:gd name="connsiteY1" fmla="*/ 267859 h 483990"/>
                <a:gd name="connsiteX2" fmla="*/ 102009 w 535816"/>
                <a:gd name="connsiteY2" fmla="*/ 478244 h 483990"/>
                <a:gd name="connsiteX3" fmla="*/ 143647 w 535816"/>
                <a:gd name="connsiteY3" fmla="*/ 471781 h 483990"/>
                <a:gd name="connsiteX4" fmla="*/ 138918 w 535816"/>
                <a:gd name="connsiteY4" fmla="*/ 431512 h 483990"/>
                <a:gd name="connsiteX5" fmla="*/ 104321 w 535816"/>
                <a:gd name="connsiteY5" fmla="*/ 138886 h 483990"/>
                <a:gd name="connsiteX6" fmla="*/ 396947 w 535816"/>
                <a:gd name="connsiteY6" fmla="*/ 104289 h 483990"/>
                <a:gd name="connsiteX7" fmla="*/ 431544 w 535816"/>
                <a:gd name="connsiteY7" fmla="*/ 396915 h 483990"/>
                <a:gd name="connsiteX8" fmla="*/ 402522 w 535816"/>
                <a:gd name="connsiteY8" fmla="*/ 426958 h 483990"/>
                <a:gd name="connsiteX9" fmla="*/ 399992 w 535816"/>
                <a:gd name="connsiteY9" fmla="*/ 468978 h 483990"/>
                <a:gd name="connsiteX10" fmla="*/ 440980 w 535816"/>
                <a:gd name="connsiteY10" fmla="*/ 472380 h 483990"/>
                <a:gd name="connsiteX11" fmla="*/ 472410 w 535816"/>
                <a:gd name="connsiteY11" fmla="*/ 94831 h 483990"/>
                <a:gd name="connsiteX12" fmla="*/ 267922 w 535816"/>
                <a:gd name="connsiteY12" fmla="*/ 0 h 48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5816" h="483990">
                  <a:moveTo>
                    <a:pt x="267922" y="0"/>
                  </a:moveTo>
                  <a:cubicBezTo>
                    <a:pt x="119970" y="-17"/>
                    <a:pt x="17" y="119907"/>
                    <a:pt x="0" y="267859"/>
                  </a:cubicBezTo>
                  <a:cubicBezTo>
                    <a:pt x="-9" y="349908"/>
                    <a:pt x="37581" y="427438"/>
                    <a:pt x="102009" y="478244"/>
                  </a:cubicBezTo>
                  <a:cubicBezTo>
                    <a:pt x="115292" y="487957"/>
                    <a:pt x="133934" y="485064"/>
                    <a:pt x="143647" y="471781"/>
                  </a:cubicBezTo>
                  <a:cubicBezTo>
                    <a:pt x="152856" y="459191"/>
                    <a:pt x="150793" y="441627"/>
                    <a:pt x="138918" y="431512"/>
                  </a:cubicBezTo>
                  <a:cubicBezTo>
                    <a:pt x="48557" y="360259"/>
                    <a:pt x="33068" y="229246"/>
                    <a:pt x="104321" y="138886"/>
                  </a:cubicBezTo>
                  <a:cubicBezTo>
                    <a:pt x="175574" y="48525"/>
                    <a:pt x="306588" y="33036"/>
                    <a:pt x="396947" y="104289"/>
                  </a:cubicBezTo>
                  <a:cubicBezTo>
                    <a:pt x="487308" y="175543"/>
                    <a:pt x="502797" y="306556"/>
                    <a:pt x="431544" y="396915"/>
                  </a:cubicBezTo>
                  <a:cubicBezTo>
                    <a:pt x="422901" y="407877"/>
                    <a:pt x="413179" y="417941"/>
                    <a:pt x="402522" y="426958"/>
                  </a:cubicBezTo>
                  <a:cubicBezTo>
                    <a:pt x="390220" y="437864"/>
                    <a:pt x="389087" y="456675"/>
                    <a:pt x="399992" y="468978"/>
                  </a:cubicBezTo>
                  <a:cubicBezTo>
                    <a:pt x="410548" y="480886"/>
                    <a:pt x="428605" y="482385"/>
                    <a:pt x="440980" y="472380"/>
                  </a:cubicBezTo>
                  <a:cubicBezTo>
                    <a:pt x="553916" y="376803"/>
                    <a:pt x="567988" y="207770"/>
                    <a:pt x="472410" y="94831"/>
                  </a:cubicBezTo>
                  <a:cubicBezTo>
                    <a:pt x="421511" y="34688"/>
                    <a:pt x="346714" y="0"/>
                    <a:pt x="267922" y="0"/>
                  </a:cubicBezTo>
                  <a:close/>
                </a:path>
              </a:pathLst>
            </a:custGeom>
            <a:grpFill/>
            <a:ln w="1860"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id="{E80E8EE3-808D-479D-B047-9CC14892C5D5}"/>
                </a:ext>
              </a:extLst>
            </p:cNvPr>
            <p:cNvSpPr/>
            <p:nvPr/>
          </p:nvSpPr>
          <p:spPr>
            <a:xfrm>
              <a:off x="6974573" y="1995065"/>
              <a:ext cx="476250" cy="219491"/>
            </a:xfrm>
            <a:custGeom>
              <a:avLst/>
              <a:gdLst>
                <a:gd name="connsiteX0" fmla="*/ 416719 w 476250"/>
                <a:gd name="connsiteY0" fmla="*/ 109032 h 219491"/>
                <a:gd name="connsiteX1" fmla="*/ 342394 w 476250"/>
                <a:gd name="connsiteY1" fmla="*/ 159960 h 219491"/>
                <a:gd name="connsiteX2" fmla="*/ 133826 w 476250"/>
                <a:gd name="connsiteY2" fmla="*/ 159960 h 219491"/>
                <a:gd name="connsiteX3" fmla="*/ 59531 w 476250"/>
                <a:gd name="connsiteY3" fmla="*/ 109032 h 219491"/>
                <a:gd name="connsiteX4" fmla="*/ 59531 w 476250"/>
                <a:gd name="connsiteY4" fmla="*/ 33665 h 219491"/>
                <a:gd name="connsiteX5" fmla="*/ 29766 w 476250"/>
                <a:gd name="connsiteY5" fmla="*/ 3899 h 219491"/>
                <a:gd name="connsiteX6" fmla="*/ 0 w 476250"/>
                <a:gd name="connsiteY6" fmla="*/ 33665 h 219491"/>
                <a:gd name="connsiteX7" fmla="*/ 0 w 476250"/>
                <a:gd name="connsiteY7" fmla="*/ 109032 h 219491"/>
                <a:gd name="connsiteX8" fmla="*/ 133856 w 476250"/>
                <a:gd name="connsiteY8" fmla="*/ 219492 h 219491"/>
                <a:gd name="connsiteX9" fmla="*/ 342424 w 476250"/>
                <a:gd name="connsiteY9" fmla="*/ 219492 h 219491"/>
                <a:gd name="connsiteX10" fmla="*/ 476250 w 476250"/>
                <a:gd name="connsiteY10" fmla="*/ 109032 h 219491"/>
                <a:gd name="connsiteX11" fmla="*/ 476250 w 476250"/>
                <a:gd name="connsiteY11" fmla="*/ 29766 h 219491"/>
                <a:gd name="connsiteX12" fmla="*/ 446484 w 476250"/>
                <a:gd name="connsiteY12" fmla="*/ 0 h 219491"/>
                <a:gd name="connsiteX13" fmla="*/ 416719 w 476250"/>
                <a:gd name="connsiteY13" fmla="*/ 29766 h 219491"/>
                <a:gd name="connsiteX14" fmla="*/ 416719 w 476250"/>
                <a:gd name="connsiteY14" fmla="*/ 109032 h 2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0" h="219491">
                  <a:moveTo>
                    <a:pt x="416719" y="109032"/>
                  </a:moveTo>
                  <a:cubicBezTo>
                    <a:pt x="416719" y="135404"/>
                    <a:pt x="385108" y="159960"/>
                    <a:pt x="342394" y="159960"/>
                  </a:cubicBezTo>
                  <a:lnTo>
                    <a:pt x="133826" y="159960"/>
                  </a:lnTo>
                  <a:cubicBezTo>
                    <a:pt x="91232" y="159960"/>
                    <a:pt x="59531" y="135463"/>
                    <a:pt x="59531" y="109032"/>
                  </a:cubicBezTo>
                  <a:lnTo>
                    <a:pt x="59531" y="33665"/>
                  </a:lnTo>
                  <a:cubicBezTo>
                    <a:pt x="59531" y="17225"/>
                    <a:pt x="46206" y="3899"/>
                    <a:pt x="29766" y="3899"/>
                  </a:cubicBezTo>
                  <a:cubicBezTo>
                    <a:pt x="13326" y="3899"/>
                    <a:pt x="0" y="17225"/>
                    <a:pt x="0" y="33665"/>
                  </a:cubicBezTo>
                  <a:lnTo>
                    <a:pt x="0" y="109032"/>
                  </a:lnTo>
                  <a:cubicBezTo>
                    <a:pt x="0" y="172164"/>
                    <a:pt x="61228" y="219492"/>
                    <a:pt x="133856" y="219492"/>
                  </a:cubicBezTo>
                  <a:lnTo>
                    <a:pt x="342424" y="219492"/>
                  </a:lnTo>
                  <a:cubicBezTo>
                    <a:pt x="415201" y="219492"/>
                    <a:pt x="476250" y="172016"/>
                    <a:pt x="476250" y="109032"/>
                  </a:cubicBezTo>
                  <a:lnTo>
                    <a:pt x="476250" y="29766"/>
                  </a:lnTo>
                  <a:cubicBezTo>
                    <a:pt x="476250" y="13326"/>
                    <a:pt x="462924" y="0"/>
                    <a:pt x="446484" y="0"/>
                  </a:cubicBezTo>
                  <a:cubicBezTo>
                    <a:pt x="430045" y="0"/>
                    <a:pt x="416719" y="13326"/>
                    <a:pt x="416719" y="29766"/>
                  </a:cubicBezTo>
                  <a:lnTo>
                    <a:pt x="416719" y="109032"/>
                  </a:lnTo>
                  <a:close/>
                </a:path>
              </a:pathLst>
            </a:custGeom>
            <a:grpFill/>
            <a:ln w="1860"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id="{BB255EDD-14ED-43FB-879F-376CE9B22DC3}"/>
                </a:ext>
              </a:extLst>
            </p:cNvPr>
            <p:cNvSpPr/>
            <p:nvPr/>
          </p:nvSpPr>
          <p:spPr>
            <a:xfrm>
              <a:off x="6349495" y="994166"/>
              <a:ext cx="1726822" cy="1050728"/>
            </a:xfrm>
            <a:custGeom>
              <a:avLst/>
              <a:gdLst>
                <a:gd name="connsiteX0" fmla="*/ 875467 w 1726822"/>
                <a:gd name="connsiteY0" fmla="*/ 0 h 1050728"/>
                <a:gd name="connsiteX1" fmla="*/ 327422 w 1726822"/>
                <a:gd name="connsiteY1" fmla="*/ 546497 h 1050728"/>
                <a:gd name="connsiteX2" fmla="*/ 643592 w 1726822"/>
                <a:gd name="connsiteY2" fmla="*/ 1041797 h 1050728"/>
                <a:gd name="connsiteX3" fmla="*/ 683151 w 1726822"/>
                <a:gd name="connsiteY3" fmla="*/ 1027390 h 1050728"/>
                <a:gd name="connsiteX4" fmla="*/ 668744 w 1726822"/>
                <a:gd name="connsiteY4" fmla="*/ 987832 h 1050728"/>
                <a:gd name="connsiteX5" fmla="*/ 386953 w 1726822"/>
                <a:gd name="connsiteY5" fmla="*/ 546497 h 1050728"/>
                <a:gd name="connsiteX6" fmla="*/ 875467 w 1726822"/>
                <a:gd name="connsiteY6" fmla="*/ 59531 h 1050728"/>
                <a:gd name="connsiteX7" fmla="*/ 1363980 w 1726822"/>
                <a:gd name="connsiteY7" fmla="*/ 546497 h 1050728"/>
                <a:gd name="connsiteX8" fmla="*/ 1068586 w 1726822"/>
                <a:gd name="connsiteY8" fmla="*/ 993934 h 1050728"/>
                <a:gd name="connsiteX9" fmla="*/ 1054044 w 1726822"/>
                <a:gd name="connsiteY9" fmla="*/ 1033436 h 1050728"/>
                <a:gd name="connsiteX10" fmla="*/ 1092071 w 1726822"/>
                <a:gd name="connsiteY10" fmla="*/ 1048613 h 1050728"/>
                <a:gd name="connsiteX11" fmla="*/ 1423511 w 1726822"/>
                <a:gd name="connsiteY11" fmla="*/ 546467 h 1050728"/>
                <a:gd name="connsiteX12" fmla="*/ 875467 w 1726822"/>
                <a:gd name="connsiteY12" fmla="*/ 0 h 1050728"/>
                <a:gd name="connsiteX13" fmla="*/ 1697057 w 1726822"/>
                <a:gd name="connsiteY13" fmla="*/ 546884 h 1050728"/>
                <a:gd name="connsiteX14" fmla="*/ 1547813 w 1726822"/>
                <a:gd name="connsiteY14" fmla="*/ 546884 h 1050728"/>
                <a:gd name="connsiteX15" fmla="*/ 1518047 w 1726822"/>
                <a:gd name="connsiteY15" fmla="*/ 576650 h 1050728"/>
                <a:gd name="connsiteX16" fmla="*/ 1547813 w 1726822"/>
                <a:gd name="connsiteY16" fmla="*/ 606415 h 1050728"/>
                <a:gd name="connsiteX17" fmla="*/ 1697057 w 1726822"/>
                <a:gd name="connsiteY17" fmla="*/ 606415 h 1050728"/>
                <a:gd name="connsiteX18" fmla="*/ 1726823 w 1726822"/>
                <a:gd name="connsiteY18" fmla="*/ 576650 h 1050728"/>
                <a:gd name="connsiteX19" fmla="*/ 1697057 w 1726822"/>
                <a:gd name="connsiteY19" fmla="*/ 546884 h 1050728"/>
                <a:gd name="connsiteX20" fmla="*/ 179010 w 1726822"/>
                <a:gd name="connsiteY20" fmla="*/ 535781 h 1050728"/>
                <a:gd name="connsiteX21" fmla="*/ 29766 w 1726822"/>
                <a:gd name="connsiteY21" fmla="*/ 535781 h 1050728"/>
                <a:gd name="connsiteX22" fmla="*/ 0 w 1726822"/>
                <a:gd name="connsiteY22" fmla="*/ 565547 h 1050728"/>
                <a:gd name="connsiteX23" fmla="*/ 29766 w 1726822"/>
                <a:gd name="connsiteY23" fmla="*/ 595313 h 1050728"/>
                <a:gd name="connsiteX24" fmla="*/ 179010 w 1726822"/>
                <a:gd name="connsiteY24" fmla="*/ 595313 h 1050728"/>
                <a:gd name="connsiteX25" fmla="*/ 208776 w 1726822"/>
                <a:gd name="connsiteY25" fmla="*/ 565547 h 1050728"/>
                <a:gd name="connsiteX26" fmla="*/ 179010 w 1726822"/>
                <a:gd name="connsiteY26" fmla="*/ 535781 h 105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22" h="1050728">
                  <a:moveTo>
                    <a:pt x="875467" y="0"/>
                  </a:moveTo>
                  <a:cubicBezTo>
                    <a:pt x="572810" y="0"/>
                    <a:pt x="327422" y="244644"/>
                    <a:pt x="327422" y="546497"/>
                  </a:cubicBezTo>
                  <a:cubicBezTo>
                    <a:pt x="327422" y="760839"/>
                    <a:pt x="452289" y="952619"/>
                    <a:pt x="643592" y="1041797"/>
                  </a:cubicBezTo>
                  <a:cubicBezTo>
                    <a:pt x="658494" y="1048742"/>
                    <a:pt x="676206" y="1042292"/>
                    <a:pt x="683151" y="1027390"/>
                  </a:cubicBezTo>
                  <a:cubicBezTo>
                    <a:pt x="690096" y="1012489"/>
                    <a:pt x="683646" y="994776"/>
                    <a:pt x="668744" y="987832"/>
                  </a:cubicBezTo>
                  <a:cubicBezTo>
                    <a:pt x="498217" y="908328"/>
                    <a:pt x="386953" y="737473"/>
                    <a:pt x="386953" y="546497"/>
                  </a:cubicBezTo>
                  <a:cubicBezTo>
                    <a:pt x="386953" y="277564"/>
                    <a:pt x="605641" y="59531"/>
                    <a:pt x="875467" y="59531"/>
                  </a:cubicBezTo>
                  <a:cubicBezTo>
                    <a:pt x="1145292" y="59531"/>
                    <a:pt x="1363980" y="277564"/>
                    <a:pt x="1363980" y="546497"/>
                  </a:cubicBezTo>
                  <a:cubicBezTo>
                    <a:pt x="1363980" y="742801"/>
                    <a:pt x="1246376" y="917585"/>
                    <a:pt x="1068586" y="993934"/>
                  </a:cubicBezTo>
                  <a:cubicBezTo>
                    <a:pt x="1053662" y="1000826"/>
                    <a:pt x="1047151" y="1018513"/>
                    <a:pt x="1054044" y="1033436"/>
                  </a:cubicBezTo>
                  <a:cubicBezTo>
                    <a:pt x="1060674" y="1047795"/>
                    <a:pt x="1077376" y="1054460"/>
                    <a:pt x="1092071" y="1048613"/>
                  </a:cubicBezTo>
                  <a:cubicBezTo>
                    <a:pt x="1291531" y="962948"/>
                    <a:pt x="1423511" y="766822"/>
                    <a:pt x="1423511" y="546467"/>
                  </a:cubicBezTo>
                  <a:cubicBezTo>
                    <a:pt x="1423541" y="244644"/>
                    <a:pt x="1178124" y="0"/>
                    <a:pt x="875467" y="0"/>
                  </a:cubicBezTo>
                  <a:close/>
                  <a:moveTo>
                    <a:pt x="1697057" y="546884"/>
                  </a:moveTo>
                  <a:lnTo>
                    <a:pt x="1547813" y="546884"/>
                  </a:lnTo>
                  <a:cubicBezTo>
                    <a:pt x="1531373" y="546884"/>
                    <a:pt x="1518047" y="560210"/>
                    <a:pt x="1518047" y="576650"/>
                  </a:cubicBezTo>
                  <a:cubicBezTo>
                    <a:pt x="1518047" y="593089"/>
                    <a:pt x="1531373" y="606415"/>
                    <a:pt x="1547813" y="606415"/>
                  </a:cubicBezTo>
                  <a:lnTo>
                    <a:pt x="1697057" y="606415"/>
                  </a:lnTo>
                  <a:cubicBezTo>
                    <a:pt x="1713497" y="606415"/>
                    <a:pt x="1726823" y="593089"/>
                    <a:pt x="1726823" y="576650"/>
                  </a:cubicBezTo>
                  <a:cubicBezTo>
                    <a:pt x="1726823" y="560210"/>
                    <a:pt x="1713497" y="546884"/>
                    <a:pt x="1697057" y="546884"/>
                  </a:cubicBezTo>
                  <a:close/>
                  <a:moveTo>
                    <a:pt x="179010" y="535781"/>
                  </a:moveTo>
                  <a:lnTo>
                    <a:pt x="29766" y="535781"/>
                  </a:lnTo>
                  <a:cubicBezTo>
                    <a:pt x="13326" y="535781"/>
                    <a:pt x="0" y="549107"/>
                    <a:pt x="0" y="565547"/>
                  </a:cubicBezTo>
                  <a:cubicBezTo>
                    <a:pt x="0" y="581987"/>
                    <a:pt x="13326" y="595313"/>
                    <a:pt x="29766" y="595313"/>
                  </a:cubicBezTo>
                  <a:lnTo>
                    <a:pt x="179010" y="595313"/>
                  </a:lnTo>
                  <a:cubicBezTo>
                    <a:pt x="195450" y="595313"/>
                    <a:pt x="208776" y="581987"/>
                    <a:pt x="208776" y="565547"/>
                  </a:cubicBezTo>
                  <a:cubicBezTo>
                    <a:pt x="208776" y="549107"/>
                    <a:pt x="195450" y="535781"/>
                    <a:pt x="179010" y="535781"/>
                  </a:cubicBezTo>
                  <a:close/>
                </a:path>
              </a:pathLst>
            </a:custGeom>
            <a:grpFill/>
            <a:ln w="1860"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id="{FE43DC4F-63E5-449A-A6F2-3BC7A433CAB6}"/>
                </a:ext>
              </a:extLst>
            </p:cNvPr>
            <p:cNvSpPr/>
            <p:nvPr/>
          </p:nvSpPr>
          <p:spPr>
            <a:xfrm>
              <a:off x="6528094" y="707612"/>
              <a:ext cx="1398984" cy="1387881"/>
            </a:xfrm>
            <a:custGeom>
              <a:avLst/>
              <a:gdLst>
                <a:gd name="connsiteX0" fmla="*/ 774318 w 1398984"/>
                <a:gd name="connsiteY0" fmla="*/ 1328351 h 1387881"/>
                <a:gd name="connsiteX1" fmla="*/ 595307 w 1398984"/>
                <a:gd name="connsiteY1" fmla="*/ 1328351 h 1387881"/>
                <a:gd name="connsiteX2" fmla="*/ 565542 w 1398984"/>
                <a:gd name="connsiteY2" fmla="*/ 1358116 h 1387881"/>
                <a:gd name="connsiteX3" fmla="*/ 595307 w 1398984"/>
                <a:gd name="connsiteY3" fmla="*/ 1387882 h 1387881"/>
                <a:gd name="connsiteX4" fmla="*/ 774318 w 1398984"/>
                <a:gd name="connsiteY4" fmla="*/ 1387882 h 1387881"/>
                <a:gd name="connsiteX5" fmla="*/ 804084 w 1398984"/>
                <a:gd name="connsiteY5" fmla="*/ 1358116 h 1387881"/>
                <a:gd name="connsiteX6" fmla="*/ 774318 w 1398984"/>
                <a:gd name="connsiteY6" fmla="*/ 1328351 h 1387881"/>
                <a:gd name="connsiteX7" fmla="*/ 714370 w 1398984"/>
                <a:gd name="connsiteY7" fmla="*/ 200442 h 1387881"/>
                <a:gd name="connsiteX8" fmla="*/ 744136 w 1398984"/>
                <a:gd name="connsiteY8" fmla="*/ 170676 h 1387881"/>
                <a:gd name="connsiteX9" fmla="*/ 744136 w 1398984"/>
                <a:gd name="connsiteY9" fmla="*/ 29766 h 1387881"/>
                <a:gd name="connsiteX10" fmla="*/ 714370 w 1398984"/>
                <a:gd name="connsiteY10" fmla="*/ 0 h 1387881"/>
                <a:gd name="connsiteX11" fmla="*/ 684604 w 1398984"/>
                <a:gd name="connsiteY11" fmla="*/ 29766 h 1387881"/>
                <a:gd name="connsiteX12" fmla="*/ 684604 w 1398984"/>
                <a:gd name="connsiteY12" fmla="*/ 170676 h 1387881"/>
                <a:gd name="connsiteX13" fmla="*/ 714370 w 1398984"/>
                <a:gd name="connsiteY13" fmla="*/ 200442 h 1387881"/>
                <a:gd name="connsiteX14" fmla="*/ 164450 w 1398984"/>
                <a:gd name="connsiteY14" fmla="*/ 390257 h 1387881"/>
                <a:gd name="connsiteX15" fmla="*/ 50805 w 1398984"/>
                <a:gd name="connsiteY15" fmla="*/ 276612 h 1387881"/>
                <a:gd name="connsiteX16" fmla="*/ 8716 w 1398984"/>
                <a:gd name="connsiteY16" fmla="*/ 276612 h 1387881"/>
                <a:gd name="connsiteX17" fmla="*/ 8716 w 1398984"/>
                <a:gd name="connsiteY17" fmla="*/ 318701 h 1387881"/>
                <a:gd name="connsiteX18" fmla="*/ 122361 w 1398984"/>
                <a:gd name="connsiteY18" fmla="*/ 432346 h 1387881"/>
                <a:gd name="connsiteX19" fmla="*/ 164450 w 1398984"/>
                <a:gd name="connsiteY19" fmla="*/ 432346 h 1387881"/>
                <a:gd name="connsiteX20" fmla="*/ 164450 w 1398984"/>
                <a:gd name="connsiteY20" fmla="*/ 390257 h 1387881"/>
                <a:gd name="connsiteX21" fmla="*/ 1390258 w 1398984"/>
                <a:gd name="connsiteY21" fmla="*/ 276612 h 1387881"/>
                <a:gd name="connsiteX22" fmla="*/ 1348205 w 1398984"/>
                <a:gd name="connsiteY22" fmla="*/ 276577 h 1387881"/>
                <a:gd name="connsiteX23" fmla="*/ 1348169 w 1398984"/>
                <a:gd name="connsiteY23" fmla="*/ 276612 h 1387881"/>
                <a:gd name="connsiteX24" fmla="*/ 1234524 w 1398984"/>
                <a:gd name="connsiteY24" fmla="*/ 390257 h 1387881"/>
                <a:gd name="connsiteX25" fmla="*/ 1234524 w 1398984"/>
                <a:gd name="connsiteY25" fmla="*/ 432346 h 1387881"/>
                <a:gd name="connsiteX26" fmla="*/ 1276613 w 1398984"/>
                <a:gd name="connsiteY26" fmla="*/ 432346 h 1387881"/>
                <a:gd name="connsiteX27" fmla="*/ 1390258 w 1398984"/>
                <a:gd name="connsiteY27" fmla="*/ 318701 h 1387881"/>
                <a:gd name="connsiteX28" fmla="*/ 1390293 w 1398984"/>
                <a:gd name="connsiteY28" fmla="*/ 276647 h 1387881"/>
                <a:gd name="connsiteX29" fmla="*/ 1390258 w 1398984"/>
                <a:gd name="connsiteY29" fmla="*/ 276612 h 138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98984" h="1387881">
                  <a:moveTo>
                    <a:pt x="774318" y="1328351"/>
                  </a:moveTo>
                  <a:lnTo>
                    <a:pt x="595307" y="1328351"/>
                  </a:lnTo>
                  <a:cubicBezTo>
                    <a:pt x="578867" y="1328351"/>
                    <a:pt x="565542" y="1341676"/>
                    <a:pt x="565542" y="1358116"/>
                  </a:cubicBezTo>
                  <a:cubicBezTo>
                    <a:pt x="565542" y="1374556"/>
                    <a:pt x="578867" y="1387882"/>
                    <a:pt x="595307" y="1387882"/>
                  </a:cubicBezTo>
                  <a:lnTo>
                    <a:pt x="774318" y="1387882"/>
                  </a:lnTo>
                  <a:cubicBezTo>
                    <a:pt x="790758" y="1387882"/>
                    <a:pt x="804084" y="1374556"/>
                    <a:pt x="804084" y="1358116"/>
                  </a:cubicBezTo>
                  <a:cubicBezTo>
                    <a:pt x="804084" y="1341676"/>
                    <a:pt x="790758" y="1328351"/>
                    <a:pt x="774318" y="1328351"/>
                  </a:cubicBezTo>
                  <a:close/>
                  <a:moveTo>
                    <a:pt x="714370" y="200442"/>
                  </a:moveTo>
                  <a:cubicBezTo>
                    <a:pt x="730810" y="200442"/>
                    <a:pt x="744136" y="187116"/>
                    <a:pt x="744136" y="170676"/>
                  </a:cubicBezTo>
                  <a:lnTo>
                    <a:pt x="744136" y="29766"/>
                  </a:lnTo>
                  <a:cubicBezTo>
                    <a:pt x="744136" y="13326"/>
                    <a:pt x="730810" y="0"/>
                    <a:pt x="714370" y="0"/>
                  </a:cubicBezTo>
                  <a:cubicBezTo>
                    <a:pt x="697930" y="0"/>
                    <a:pt x="684604" y="13326"/>
                    <a:pt x="684604" y="29766"/>
                  </a:cubicBezTo>
                  <a:lnTo>
                    <a:pt x="684604" y="170676"/>
                  </a:lnTo>
                  <a:cubicBezTo>
                    <a:pt x="684604" y="187116"/>
                    <a:pt x="697930" y="200442"/>
                    <a:pt x="714370" y="200442"/>
                  </a:cubicBezTo>
                  <a:close/>
                  <a:moveTo>
                    <a:pt x="164450" y="390257"/>
                  </a:moveTo>
                  <a:lnTo>
                    <a:pt x="50805" y="276612"/>
                  </a:lnTo>
                  <a:cubicBezTo>
                    <a:pt x="39183" y="264990"/>
                    <a:pt x="20338" y="264990"/>
                    <a:pt x="8716" y="276612"/>
                  </a:cubicBezTo>
                  <a:cubicBezTo>
                    <a:pt x="-2905" y="288234"/>
                    <a:pt x="-2905" y="307079"/>
                    <a:pt x="8716" y="318701"/>
                  </a:cubicBezTo>
                  <a:lnTo>
                    <a:pt x="122361" y="432346"/>
                  </a:lnTo>
                  <a:cubicBezTo>
                    <a:pt x="133983" y="443967"/>
                    <a:pt x="152828" y="443967"/>
                    <a:pt x="164450" y="432346"/>
                  </a:cubicBezTo>
                  <a:cubicBezTo>
                    <a:pt x="176072" y="420724"/>
                    <a:pt x="176072" y="401879"/>
                    <a:pt x="164450" y="390257"/>
                  </a:cubicBezTo>
                  <a:close/>
                  <a:moveTo>
                    <a:pt x="1390258" y="276612"/>
                  </a:moveTo>
                  <a:cubicBezTo>
                    <a:pt x="1378655" y="264990"/>
                    <a:pt x="1359828" y="264974"/>
                    <a:pt x="1348205" y="276577"/>
                  </a:cubicBezTo>
                  <a:cubicBezTo>
                    <a:pt x="1348194" y="276588"/>
                    <a:pt x="1348181" y="276601"/>
                    <a:pt x="1348169" y="276612"/>
                  </a:cubicBezTo>
                  <a:lnTo>
                    <a:pt x="1234524" y="390257"/>
                  </a:lnTo>
                  <a:cubicBezTo>
                    <a:pt x="1222903" y="401879"/>
                    <a:pt x="1222903" y="420724"/>
                    <a:pt x="1234524" y="432346"/>
                  </a:cubicBezTo>
                  <a:cubicBezTo>
                    <a:pt x="1246146" y="443967"/>
                    <a:pt x="1264991" y="443967"/>
                    <a:pt x="1276613" y="432346"/>
                  </a:cubicBezTo>
                  <a:lnTo>
                    <a:pt x="1390258" y="318701"/>
                  </a:lnTo>
                  <a:cubicBezTo>
                    <a:pt x="1401880" y="307098"/>
                    <a:pt x="1401896" y="288271"/>
                    <a:pt x="1390293" y="276647"/>
                  </a:cubicBezTo>
                  <a:cubicBezTo>
                    <a:pt x="1390282" y="276636"/>
                    <a:pt x="1390269" y="276623"/>
                    <a:pt x="1390258" y="276612"/>
                  </a:cubicBezTo>
                  <a:close/>
                </a:path>
              </a:pathLst>
            </a:custGeom>
            <a:grpFill/>
            <a:ln w="1860"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id="{3F35CDD4-3D6C-4325-B07D-7A8B8F400DA8}"/>
                </a:ext>
              </a:extLst>
            </p:cNvPr>
            <p:cNvSpPr/>
            <p:nvPr/>
          </p:nvSpPr>
          <p:spPr>
            <a:xfrm>
              <a:off x="7182932" y="1768072"/>
              <a:ext cx="59531" cy="208359"/>
            </a:xfrm>
            <a:custGeom>
              <a:avLst/>
              <a:gdLst>
                <a:gd name="connsiteX0" fmla="*/ 59531 w 59531"/>
                <a:gd name="connsiteY0" fmla="*/ 29766 h 208359"/>
                <a:gd name="connsiteX1" fmla="*/ 29766 w 59531"/>
                <a:gd name="connsiteY1" fmla="*/ 0 h 208359"/>
                <a:gd name="connsiteX2" fmla="*/ 0 w 59531"/>
                <a:gd name="connsiteY2" fmla="*/ 29766 h 208359"/>
                <a:gd name="connsiteX3" fmla="*/ 0 w 59531"/>
                <a:gd name="connsiteY3" fmla="*/ 178594 h 208359"/>
                <a:gd name="connsiteX4" fmla="*/ 29766 w 59531"/>
                <a:gd name="connsiteY4" fmla="*/ 208359 h 208359"/>
                <a:gd name="connsiteX5" fmla="*/ 59531 w 59531"/>
                <a:gd name="connsiteY5" fmla="*/ 178594 h 208359"/>
                <a:gd name="connsiteX6" fmla="*/ 59531 w 59531"/>
                <a:gd name="connsiteY6" fmla="*/ 29766 h 20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31" h="208359">
                  <a:moveTo>
                    <a:pt x="59531" y="29766"/>
                  </a:moveTo>
                  <a:cubicBezTo>
                    <a:pt x="59531" y="13326"/>
                    <a:pt x="46206" y="0"/>
                    <a:pt x="29766" y="0"/>
                  </a:cubicBezTo>
                  <a:cubicBezTo>
                    <a:pt x="13326" y="0"/>
                    <a:pt x="0" y="13326"/>
                    <a:pt x="0" y="29766"/>
                  </a:cubicBezTo>
                  <a:lnTo>
                    <a:pt x="0" y="178594"/>
                  </a:lnTo>
                  <a:cubicBezTo>
                    <a:pt x="0" y="195034"/>
                    <a:pt x="13326" y="208359"/>
                    <a:pt x="29766" y="208359"/>
                  </a:cubicBezTo>
                  <a:cubicBezTo>
                    <a:pt x="46206" y="208359"/>
                    <a:pt x="59531" y="195034"/>
                    <a:pt x="59531" y="178594"/>
                  </a:cubicBezTo>
                  <a:lnTo>
                    <a:pt x="59531" y="29766"/>
                  </a:lnTo>
                  <a:close/>
                </a:path>
              </a:pathLst>
            </a:custGeom>
            <a:grpFill/>
            <a:ln w="1860" cap="flat">
              <a:noFill/>
              <a:prstDash val="solid"/>
              <a:miter/>
            </a:ln>
          </p:spPr>
          <p:txBody>
            <a:bodyPr rtlCol="0" anchor="ctr"/>
            <a:lstStyle/>
            <a:p>
              <a:endParaRPr lang="zh-CN" altLang="en-US"/>
            </a:p>
          </p:txBody>
        </p:sp>
      </p:grpSp>
      <p:grpSp>
        <p:nvGrpSpPr>
          <p:cNvPr id="62" name="组合 61">
            <a:extLst>
              <a:ext uri="{FF2B5EF4-FFF2-40B4-BE49-F238E27FC236}">
                <a16:creationId xmlns:a16="http://schemas.microsoft.com/office/drawing/2014/main" id="{DAE32A99-79FC-4F77-8E48-7658A708BAEE}"/>
              </a:ext>
            </a:extLst>
          </p:cNvPr>
          <p:cNvGrpSpPr/>
          <p:nvPr/>
        </p:nvGrpSpPr>
        <p:grpSpPr>
          <a:xfrm>
            <a:off x="7509874" y="2932430"/>
            <a:ext cx="258618" cy="276454"/>
            <a:chOff x="8609777" y="2487298"/>
            <a:chExt cx="1518434" cy="1623165"/>
          </a:xfrm>
          <a:gradFill>
            <a:gsLst>
              <a:gs pos="0">
                <a:schemeClr val="accent1"/>
              </a:gs>
              <a:gs pos="100000">
                <a:schemeClr val="accent2"/>
              </a:gs>
            </a:gsLst>
            <a:lin ang="2700000" scaled="0"/>
          </a:gradFill>
        </p:grpSpPr>
        <p:sp>
          <p:nvSpPr>
            <p:cNvPr id="63" name="任意多边形: 形状 62">
              <a:extLst>
                <a:ext uri="{FF2B5EF4-FFF2-40B4-BE49-F238E27FC236}">
                  <a16:creationId xmlns:a16="http://schemas.microsoft.com/office/drawing/2014/main" id="{4599E0D4-C0DB-444B-BF55-6F59A354C825}"/>
                </a:ext>
              </a:extLst>
            </p:cNvPr>
            <p:cNvSpPr/>
            <p:nvPr/>
          </p:nvSpPr>
          <p:spPr>
            <a:xfrm>
              <a:off x="8668951" y="2487298"/>
              <a:ext cx="1253996" cy="1268109"/>
            </a:xfrm>
            <a:custGeom>
              <a:avLst/>
              <a:gdLst>
                <a:gd name="connsiteX0" fmla="*/ 29766 w 1253996"/>
                <a:gd name="connsiteY0" fmla="*/ 730036 h 1268109"/>
                <a:gd name="connsiteX1" fmla="*/ 179755 w 1253996"/>
                <a:gd name="connsiteY1" fmla="*/ 730036 h 1268109"/>
                <a:gd name="connsiteX2" fmla="*/ 209520 w 1253996"/>
                <a:gd name="connsiteY2" fmla="*/ 700271 h 1268109"/>
                <a:gd name="connsiteX3" fmla="*/ 179755 w 1253996"/>
                <a:gd name="connsiteY3" fmla="*/ 670505 h 1268109"/>
                <a:gd name="connsiteX4" fmla="*/ 29766 w 1253996"/>
                <a:gd name="connsiteY4" fmla="*/ 670505 h 1268109"/>
                <a:gd name="connsiteX5" fmla="*/ 0 w 1253996"/>
                <a:gd name="connsiteY5" fmla="*/ 700271 h 1268109"/>
                <a:gd name="connsiteX6" fmla="*/ 29766 w 1253996"/>
                <a:gd name="connsiteY6" fmla="*/ 730036 h 1268109"/>
                <a:gd name="connsiteX7" fmla="*/ 209877 w 1253996"/>
                <a:gd name="connsiteY7" fmla="*/ 1206286 h 1268109"/>
                <a:gd name="connsiteX8" fmla="*/ 30123 w 1253996"/>
                <a:gd name="connsiteY8" fmla="*/ 1206286 h 1268109"/>
                <a:gd name="connsiteX9" fmla="*/ 357 w 1253996"/>
                <a:gd name="connsiteY9" fmla="*/ 1236052 h 1268109"/>
                <a:gd name="connsiteX10" fmla="*/ 30123 w 1253996"/>
                <a:gd name="connsiteY10" fmla="*/ 1265817 h 1268109"/>
                <a:gd name="connsiteX11" fmla="*/ 209877 w 1253996"/>
                <a:gd name="connsiteY11" fmla="*/ 1265817 h 1268109"/>
                <a:gd name="connsiteX12" fmla="*/ 239643 w 1253996"/>
                <a:gd name="connsiteY12" fmla="*/ 1236052 h 1268109"/>
                <a:gd name="connsiteX13" fmla="*/ 209877 w 1253996"/>
                <a:gd name="connsiteY13" fmla="*/ 1206286 h 1268109"/>
                <a:gd name="connsiteX14" fmla="*/ 1224230 w 1253996"/>
                <a:gd name="connsiteY14" fmla="*/ 1080348 h 1268109"/>
                <a:gd name="connsiteX15" fmla="*/ 1194465 w 1253996"/>
                <a:gd name="connsiteY15" fmla="*/ 1110114 h 1268109"/>
                <a:gd name="connsiteX16" fmla="*/ 1194465 w 1253996"/>
                <a:gd name="connsiteY16" fmla="*/ 1238344 h 1268109"/>
                <a:gd name="connsiteX17" fmla="*/ 1224230 w 1253996"/>
                <a:gd name="connsiteY17" fmla="*/ 1268109 h 1268109"/>
                <a:gd name="connsiteX18" fmla="*/ 1253996 w 1253996"/>
                <a:gd name="connsiteY18" fmla="*/ 1238344 h 1268109"/>
                <a:gd name="connsiteX19" fmla="*/ 1253996 w 1253996"/>
                <a:gd name="connsiteY19" fmla="*/ 1110114 h 1268109"/>
                <a:gd name="connsiteX20" fmla="*/ 1224230 w 1253996"/>
                <a:gd name="connsiteY20" fmla="*/ 1080348 h 1268109"/>
                <a:gd name="connsiteX21" fmla="*/ 1075402 w 1253996"/>
                <a:gd name="connsiteY21" fmla="*/ 1080348 h 1268109"/>
                <a:gd name="connsiteX22" fmla="*/ 1045637 w 1253996"/>
                <a:gd name="connsiteY22" fmla="*/ 1110114 h 1268109"/>
                <a:gd name="connsiteX23" fmla="*/ 1045637 w 1253996"/>
                <a:gd name="connsiteY23" fmla="*/ 1238344 h 1268109"/>
                <a:gd name="connsiteX24" fmla="*/ 1075402 w 1253996"/>
                <a:gd name="connsiteY24" fmla="*/ 1268109 h 1268109"/>
                <a:gd name="connsiteX25" fmla="*/ 1105168 w 1253996"/>
                <a:gd name="connsiteY25" fmla="*/ 1238344 h 1268109"/>
                <a:gd name="connsiteX26" fmla="*/ 1105168 w 1253996"/>
                <a:gd name="connsiteY26" fmla="*/ 1110114 h 1268109"/>
                <a:gd name="connsiteX27" fmla="*/ 1075402 w 1253996"/>
                <a:gd name="connsiteY27" fmla="*/ 1080348 h 1268109"/>
                <a:gd name="connsiteX28" fmla="*/ 747980 w 1253996"/>
                <a:gd name="connsiteY28" fmla="*/ 1080348 h 1268109"/>
                <a:gd name="connsiteX29" fmla="*/ 718215 w 1253996"/>
                <a:gd name="connsiteY29" fmla="*/ 1110114 h 1268109"/>
                <a:gd name="connsiteX30" fmla="*/ 718215 w 1253996"/>
                <a:gd name="connsiteY30" fmla="*/ 1238344 h 1268109"/>
                <a:gd name="connsiteX31" fmla="*/ 747980 w 1253996"/>
                <a:gd name="connsiteY31" fmla="*/ 1268109 h 1268109"/>
                <a:gd name="connsiteX32" fmla="*/ 777746 w 1253996"/>
                <a:gd name="connsiteY32" fmla="*/ 1238344 h 1268109"/>
                <a:gd name="connsiteX33" fmla="*/ 777746 w 1253996"/>
                <a:gd name="connsiteY33" fmla="*/ 1110114 h 1268109"/>
                <a:gd name="connsiteX34" fmla="*/ 747980 w 1253996"/>
                <a:gd name="connsiteY34" fmla="*/ 1080348 h 1268109"/>
                <a:gd name="connsiteX35" fmla="*/ 459462 w 1253996"/>
                <a:gd name="connsiteY35" fmla="*/ 10631 h 1268109"/>
                <a:gd name="connsiteX36" fmla="*/ 448925 w 1253996"/>
                <a:gd name="connsiteY36" fmla="*/ 7744 h 1268109"/>
                <a:gd name="connsiteX37" fmla="*/ 206306 w 1253996"/>
                <a:gd name="connsiteY37" fmla="*/ 50993 h 1268109"/>
                <a:gd name="connsiteX38" fmla="*/ 151239 w 1253996"/>
                <a:gd name="connsiteY38" fmla="*/ 85402 h 1268109"/>
                <a:gd name="connsiteX39" fmla="*/ 129957 w 1253996"/>
                <a:gd name="connsiteY39" fmla="*/ 101684 h 1268109"/>
                <a:gd name="connsiteX40" fmla="*/ 126519 w 1253996"/>
                <a:gd name="connsiteY40" fmla="*/ 143639 h 1268109"/>
                <a:gd name="connsiteX41" fmla="*/ 168473 w 1253996"/>
                <a:gd name="connsiteY41" fmla="*/ 147076 h 1268109"/>
                <a:gd name="connsiteX42" fmla="*/ 185857 w 1253996"/>
                <a:gd name="connsiteY42" fmla="*/ 133860 h 1268109"/>
                <a:gd name="connsiteX43" fmla="*/ 234702 w 1253996"/>
                <a:gd name="connsiteY43" fmla="*/ 103351 h 1268109"/>
                <a:gd name="connsiteX44" fmla="*/ 434548 w 1253996"/>
                <a:gd name="connsiteY44" fmla="*/ 65548 h 1268109"/>
                <a:gd name="connsiteX45" fmla="*/ 442555 w 1253996"/>
                <a:gd name="connsiteY45" fmla="*/ 67721 h 1268109"/>
                <a:gd name="connsiteX46" fmla="*/ 479554 w 1253996"/>
                <a:gd name="connsiteY46" fmla="*/ 47629 h 1268109"/>
                <a:gd name="connsiteX47" fmla="*/ 459462 w 1253996"/>
                <a:gd name="connsiteY47" fmla="*/ 10631 h 1268109"/>
                <a:gd name="connsiteX48" fmla="*/ 1094720 w 1253996"/>
                <a:gd name="connsiteY48" fmla="*/ 186337 h 1268109"/>
                <a:gd name="connsiteX49" fmla="*/ 1076980 w 1253996"/>
                <a:gd name="connsiteY49" fmla="*/ 200238 h 1268109"/>
                <a:gd name="connsiteX50" fmla="*/ 1024890 w 1253996"/>
                <a:gd name="connsiteY50" fmla="*/ 232712 h 1268109"/>
                <a:gd name="connsiteX51" fmla="*/ 848023 w 1253996"/>
                <a:gd name="connsiteY51" fmla="*/ 279682 h 1268109"/>
                <a:gd name="connsiteX52" fmla="*/ 818257 w 1253996"/>
                <a:gd name="connsiteY52" fmla="*/ 309448 h 1268109"/>
                <a:gd name="connsiteX53" fmla="*/ 848023 w 1253996"/>
                <a:gd name="connsiteY53" fmla="*/ 339214 h 1268109"/>
                <a:gd name="connsiteX54" fmla="*/ 1052840 w 1253996"/>
                <a:gd name="connsiteY54" fmla="*/ 285278 h 1268109"/>
                <a:gd name="connsiteX55" fmla="*/ 1134398 w 1253996"/>
                <a:gd name="connsiteY55" fmla="*/ 230748 h 1268109"/>
                <a:gd name="connsiteX56" fmla="*/ 1136764 w 1253996"/>
                <a:gd name="connsiteY56" fmla="*/ 188704 h 1268109"/>
                <a:gd name="connsiteX57" fmla="*/ 1094720 w 1253996"/>
                <a:gd name="connsiteY57" fmla="*/ 186337 h 1268109"/>
                <a:gd name="connsiteX58" fmla="*/ 1071235 w 1253996"/>
                <a:gd name="connsiteY58" fmla="*/ 105672 h 1268109"/>
                <a:gd name="connsiteX59" fmla="*/ 1073616 w 1253996"/>
                <a:gd name="connsiteY59" fmla="*/ 63643 h 1268109"/>
                <a:gd name="connsiteX60" fmla="*/ 1031587 w 1253996"/>
                <a:gd name="connsiteY60" fmla="*/ 61262 h 1268109"/>
                <a:gd name="connsiteX61" fmla="*/ 1013847 w 1253996"/>
                <a:gd name="connsiteY61" fmla="*/ 75163 h 1268109"/>
                <a:gd name="connsiteX62" fmla="*/ 961757 w 1253996"/>
                <a:gd name="connsiteY62" fmla="*/ 107637 h 1268109"/>
                <a:gd name="connsiteX63" fmla="*/ 784890 w 1253996"/>
                <a:gd name="connsiteY63" fmla="*/ 154607 h 1268109"/>
                <a:gd name="connsiteX64" fmla="*/ 638294 w 1253996"/>
                <a:gd name="connsiteY64" fmla="*/ 107250 h 1268109"/>
                <a:gd name="connsiteX65" fmla="*/ 597078 w 1253996"/>
                <a:gd name="connsiteY65" fmla="*/ 115806 h 1268109"/>
                <a:gd name="connsiteX66" fmla="*/ 605403 w 1253996"/>
                <a:gd name="connsiteY66" fmla="*/ 156869 h 1268109"/>
                <a:gd name="connsiteX67" fmla="*/ 784890 w 1253996"/>
                <a:gd name="connsiteY67" fmla="*/ 214138 h 1268109"/>
                <a:gd name="connsiteX68" fmla="*/ 989707 w 1253996"/>
                <a:gd name="connsiteY68" fmla="*/ 160203 h 1268109"/>
                <a:gd name="connsiteX69" fmla="*/ 1071235 w 1253996"/>
                <a:gd name="connsiteY69" fmla="*/ 105672 h 126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53996" h="1268109">
                  <a:moveTo>
                    <a:pt x="29766" y="730036"/>
                  </a:moveTo>
                  <a:lnTo>
                    <a:pt x="179755" y="730036"/>
                  </a:lnTo>
                  <a:cubicBezTo>
                    <a:pt x="196195" y="730036"/>
                    <a:pt x="209520" y="716711"/>
                    <a:pt x="209520" y="700271"/>
                  </a:cubicBezTo>
                  <a:cubicBezTo>
                    <a:pt x="209520" y="683831"/>
                    <a:pt x="196195" y="670505"/>
                    <a:pt x="179755" y="670505"/>
                  </a:cubicBezTo>
                  <a:lnTo>
                    <a:pt x="29766" y="670505"/>
                  </a:lnTo>
                  <a:cubicBezTo>
                    <a:pt x="13326" y="670505"/>
                    <a:pt x="0" y="683831"/>
                    <a:pt x="0" y="700271"/>
                  </a:cubicBezTo>
                  <a:cubicBezTo>
                    <a:pt x="0" y="716711"/>
                    <a:pt x="13326" y="730036"/>
                    <a:pt x="29766" y="730036"/>
                  </a:cubicBezTo>
                  <a:close/>
                  <a:moveTo>
                    <a:pt x="209877" y="1206286"/>
                  </a:moveTo>
                  <a:lnTo>
                    <a:pt x="30123" y="1206286"/>
                  </a:lnTo>
                  <a:cubicBezTo>
                    <a:pt x="13683" y="1206286"/>
                    <a:pt x="357" y="1219612"/>
                    <a:pt x="357" y="1236052"/>
                  </a:cubicBezTo>
                  <a:cubicBezTo>
                    <a:pt x="357" y="1252492"/>
                    <a:pt x="13683" y="1265817"/>
                    <a:pt x="30123" y="1265817"/>
                  </a:cubicBezTo>
                  <a:lnTo>
                    <a:pt x="209877" y="1265817"/>
                  </a:lnTo>
                  <a:cubicBezTo>
                    <a:pt x="226317" y="1265817"/>
                    <a:pt x="239643" y="1252492"/>
                    <a:pt x="239643" y="1236052"/>
                  </a:cubicBezTo>
                  <a:cubicBezTo>
                    <a:pt x="239643" y="1219612"/>
                    <a:pt x="226317" y="1206286"/>
                    <a:pt x="209877" y="1206286"/>
                  </a:cubicBezTo>
                  <a:close/>
                  <a:moveTo>
                    <a:pt x="1224230" y="1080348"/>
                  </a:moveTo>
                  <a:cubicBezTo>
                    <a:pt x="1207790" y="1080348"/>
                    <a:pt x="1194465" y="1093674"/>
                    <a:pt x="1194465" y="1110114"/>
                  </a:cubicBezTo>
                  <a:lnTo>
                    <a:pt x="1194465" y="1238344"/>
                  </a:lnTo>
                  <a:cubicBezTo>
                    <a:pt x="1194465" y="1254784"/>
                    <a:pt x="1207790" y="1268109"/>
                    <a:pt x="1224230" y="1268109"/>
                  </a:cubicBezTo>
                  <a:cubicBezTo>
                    <a:pt x="1240670" y="1268109"/>
                    <a:pt x="1253996" y="1254784"/>
                    <a:pt x="1253996" y="1238344"/>
                  </a:cubicBezTo>
                  <a:lnTo>
                    <a:pt x="1253996" y="1110114"/>
                  </a:lnTo>
                  <a:cubicBezTo>
                    <a:pt x="1253996" y="1093674"/>
                    <a:pt x="1240670" y="1080348"/>
                    <a:pt x="1224230" y="1080348"/>
                  </a:cubicBezTo>
                  <a:close/>
                  <a:moveTo>
                    <a:pt x="1075402" y="1080348"/>
                  </a:moveTo>
                  <a:cubicBezTo>
                    <a:pt x="1058962" y="1080348"/>
                    <a:pt x="1045637" y="1093674"/>
                    <a:pt x="1045637" y="1110114"/>
                  </a:cubicBezTo>
                  <a:lnTo>
                    <a:pt x="1045637" y="1238344"/>
                  </a:lnTo>
                  <a:cubicBezTo>
                    <a:pt x="1045637" y="1254784"/>
                    <a:pt x="1058962" y="1268109"/>
                    <a:pt x="1075402" y="1268109"/>
                  </a:cubicBezTo>
                  <a:cubicBezTo>
                    <a:pt x="1091842" y="1268109"/>
                    <a:pt x="1105168" y="1254784"/>
                    <a:pt x="1105168" y="1238344"/>
                  </a:cubicBezTo>
                  <a:lnTo>
                    <a:pt x="1105168" y="1110114"/>
                  </a:lnTo>
                  <a:cubicBezTo>
                    <a:pt x="1105168" y="1093674"/>
                    <a:pt x="1091842" y="1080348"/>
                    <a:pt x="1075402" y="1080348"/>
                  </a:cubicBezTo>
                  <a:close/>
                  <a:moveTo>
                    <a:pt x="747980" y="1080348"/>
                  </a:moveTo>
                  <a:cubicBezTo>
                    <a:pt x="731540" y="1080348"/>
                    <a:pt x="718215" y="1093674"/>
                    <a:pt x="718215" y="1110114"/>
                  </a:cubicBezTo>
                  <a:lnTo>
                    <a:pt x="718215" y="1238344"/>
                  </a:lnTo>
                  <a:cubicBezTo>
                    <a:pt x="718215" y="1254784"/>
                    <a:pt x="731540" y="1268109"/>
                    <a:pt x="747980" y="1268109"/>
                  </a:cubicBezTo>
                  <a:cubicBezTo>
                    <a:pt x="764420" y="1268109"/>
                    <a:pt x="777746" y="1254784"/>
                    <a:pt x="777746" y="1238344"/>
                  </a:cubicBezTo>
                  <a:lnTo>
                    <a:pt x="777746" y="1110114"/>
                  </a:lnTo>
                  <a:cubicBezTo>
                    <a:pt x="777746" y="1093674"/>
                    <a:pt x="764420" y="1080348"/>
                    <a:pt x="747980" y="1080348"/>
                  </a:cubicBezTo>
                  <a:close/>
                  <a:moveTo>
                    <a:pt x="459462" y="10631"/>
                  </a:moveTo>
                  <a:cubicBezTo>
                    <a:pt x="455968" y="9599"/>
                    <a:pt x="452456" y="8637"/>
                    <a:pt x="448925" y="7744"/>
                  </a:cubicBezTo>
                  <a:cubicBezTo>
                    <a:pt x="369540" y="-12021"/>
                    <a:pt x="286673" y="7357"/>
                    <a:pt x="206306" y="50993"/>
                  </a:cubicBezTo>
                  <a:cubicBezTo>
                    <a:pt x="186154" y="61947"/>
                    <a:pt x="167670" y="73645"/>
                    <a:pt x="151239" y="85402"/>
                  </a:cubicBezTo>
                  <a:cubicBezTo>
                    <a:pt x="141238" y="92546"/>
                    <a:pt x="134035" y="98231"/>
                    <a:pt x="129957" y="101684"/>
                  </a:cubicBezTo>
                  <a:cubicBezTo>
                    <a:pt x="117422" y="112319"/>
                    <a:pt x="115883" y="131103"/>
                    <a:pt x="126519" y="143639"/>
                  </a:cubicBezTo>
                  <a:cubicBezTo>
                    <a:pt x="137154" y="156174"/>
                    <a:pt x="155938" y="157712"/>
                    <a:pt x="168473" y="147076"/>
                  </a:cubicBezTo>
                  <a:cubicBezTo>
                    <a:pt x="171331" y="144636"/>
                    <a:pt x="177284" y="139992"/>
                    <a:pt x="185857" y="133860"/>
                  </a:cubicBezTo>
                  <a:cubicBezTo>
                    <a:pt x="201497" y="122697"/>
                    <a:pt x="217810" y="112507"/>
                    <a:pt x="234702" y="103351"/>
                  </a:cubicBezTo>
                  <a:cubicBezTo>
                    <a:pt x="303222" y="66144"/>
                    <a:pt x="372189" y="50011"/>
                    <a:pt x="434548" y="65548"/>
                  </a:cubicBezTo>
                  <a:cubicBezTo>
                    <a:pt x="437227" y="66203"/>
                    <a:pt x="439906" y="66947"/>
                    <a:pt x="442555" y="67721"/>
                  </a:cubicBezTo>
                  <a:cubicBezTo>
                    <a:pt x="458320" y="72391"/>
                    <a:pt x="474885" y="63394"/>
                    <a:pt x="479554" y="47629"/>
                  </a:cubicBezTo>
                  <a:cubicBezTo>
                    <a:pt x="484223" y="31865"/>
                    <a:pt x="475227" y="15300"/>
                    <a:pt x="459462" y="10631"/>
                  </a:cubicBezTo>
                  <a:close/>
                  <a:moveTo>
                    <a:pt x="1094720" y="186337"/>
                  </a:moveTo>
                  <a:cubicBezTo>
                    <a:pt x="1089016" y="191232"/>
                    <a:pt x="1083097" y="195870"/>
                    <a:pt x="1076980" y="200238"/>
                  </a:cubicBezTo>
                  <a:cubicBezTo>
                    <a:pt x="1061829" y="211281"/>
                    <a:pt x="1044357" y="222354"/>
                    <a:pt x="1024890" y="232712"/>
                  </a:cubicBezTo>
                  <a:cubicBezTo>
                    <a:pt x="969586" y="262121"/>
                    <a:pt x="909816" y="279682"/>
                    <a:pt x="848023" y="279682"/>
                  </a:cubicBezTo>
                  <a:cubicBezTo>
                    <a:pt x="831583" y="279682"/>
                    <a:pt x="818257" y="293008"/>
                    <a:pt x="818257" y="309448"/>
                  </a:cubicBezTo>
                  <a:cubicBezTo>
                    <a:pt x="818257" y="325888"/>
                    <a:pt x="831583" y="339214"/>
                    <a:pt x="848023" y="339214"/>
                  </a:cubicBezTo>
                  <a:cubicBezTo>
                    <a:pt x="920562" y="339214"/>
                    <a:pt x="989528" y="318943"/>
                    <a:pt x="1052840" y="285278"/>
                  </a:cubicBezTo>
                  <a:cubicBezTo>
                    <a:pt x="1090732" y="265127"/>
                    <a:pt x="1118592" y="244827"/>
                    <a:pt x="1134398" y="230748"/>
                  </a:cubicBezTo>
                  <a:cubicBezTo>
                    <a:pt x="1146661" y="219790"/>
                    <a:pt x="1147722" y="200967"/>
                    <a:pt x="1136764" y="188704"/>
                  </a:cubicBezTo>
                  <a:cubicBezTo>
                    <a:pt x="1125807" y="176440"/>
                    <a:pt x="1106984" y="175380"/>
                    <a:pt x="1094720" y="186337"/>
                  </a:cubicBezTo>
                  <a:close/>
                  <a:moveTo>
                    <a:pt x="1071235" y="105672"/>
                  </a:moveTo>
                  <a:cubicBezTo>
                    <a:pt x="1083499" y="94724"/>
                    <a:pt x="1084565" y="75907"/>
                    <a:pt x="1073616" y="63643"/>
                  </a:cubicBezTo>
                  <a:cubicBezTo>
                    <a:pt x="1062668" y="51380"/>
                    <a:pt x="1043851" y="50314"/>
                    <a:pt x="1031587" y="61262"/>
                  </a:cubicBezTo>
                  <a:cubicBezTo>
                    <a:pt x="1025884" y="66157"/>
                    <a:pt x="1019964" y="70795"/>
                    <a:pt x="1013847" y="75163"/>
                  </a:cubicBezTo>
                  <a:cubicBezTo>
                    <a:pt x="998696" y="86206"/>
                    <a:pt x="981224" y="97279"/>
                    <a:pt x="961757" y="107637"/>
                  </a:cubicBezTo>
                  <a:cubicBezTo>
                    <a:pt x="906453" y="137045"/>
                    <a:pt x="846683" y="154607"/>
                    <a:pt x="784890" y="154607"/>
                  </a:cubicBezTo>
                  <a:cubicBezTo>
                    <a:pt x="727025" y="154607"/>
                    <a:pt x="688925" y="140796"/>
                    <a:pt x="638294" y="107250"/>
                  </a:cubicBezTo>
                  <a:cubicBezTo>
                    <a:pt x="624550" y="98231"/>
                    <a:pt x="606097" y="102061"/>
                    <a:pt x="597078" y="115806"/>
                  </a:cubicBezTo>
                  <a:cubicBezTo>
                    <a:pt x="588119" y="129459"/>
                    <a:pt x="591832" y="147783"/>
                    <a:pt x="605403" y="156869"/>
                  </a:cubicBezTo>
                  <a:cubicBezTo>
                    <a:pt x="665053" y="196398"/>
                    <a:pt x="714018" y="214138"/>
                    <a:pt x="784890" y="214138"/>
                  </a:cubicBezTo>
                  <a:cubicBezTo>
                    <a:pt x="857429" y="214138"/>
                    <a:pt x="926396" y="193868"/>
                    <a:pt x="989707" y="160203"/>
                  </a:cubicBezTo>
                  <a:cubicBezTo>
                    <a:pt x="1027569" y="140052"/>
                    <a:pt x="1055430" y="119752"/>
                    <a:pt x="1071235" y="105672"/>
                  </a:cubicBezTo>
                  <a:close/>
                </a:path>
              </a:pathLst>
            </a:custGeom>
            <a:grpFill/>
            <a:ln w="1860"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id="{7D6CBD01-8F78-477D-AC07-9965245AA389}"/>
                </a:ext>
              </a:extLst>
            </p:cNvPr>
            <p:cNvSpPr/>
            <p:nvPr/>
          </p:nvSpPr>
          <p:spPr>
            <a:xfrm>
              <a:off x="9175324" y="2532725"/>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id="{529D67D6-9564-46FD-8B4C-0E4B0E7F1341}"/>
                </a:ext>
              </a:extLst>
            </p:cNvPr>
            <p:cNvSpPr/>
            <p:nvPr/>
          </p:nvSpPr>
          <p:spPr>
            <a:xfrm>
              <a:off x="8959825" y="3639816"/>
              <a:ext cx="88724" cy="470647"/>
            </a:xfrm>
            <a:custGeom>
              <a:avLst/>
              <a:gdLst>
                <a:gd name="connsiteX0" fmla="*/ 59468 w 88724"/>
                <a:gd name="connsiteY0" fmla="*/ 27812 h 470647"/>
                <a:gd name="connsiteX1" fmla="*/ 27812 w 88724"/>
                <a:gd name="connsiteY1" fmla="*/ 65 h 470647"/>
                <a:gd name="connsiteX2" fmla="*/ 65 w 88724"/>
                <a:gd name="connsiteY2" fmla="*/ 31721 h 470647"/>
                <a:gd name="connsiteX3" fmla="*/ 86 w 88724"/>
                <a:gd name="connsiteY3" fmla="*/ 32009 h 470647"/>
                <a:gd name="connsiteX4" fmla="*/ 29256 w 88724"/>
                <a:gd name="connsiteY4" fmla="*/ 442835 h 470647"/>
                <a:gd name="connsiteX5" fmla="*/ 60912 w 88724"/>
                <a:gd name="connsiteY5" fmla="*/ 470582 h 470647"/>
                <a:gd name="connsiteX6" fmla="*/ 88659 w 88724"/>
                <a:gd name="connsiteY6" fmla="*/ 438926 h 470647"/>
                <a:gd name="connsiteX7" fmla="*/ 88639 w 88724"/>
                <a:gd name="connsiteY7" fmla="*/ 438638 h 470647"/>
                <a:gd name="connsiteX8" fmla="*/ 64975 w 88724"/>
                <a:gd name="connsiteY8" fmla="*/ 105471 h 470647"/>
                <a:gd name="connsiteX9" fmla="*/ 59468 w 88724"/>
                <a:gd name="connsiteY9" fmla="*/ 27812 h 47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724" h="470647">
                  <a:moveTo>
                    <a:pt x="59468" y="27812"/>
                  </a:moveTo>
                  <a:cubicBezTo>
                    <a:pt x="58389" y="11408"/>
                    <a:pt x="44215" y="-1014"/>
                    <a:pt x="27812" y="65"/>
                  </a:cubicBezTo>
                  <a:cubicBezTo>
                    <a:pt x="11408" y="1144"/>
                    <a:pt x="-1014" y="15318"/>
                    <a:pt x="65" y="31721"/>
                  </a:cubicBezTo>
                  <a:cubicBezTo>
                    <a:pt x="71" y="31818"/>
                    <a:pt x="78" y="31913"/>
                    <a:pt x="86" y="32009"/>
                  </a:cubicBezTo>
                  <a:lnTo>
                    <a:pt x="29256" y="442835"/>
                  </a:lnTo>
                  <a:cubicBezTo>
                    <a:pt x="30335" y="459237"/>
                    <a:pt x="44509" y="471661"/>
                    <a:pt x="60912" y="470582"/>
                  </a:cubicBezTo>
                  <a:cubicBezTo>
                    <a:pt x="77316" y="469503"/>
                    <a:pt x="89738" y="455329"/>
                    <a:pt x="88659" y="438926"/>
                  </a:cubicBezTo>
                  <a:cubicBezTo>
                    <a:pt x="88653" y="438829"/>
                    <a:pt x="88646" y="438734"/>
                    <a:pt x="88639" y="438638"/>
                  </a:cubicBezTo>
                  <a:lnTo>
                    <a:pt x="64975" y="105471"/>
                  </a:lnTo>
                  <a:lnTo>
                    <a:pt x="59468" y="27812"/>
                  </a:lnTo>
                  <a:close/>
                </a:path>
              </a:pathLst>
            </a:custGeom>
            <a:grpFill/>
            <a:ln w="1860"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id="{7C9E099E-0CBB-4710-9620-EAD7E4405210}"/>
                </a:ext>
              </a:extLst>
            </p:cNvPr>
            <p:cNvSpPr/>
            <p:nvPr/>
          </p:nvSpPr>
          <p:spPr>
            <a:xfrm>
              <a:off x="9949230" y="3901944"/>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id="{D5F83829-283B-42EE-8F17-DAE9B35C5C33}"/>
                </a:ext>
              </a:extLst>
            </p:cNvPr>
            <p:cNvSpPr/>
            <p:nvPr/>
          </p:nvSpPr>
          <p:spPr>
            <a:xfrm>
              <a:off x="8609777" y="2741084"/>
              <a:ext cx="1518434" cy="1369248"/>
            </a:xfrm>
            <a:custGeom>
              <a:avLst/>
              <a:gdLst>
                <a:gd name="connsiteX0" fmla="*/ 1518047 w 1518434"/>
                <a:gd name="connsiteY0" fmla="*/ 1337459 h 1369248"/>
                <a:gd name="connsiteX1" fmla="*/ 1518047 w 1518434"/>
                <a:gd name="connsiteY1" fmla="*/ 466338 h 1369248"/>
                <a:gd name="connsiteX2" fmla="*/ 1488283 w 1518434"/>
                <a:gd name="connsiteY2" fmla="*/ 436571 h 1369248"/>
                <a:gd name="connsiteX3" fmla="*/ 1474589 w 1518434"/>
                <a:gd name="connsiteY3" fmla="*/ 439906 h 1369248"/>
                <a:gd name="connsiteX4" fmla="*/ 999590 w 1518434"/>
                <a:gd name="connsiteY4" fmla="*/ 686187 h 1369248"/>
                <a:gd name="connsiteX5" fmla="*/ 999590 w 1518434"/>
                <a:gd name="connsiteY5" fmla="*/ 466338 h 1369248"/>
                <a:gd name="connsiteX6" fmla="*/ 969835 w 1518434"/>
                <a:gd name="connsiteY6" fmla="*/ 436561 h 1369248"/>
                <a:gd name="connsiteX7" fmla="*/ 957590 w 1518434"/>
                <a:gd name="connsiteY7" fmla="*/ 439192 h 1369248"/>
                <a:gd name="connsiteX8" fmla="*/ 398443 w 1518434"/>
                <a:gd name="connsiteY8" fmla="*/ 691128 h 1369248"/>
                <a:gd name="connsiteX9" fmla="*/ 327809 w 1518434"/>
                <a:gd name="connsiteY9" fmla="*/ 26640 h 1369248"/>
                <a:gd name="connsiteX10" fmla="*/ 298222 w 1518434"/>
                <a:gd name="connsiteY10" fmla="*/ 0 h 1369248"/>
                <a:gd name="connsiteX11" fmla="*/ 88107 w 1518434"/>
                <a:gd name="connsiteY11" fmla="*/ 0 h 1369248"/>
                <a:gd name="connsiteX12" fmla="*/ 58371 w 1518434"/>
                <a:gd name="connsiteY12" fmla="*/ 28456 h 1369248"/>
                <a:gd name="connsiteX13" fmla="*/ 30 w 1518434"/>
                <a:gd name="connsiteY13" fmla="*/ 1338144 h 1369248"/>
                <a:gd name="connsiteX14" fmla="*/ 28456 w 1518434"/>
                <a:gd name="connsiteY14" fmla="*/ 1369219 h 1369248"/>
                <a:gd name="connsiteX15" fmla="*/ 59532 w 1518434"/>
                <a:gd name="connsiteY15" fmla="*/ 1340793 h 1369248"/>
                <a:gd name="connsiteX16" fmla="*/ 116562 w 1518434"/>
                <a:gd name="connsiteY16" fmla="*/ 59531 h 1369248"/>
                <a:gd name="connsiteX17" fmla="*/ 271433 w 1518434"/>
                <a:gd name="connsiteY17" fmla="*/ 59531 h 1369248"/>
                <a:gd name="connsiteX18" fmla="*/ 343585 w 1518434"/>
                <a:gd name="connsiteY18" fmla="*/ 738277 h 1369248"/>
                <a:gd name="connsiteX19" fmla="*/ 376333 w 1518434"/>
                <a:gd name="connsiteY19" fmla="*/ 764725 h 1369248"/>
                <a:gd name="connsiteX20" fmla="*/ 385406 w 1518434"/>
                <a:gd name="connsiteY20" fmla="*/ 762268 h 1369248"/>
                <a:gd name="connsiteX21" fmla="*/ 559118 w 1518434"/>
                <a:gd name="connsiteY21" fmla="*/ 683984 h 1369248"/>
                <a:gd name="connsiteX22" fmla="*/ 940029 w 1518434"/>
                <a:gd name="connsiteY22" fmla="*/ 512356 h 1369248"/>
                <a:gd name="connsiteX23" fmla="*/ 940029 w 1518434"/>
                <a:gd name="connsiteY23" fmla="*/ 735122 h 1369248"/>
                <a:gd name="connsiteX24" fmla="*/ 969792 w 1518434"/>
                <a:gd name="connsiteY24" fmla="*/ 764889 h 1369248"/>
                <a:gd name="connsiteX25" fmla="*/ 983486 w 1518434"/>
                <a:gd name="connsiteY25" fmla="*/ 761554 h 1369248"/>
                <a:gd name="connsiteX26" fmla="*/ 1458516 w 1518434"/>
                <a:gd name="connsiteY26" fmla="*/ 515303 h 1369248"/>
                <a:gd name="connsiteX27" fmla="*/ 1458516 w 1518434"/>
                <a:gd name="connsiteY27" fmla="*/ 1309688 h 1369248"/>
                <a:gd name="connsiteX28" fmla="*/ 565547 w 1518434"/>
                <a:gd name="connsiteY28" fmla="*/ 1309688 h 1369248"/>
                <a:gd name="connsiteX29" fmla="*/ 535782 w 1518434"/>
                <a:gd name="connsiteY29" fmla="*/ 1339453 h 1369248"/>
                <a:gd name="connsiteX30" fmla="*/ 565547 w 1518434"/>
                <a:gd name="connsiteY30" fmla="*/ 1369219 h 1369248"/>
                <a:gd name="connsiteX31" fmla="*/ 1488669 w 1518434"/>
                <a:gd name="connsiteY31" fmla="*/ 1369219 h 1369248"/>
                <a:gd name="connsiteX32" fmla="*/ 1518434 w 1518434"/>
                <a:gd name="connsiteY32" fmla="*/ 1339453 h 1369248"/>
                <a:gd name="connsiteX33" fmla="*/ 1518047 w 1518434"/>
                <a:gd name="connsiteY33" fmla="*/ 1337459 h 1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8434" h="1369248">
                  <a:moveTo>
                    <a:pt x="1518047" y="1337459"/>
                  </a:moveTo>
                  <a:lnTo>
                    <a:pt x="1518047" y="466338"/>
                  </a:lnTo>
                  <a:cubicBezTo>
                    <a:pt x="1518049" y="449898"/>
                    <a:pt x="1504723" y="436571"/>
                    <a:pt x="1488283" y="436571"/>
                  </a:cubicBezTo>
                  <a:cubicBezTo>
                    <a:pt x="1483517" y="436569"/>
                    <a:pt x="1478822" y="437713"/>
                    <a:pt x="1474589" y="439906"/>
                  </a:cubicBezTo>
                  <a:lnTo>
                    <a:pt x="999590" y="686187"/>
                  </a:lnTo>
                  <a:lnTo>
                    <a:pt x="999590" y="466338"/>
                  </a:lnTo>
                  <a:cubicBezTo>
                    <a:pt x="999595" y="449898"/>
                    <a:pt x="986273" y="436567"/>
                    <a:pt x="969835" y="436561"/>
                  </a:cubicBezTo>
                  <a:cubicBezTo>
                    <a:pt x="965612" y="436559"/>
                    <a:pt x="961439" y="437456"/>
                    <a:pt x="957590" y="439192"/>
                  </a:cubicBezTo>
                  <a:lnTo>
                    <a:pt x="398443" y="691128"/>
                  </a:lnTo>
                  <a:lnTo>
                    <a:pt x="327809" y="26640"/>
                  </a:lnTo>
                  <a:cubicBezTo>
                    <a:pt x="326211" y="11501"/>
                    <a:pt x="313445" y="7"/>
                    <a:pt x="298222" y="0"/>
                  </a:cubicBezTo>
                  <a:lnTo>
                    <a:pt x="88107" y="0"/>
                  </a:lnTo>
                  <a:cubicBezTo>
                    <a:pt x="72176" y="0"/>
                    <a:pt x="59072" y="12542"/>
                    <a:pt x="58371" y="28456"/>
                  </a:cubicBezTo>
                  <a:lnTo>
                    <a:pt x="30" y="1338144"/>
                  </a:lnTo>
                  <a:cubicBezTo>
                    <a:pt x="-701" y="1354574"/>
                    <a:pt x="12026" y="1368488"/>
                    <a:pt x="28456" y="1369219"/>
                  </a:cubicBezTo>
                  <a:cubicBezTo>
                    <a:pt x="44887" y="1369950"/>
                    <a:pt x="58800" y="1357223"/>
                    <a:pt x="59532" y="1340793"/>
                  </a:cubicBezTo>
                  <a:lnTo>
                    <a:pt x="116562" y="59531"/>
                  </a:lnTo>
                  <a:lnTo>
                    <a:pt x="271433" y="59531"/>
                  </a:lnTo>
                  <a:lnTo>
                    <a:pt x="343585" y="738277"/>
                  </a:lnTo>
                  <a:cubicBezTo>
                    <a:pt x="345324" y="754624"/>
                    <a:pt x="359986" y="766465"/>
                    <a:pt x="376333" y="764725"/>
                  </a:cubicBezTo>
                  <a:cubicBezTo>
                    <a:pt x="379467" y="764392"/>
                    <a:pt x="382531" y="763563"/>
                    <a:pt x="385406" y="762268"/>
                  </a:cubicBezTo>
                  <a:lnTo>
                    <a:pt x="559118" y="683984"/>
                  </a:lnTo>
                  <a:lnTo>
                    <a:pt x="940029" y="512356"/>
                  </a:lnTo>
                  <a:lnTo>
                    <a:pt x="940029" y="735122"/>
                  </a:lnTo>
                  <a:cubicBezTo>
                    <a:pt x="940027" y="751562"/>
                    <a:pt x="953352" y="764889"/>
                    <a:pt x="969792" y="764889"/>
                  </a:cubicBezTo>
                  <a:cubicBezTo>
                    <a:pt x="974558" y="764889"/>
                    <a:pt x="979254" y="763745"/>
                    <a:pt x="983486" y="761554"/>
                  </a:cubicBezTo>
                  <a:lnTo>
                    <a:pt x="1458516" y="515303"/>
                  </a:lnTo>
                  <a:lnTo>
                    <a:pt x="1458516" y="1309688"/>
                  </a:lnTo>
                  <a:lnTo>
                    <a:pt x="565547" y="1309688"/>
                  </a:lnTo>
                  <a:cubicBezTo>
                    <a:pt x="549107" y="1309688"/>
                    <a:pt x="535782" y="1323013"/>
                    <a:pt x="535782" y="1339453"/>
                  </a:cubicBezTo>
                  <a:cubicBezTo>
                    <a:pt x="535782" y="1355893"/>
                    <a:pt x="549107" y="1369219"/>
                    <a:pt x="565547" y="1369219"/>
                  </a:cubicBezTo>
                  <a:lnTo>
                    <a:pt x="1488669" y="1369219"/>
                  </a:lnTo>
                  <a:cubicBezTo>
                    <a:pt x="1505108" y="1369219"/>
                    <a:pt x="1518434" y="1355893"/>
                    <a:pt x="1518434" y="1339453"/>
                  </a:cubicBezTo>
                  <a:cubicBezTo>
                    <a:pt x="1518434" y="1338739"/>
                    <a:pt x="1518107" y="1338144"/>
                    <a:pt x="1518047" y="1337459"/>
                  </a:cubicBezTo>
                  <a:close/>
                </a:path>
              </a:pathLst>
            </a:custGeom>
            <a:grpFill/>
            <a:ln w="1860"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id="{E5E2A2FB-354A-4F0A-AD91-7D098D5663F7}"/>
                </a:ext>
              </a:extLst>
            </p:cNvPr>
            <p:cNvSpPr/>
            <p:nvPr/>
          </p:nvSpPr>
          <p:spPr>
            <a:xfrm>
              <a:off x="9131628" y="3901944"/>
              <a:ext cx="758070" cy="59531"/>
            </a:xfrm>
            <a:custGeom>
              <a:avLst/>
              <a:gdLst>
                <a:gd name="connsiteX0" fmla="*/ 728305 w 758070"/>
                <a:gd name="connsiteY0" fmla="*/ 59531 h 59531"/>
                <a:gd name="connsiteX1" fmla="*/ 758071 w 758070"/>
                <a:gd name="connsiteY1" fmla="*/ 29766 h 59531"/>
                <a:gd name="connsiteX2" fmla="*/ 728305 w 758070"/>
                <a:gd name="connsiteY2" fmla="*/ 0 h 59531"/>
                <a:gd name="connsiteX3" fmla="*/ 29766 w 758070"/>
                <a:gd name="connsiteY3" fmla="*/ 0 h 59531"/>
                <a:gd name="connsiteX4" fmla="*/ 0 w 758070"/>
                <a:gd name="connsiteY4" fmla="*/ 29766 h 59531"/>
                <a:gd name="connsiteX5" fmla="*/ 29766 w 758070"/>
                <a:gd name="connsiteY5" fmla="*/ 59531 h 59531"/>
                <a:gd name="connsiteX6" fmla="*/ 728305 w 758070"/>
                <a:gd name="connsiteY6" fmla="*/ 59531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070" h="59531">
                  <a:moveTo>
                    <a:pt x="728305" y="59531"/>
                  </a:moveTo>
                  <a:cubicBezTo>
                    <a:pt x="744745" y="59531"/>
                    <a:pt x="758071" y="46206"/>
                    <a:pt x="758071" y="29766"/>
                  </a:cubicBezTo>
                  <a:cubicBezTo>
                    <a:pt x="758071" y="13326"/>
                    <a:pt x="744745" y="0"/>
                    <a:pt x="728305" y="0"/>
                  </a:cubicBezTo>
                  <a:lnTo>
                    <a:pt x="29766" y="0"/>
                  </a:lnTo>
                  <a:cubicBezTo>
                    <a:pt x="13326" y="0"/>
                    <a:pt x="0" y="13326"/>
                    <a:pt x="0" y="29766"/>
                  </a:cubicBezTo>
                  <a:cubicBezTo>
                    <a:pt x="0" y="46206"/>
                    <a:pt x="13326" y="59531"/>
                    <a:pt x="29766" y="59531"/>
                  </a:cubicBezTo>
                  <a:lnTo>
                    <a:pt x="728305" y="59531"/>
                  </a:lnTo>
                  <a:close/>
                </a:path>
              </a:pathLst>
            </a:custGeom>
            <a:grpFill/>
            <a:ln w="1860" cap="flat">
              <a:noFill/>
              <a:prstDash val="solid"/>
              <a:miter/>
            </a:ln>
          </p:spPr>
          <p:txBody>
            <a:bodyPr rtlCol="0" anchor="ctr"/>
            <a:lstStyle/>
            <a:p>
              <a:endParaRPr lang="zh-CN" altLang="en-US"/>
            </a:p>
          </p:txBody>
        </p:sp>
      </p:grpSp>
      <p:grpSp>
        <p:nvGrpSpPr>
          <p:cNvPr id="69" name="组合 68">
            <a:extLst>
              <a:ext uri="{FF2B5EF4-FFF2-40B4-BE49-F238E27FC236}">
                <a16:creationId xmlns:a16="http://schemas.microsoft.com/office/drawing/2014/main" id="{F6410B14-9DCB-47A3-8AE4-35B3A1941E16}"/>
              </a:ext>
            </a:extLst>
          </p:cNvPr>
          <p:cNvGrpSpPr/>
          <p:nvPr/>
        </p:nvGrpSpPr>
        <p:grpSpPr>
          <a:xfrm>
            <a:off x="7751554" y="4262094"/>
            <a:ext cx="325274" cy="306492"/>
            <a:chOff x="8631831" y="4138456"/>
            <a:chExt cx="1785953" cy="1682833"/>
          </a:xfrm>
          <a:gradFill>
            <a:gsLst>
              <a:gs pos="0">
                <a:schemeClr val="accent1"/>
              </a:gs>
              <a:gs pos="100000">
                <a:schemeClr val="accent2"/>
              </a:gs>
            </a:gsLst>
            <a:lin ang="2700000" scaled="0"/>
          </a:gradFill>
        </p:grpSpPr>
        <p:sp>
          <p:nvSpPr>
            <p:cNvPr id="70" name="任意多边形: 形状 69">
              <a:extLst>
                <a:ext uri="{FF2B5EF4-FFF2-40B4-BE49-F238E27FC236}">
                  <a16:creationId xmlns:a16="http://schemas.microsoft.com/office/drawing/2014/main" id="{158B5DDF-4290-4EB9-9386-7F8AF73DE0D2}"/>
                </a:ext>
              </a:extLst>
            </p:cNvPr>
            <p:cNvSpPr/>
            <p:nvPr/>
          </p:nvSpPr>
          <p:spPr>
            <a:xfrm>
              <a:off x="9435516" y="4571129"/>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id="{4E1166A5-C546-4736-A0C3-1B17A40947C9}"/>
                </a:ext>
              </a:extLst>
            </p:cNvPr>
            <p:cNvSpPr/>
            <p:nvPr/>
          </p:nvSpPr>
          <p:spPr>
            <a:xfrm>
              <a:off x="8795181" y="4392536"/>
              <a:ext cx="1447102" cy="1283279"/>
            </a:xfrm>
            <a:custGeom>
              <a:avLst/>
              <a:gdLst>
                <a:gd name="connsiteX0" fmla="*/ 729631 w 1447102"/>
                <a:gd name="connsiteY0" fmla="*/ 535781 h 1283279"/>
                <a:gd name="connsiteX1" fmla="*/ 997522 w 1447102"/>
                <a:gd name="connsiteY1" fmla="*/ 267891 h 1283279"/>
                <a:gd name="connsiteX2" fmla="*/ 729631 w 1447102"/>
                <a:gd name="connsiteY2" fmla="*/ 0 h 1283279"/>
                <a:gd name="connsiteX3" fmla="*/ 461741 w 1447102"/>
                <a:gd name="connsiteY3" fmla="*/ 267891 h 1283279"/>
                <a:gd name="connsiteX4" fmla="*/ 729631 w 1447102"/>
                <a:gd name="connsiteY4" fmla="*/ 535781 h 1283279"/>
                <a:gd name="connsiteX5" fmla="*/ 729631 w 1447102"/>
                <a:gd name="connsiteY5" fmla="*/ 59531 h 1283279"/>
                <a:gd name="connsiteX6" fmla="*/ 937991 w 1447102"/>
                <a:gd name="connsiteY6" fmla="*/ 267891 h 1283279"/>
                <a:gd name="connsiteX7" fmla="*/ 729631 w 1447102"/>
                <a:gd name="connsiteY7" fmla="*/ 476250 h 1283279"/>
                <a:gd name="connsiteX8" fmla="*/ 521272 w 1447102"/>
                <a:gd name="connsiteY8" fmla="*/ 267891 h 1283279"/>
                <a:gd name="connsiteX9" fmla="*/ 729631 w 1447102"/>
                <a:gd name="connsiteY9" fmla="*/ 59531 h 1283279"/>
                <a:gd name="connsiteX10" fmla="*/ 1446150 w 1447102"/>
                <a:gd name="connsiteY10" fmla="*/ 1133177 h 1283279"/>
                <a:gd name="connsiteX11" fmla="*/ 1354174 w 1447102"/>
                <a:gd name="connsiteY11" fmla="*/ 779294 h 1283279"/>
                <a:gd name="connsiteX12" fmla="*/ 1317330 w 1447102"/>
                <a:gd name="connsiteY12" fmla="*/ 758936 h 1283279"/>
                <a:gd name="connsiteX13" fmla="*/ 1296577 w 1447102"/>
                <a:gd name="connsiteY13" fmla="*/ 794266 h 1283279"/>
                <a:gd name="connsiteX14" fmla="*/ 1382511 w 1447102"/>
                <a:gd name="connsiteY14" fmla="*/ 1124873 h 1283279"/>
                <a:gd name="connsiteX15" fmla="*/ 1188588 w 1447102"/>
                <a:gd name="connsiteY15" fmla="*/ 1222385 h 1283279"/>
                <a:gd name="connsiteX16" fmla="*/ 751837 w 1447102"/>
                <a:gd name="connsiteY16" fmla="*/ 1141780 h 1283279"/>
                <a:gd name="connsiteX17" fmla="*/ 741061 w 1447102"/>
                <a:gd name="connsiteY17" fmla="*/ 1141780 h 1283279"/>
                <a:gd name="connsiteX18" fmla="*/ 300054 w 1447102"/>
                <a:gd name="connsiteY18" fmla="*/ 1222593 h 1283279"/>
                <a:gd name="connsiteX19" fmla="*/ 65263 w 1447102"/>
                <a:gd name="connsiteY19" fmla="*/ 1123355 h 1283279"/>
                <a:gd name="connsiteX20" fmla="*/ 156732 w 1447102"/>
                <a:gd name="connsiteY20" fmla="*/ 783163 h 1283279"/>
                <a:gd name="connsiteX21" fmla="*/ 134927 w 1447102"/>
                <a:gd name="connsiteY21" fmla="*/ 747156 h 1283279"/>
                <a:gd name="connsiteX22" fmla="*/ 99255 w 1447102"/>
                <a:gd name="connsiteY22" fmla="*/ 767715 h 1283279"/>
                <a:gd name="connsiteX23" fmla="*/ 1028 w 1447102"/>
                <a:gd name="connsiteY23" fmla="*/ 1132939 h 1283279"/>
                <a:gd name="connsiteX24" fmla="*/ 18173 w 1447102"/>
                <a:gd name="connsiteY24" fmla="*/ 1168092 h 1283279"/>
                <a:gd name="connsiteX25" fmla="*/ 285022 w 1447102"/>
                <a:gd name="connsiteY25" fmla="*/ 1280904 h 1283279"/>
                <a:gd name="connsiteX26" fmla="*/ 301989 w 1447102"/>
                <a:gd name="connsiteY26" fmla="*/ 1282779 h 1283279"/>
                <a:gd name="connsiteX27" fmla="*/ 746360 w 1447102"/>
                <a:gd name="connsiteY27" fmla="*/ 1201370 h 1283279"/>
                <a:gd name="connsiteX28" fmla="*/ 1187546 w 1447102"/>
                <a:gd name="connsiteY28" fmla="*/ 1282779 h 1283279"/>
                <a:gd name="connsiteX29" fmla="*/ 1206328 w 1447102"/>
                <a:gd name="connsiteY29" fmla="*/ 1280101 h 1283279"/>
                <a:gd name="connsiteX30" fmla="*/ 1430701 w 1447102"/>
                <a:gd name="connsiteY30" fmla="*/ 1167289 h 1283279"/>
                <a:gd name="connsiteX31" fmla="*/ 1446150 w 1447102"/>
                <a:gd name="connsiteY31" fmla="*/ 1133177 h 1283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7102" h="1283279">
                  <a:moveTo>
                    <a:pt x="729631" y="535781"/>
                  </a:moveTo>
                  <a:cubicBezTo>
                    <a:pt x="877596" y="535781"/>
                    <a:pt x="997522" y="415856"/>
                    <a:pt x="997522" y="267891"/>
                  </a:cubicBezTo>
                  <a:cubicBezTo>
                    <a:pt x="997522" y="119926"/>
                    <a:pt x="877596" y="0"/>
                    <a:pt x="729631" y="0"/>
                  </a:cubicBezTo>
                  <a:cubicBezTo>
                    <a:pt x="581667" y="0"/>
                    <a:pt x="461741" y="119926"/>
                    <a:pt x="461741" y="267891"/>
                  </a:cubicBezTo>
                  <a:cubicBezTo>
                    <a:pt x="461741" y="415856"/>
                    <a:pt x="581667" y="535781"/>
                    <a:pt x="729631" y="535781"/>
                  </a:cubicBezTo>
                  <a:close/>
                  <a:moveTo>
                    <a:pt x="729631" y="59531"/>
                  </a:moveTo>
                  <a:cubicBezTo>
                    <a:pt x="844705" y="59531"/>
                    <a:pt x="937991" y="152817"/>
                    <a:pt x="937991" y="267891"/>
                  </a:cubicBezTo>
                  <a:cubicBezTo>
                    <a:pt x="937991" y="382965"/>
                    <a:pt x="844705" y="476250"/>
                    <a:pt x="729631" y="476250"/>
                  </a:cubicBezTo>
                  <a:cubicBezTo>
                    <a:pt x="614558" y="476250"/>
                    <a:pt x="521272" y="382965"/>
                    <a:pt x="521272" y="267891"/>
                  </a:cubicBezTo>
                  <a:cubicBezTo>
                    <a:pt x="521272" y="152817"/>
                    <a:pt x="614558" y="59531"/>
                    <a:pt x="729631" y="59531"/>
                  </a:cubicBezTo>
                  <a:close/>
                  <a:moveTo>
                    <a:pt x="1446150" y="1133177"/>
                  </a:moveTo>
                  <a:lnTo>
                    <a:pt x="1354174" y="779294"/>
                  </a:lnTo>
                  <a:cubicBezTo>
                    <a:pt x="1349622" y="763498"/>
                    <a:pt x="1333126" y="754384"/>
                    <a:pt x="1317330" y="758936"/>
                  </a:cubicBezTo>
                  <a:cubicBezTo>
                    <a:pt x="1302117" y="763321"/>
                    <a:pt x="1292998" y="778846"/>
                    <a:pt x="1296577" y="794266"/>
                  </a:cubicBezTo>
                  <a:lnTo>
                    <a:pt x="1382511" y="1124873"/>
                  </a:lnTo>
                  <a:lnTo>
                    <a:pt x="1188588" y="1222385"/>
                  </a:lnTo>
                  <a:lnTo>
                    <a:pt x="751837" y="1141780"/>
                  </a:lnTo>
                  <a:cubicBezTo>
                    <a:pt x="748274" y="1141125"/>
                    <a:pt x="744624" y="1141125"/>
                    <a:pt x="741061" y="1141780"/>
                  </a:cubicBezTo>
                  <a:lnTo>
                    <a:pt x="300054" y="1222593"/>
                  </a:lnTo>
                  <a:lnTo>
                    <a:pt x="65263" y="1123355"/>
                  </a:lnTo>
                  <a:lnTo>
                    <a:pt x="156732" y="783163"/>
                  </a:lnTo>
                  <a:cubicBezTo>
                    <a:pt x="160654" y="767200"/>
                    <a:pt x="150893" y="751078"/>
                    <a:pt x="134927" y="747156"/>
                  </a:cubicBezTo>
                  <a:cubicBezTo>
                    <a:pt x="119451" y="743354"/>
                    <a:pt x="103724" y="752417"/>
                    <a:pt x="99255" y="767715"/>
                  </a:cubicBezTo>
                  <a:lnTo>
                    <a:pt x="1028" y="1132939"/>
                  </a:lnTo>
                  <a:cubicBezTo>
                    <a:pt x="-2837" y="1147294"/>
                    <a:pt x="4481" y="1162301"/>
                    <a:pt x="18173" y="1168092"/>
                  </a:cubicBezTo>
                  <a:lnTo>
                    <a:pt x="285022" y="1280904"/>
                  </a:lnTo>
                  <a:cubicBezTo>
                    <a:pt x="290380" y="1283166"/>
                    <a:pt x="296274" y="1283821"/>
                    <a:pt x="301989" y="1282779"/>
                  </a:cubicBezTo>
                  <a:lnTo>
                    <a:pt x="746360" y="1201370"/>
                  </a:lnTo>
                  <a:lnTo>
                    <a:pt x="1187546" y="1282779"/>
                  </a:lnTo>
                  <a:cubicBezTo>
                    <a:pt x="1193916" y="1283970"/>
                    <a:pt x="1200524" y="1283018"/>
                    <a:pt x="1206328" y="1280101"/>
                  </a:cubicBezTo>
                  <a:lnTo>
                    <a:pt x="1430701" y="1167289"/>
                  </a:lnTo>
                  <a:cubicBezTo>
                    <a:pt x="1443233" y="1160949"/>
                    <a:pt x="1449662" y="1146751"/>
                    <a:pt x="1446150" y="1133177"/>
                  </a:cubicBezTo>
                  <a:close/>
                </a:path>
              </a:pathLst>
            </a:custGeom>
            <a:grpFill/>
            <a:ln w="1860"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id="{2BAD44AA-E41A-43EE-8CDF-40C6726876AB}"/>
                </a:ext>
              </a:extLst>
            </p:cNvPr>
            <p:cNvSpPr/>
            <p:nvPr/>
          </p:nvSpPr>
          <p:spPr>
            <a:xfrm>
              <a:off x="9003914" y="4138456"/>
              <a:ext cx="1041796" cy="1320607"/>
            </a:xfrm>
            <a:custGeom>
              <a:avLst/>
              <a:gdLst>
                <a:gd name="connsiteX0" fmla="*/ 372547 w 1041796"/>
                <a:gd name="connsiteY0" fmla="*/ 1185386 h 1320607"/>
                <a:gd name="connsiteX1" fmla="*/ 460147 w 1041796"/>
                <a:gd name="connsiteY1" fmla="*/ 1272421 h 1320607"/>
                <a:gd name="connsiteX2" fmla="*/ 499914 w 1041796"/>
                <a:gd name="connsiteY2" fmla="*/ 1311950 h 1320607"/>
                <a:gd name="connsiteX3" fmla="*/ 540276 w 1041796"/>
                <a:gd name="connsiteY3" fmla="*/ 1313438 h 1320607"/>
                <a:gd name="connsiteX4" fmla="*/ 550605 w 1041796"/>
                <a:gd name="connsiteY4" fmla="*/ 1304240 h 1320607"/>
                <a:gd name="connsiteX5" fmla="*/ 579894 w 1041796"/>
                <a:gd name="connsiteY5" fmla="*/ 1276856 h 1320607"/>
                <a:gd name="connsiteX6" fmla="*/ 692557 w 1041796"/>
                <a:gd name="connsiteY6" fmla="*/ 1162288 h 1320607"/>
                <a:gd name="connsiteX7" fmla="*/ 1041797 w 1041796"/>
                <a:gd name="connsiteY7" fmla="*/ 520898 h 1320607"/>
                <a:gd name="connsiteX8" fmla="*/ 520898 w 1041796"/>
                <a:gd name="connsiteY8" fmla="*/ 0 h 1320607"/>
                <a:gd name="connsiteX9" fmla="*/ 0 w 1041796"/>
                <a:gd name="connsiteY9" fmla="*/ 520898 h 1320607"/>
                <a:gd name="connsiteX10" fmla="*/ 340578 w 1041796"/>
                <a:gd name="connsiteY10" fmla="*/ 1153626 h 1320607"/>
                <a:gd name="connsiteX11" fmla="*/ 372547 w 1041796"/>
                <a:gd name="connsiteY11" fmla="*/ 1185386 h 1320607"/>
                <a:gd name="connsiteX12" fmla="*/ 520898 w 1041796"/>
                <a:gd name="connsiteY12" fmla="*/ 59531 h 1320607"/>
                <a:gd name="connsiteX13" fmla="*/ 982266 w 1041796"/>
                <a:gd name="connsiteY13" fmla="*/ 520898 h 1320607"/>
                <a:gd name="connsiteX14" fmla="*/ 649188 w 1041796"/>
                <a:gd name="connsiteY14" fmla="*/ 1121539 h 1320607"/>
                <a:gd name="connsiteX15" fmla="*/ 538728 w 1041796"/>
                <a:gd name="connsiteY15" fmla="*/ 1233845 h 1320607"/>
                <a:gd name="connsiteX16" fmla="*/ 521821 w 1041796"/>
                <a:gd name="connsiteY16" fmla="*/ 1249799 h 1320607"/>
                <a:gd name="connsiteX17" fmla="*/ 502087 w 1041796"/>
                <a:gd name="connsiteY17" fmla="*/ 1230184 h 1320607"/>
                <a:gd name="connsiteX18" fmla="*/ 414576 w 1041796"/>
                <a:gd name="connsiteY18" fmla="*/ 1143208 h 1320607"/>
                <a:gd name="connsiteX19" fmla="*/ 382518 w 1041796"/>
                <a:gd name="connsiteY19" fmla="*/ 1111359 h 1320607"/>
                <a:gd name="connsiteX20" fmla="*/ 59531 w 1041796"/>
                <a:gd name="connsiteY20" fmla="*/ 520898 h 1320607"/>
                <a:gd name="connsiteX21" fmla="*/ 520898 w 1041796"/>
                <a:gd name="connsiteY21" fmla="*/ 59531 h 132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1796" h="1320607">
                  <a:moveTo>
                    <a:pt x="372547" y="1185386"/>
                  </a:moveTo>
                  <a:lnTo>
                    <a:pt x="460147" y="1272421"/>
                  </a:lnTo>
                  <a:lnTo>
                    <a:pt x="499914" y="1311950"/>
                  </a:lnTo>
                  <a:cubicBezTo>
                    <a:pt x="510921" y="1322894"/>
                    <a:pt x="528492" y="1323542"/>
                    <a:pt x="540276" y="1313438"/>
                  </a:cubicBezTo>
                  <a:cubicBezTo>
                    <a:pt x="542121" y="1311860"/>
                    <a:pt x="545574" y="1308795"/>
                    <a:pt x="550605" y="1304240"/>
                  </a:cubicBezTo>
                  <a:cubicBezTo>
                    <a:pt x="558850" y="1296739"/>
                    <a:pt x="568643" y="1287631"/>
                    <a:pt x="579894" y="1276856"/>
                  </a:cubicBezTo>
                  <a:cubicBezTo>
                    <a:pt x="618444" y="1239660"/>
                    <a:pt x="656012" y="1201456"/>
                    <a:pt x="692557" y="1162288"/>
                  </a:cubicBezTo>
                  <a:cubicBezTo>
                    <a:pt x="875615" y="967234"/>
                    <a:pt x="1041797" y="704939"/>
                    <a:pt x="1041797" y="520898"/>
                  </a:cubicBezTo>
                  <a:cubicBezTo>
                    <a:pt x="1041797" y="233214"/>
                    <a:pt x="808583" y="0"/>
                    <a:pt x="520898" y="0"/>
                  </a:cubicBezTo>
                  <a:cubicBezTo>
                    <a:pt x="233214" y="0"/>
                    <a:pt x="0" y="233214"/>
                    <a:pt x="0" y="520898"/>
                  </a:cubicBezTo>
                  <a:cubicBezTo>
                    <a:pt x="0" y="709404"/>
                    <a:pt x="183952" y="998041"/>
                    <a:pt x="340578" y="1153626"/>
                  </a:cubicBezTo>
                  <a:lnTo>
                    <a:pt x="372547" y="1185386"/>
                  </a:lnTo>
                  <a:close/>
                  <a:moveTo>
                    <a:pt x="520898" y="59531"/>
                  </a:moveTo>
                  <a:cubicBezTo>
                    <a:pt x="775692" y="59531"/>
                    <a:pt x="982266" y="266105"/>
                    <a:pt x="982266" y="520898"/>
                  </a:cubicBezTo>
                  <a:cubicBezTo>
                    <a:pt x="982266" y="684461"/>
                    <a:pt x="822097" y="937290"/>
                    <a:pt x="649188" y="1121539"/>
                  </a:cubicBezTo>
                  <a:cubicBezTo>
                    <a:pt x="613356" y="1159933"/>
                    <a:pt x="576523" y="1197380"/>
                    <a:pt x="538728" y="1233845"/>
                  </a:cubicBezTo>
                  <a:cubicBezTo>
                    <a:pt x="532567" y="1239738"/>
                    <a:pt x="527030" y="1244977"/>
                    <a:pt x="521821" y="1249799"/>
                  </a:cubicBezTo>
                  <a:lnTo>
                    <a:pt x="502087" y="1230184"/>
                  </a:lnTo>
                  <a:lnTo>
                    <a:pt x="414576" y="1143208"/>
                  </a:lnTo>
                  <a:lnTo>
                    <a:pt x="382518" y="1111359"/>
                  </a:lnTo>
                  <a:cubicBezTo>
                    <a:pt x="236399" y="966252"/>
                    <a:pt x="59531" y="688717"/>
                    <a:pt x="59531" y="520898"/>
                  </a:cubicBezTo>
                  <a:cubicBezTo>
                    <a:pt x="59531" y="266105"/>
                    <a:pt x="266105" y="59531"/>
                    <a:pt x="520898" y="59531"/>
                  </a:cubicBezTo>
                  <a:close/>
                </a:path>
              </a:pathLst>
            </a:custGeom>
            <a:grpFill/>
            <a:ln w="1860"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id="{A2509344-52A3-4EBE-A513-DCA4AECFC2C8}"/>
                </a:ext>
              </a:extLst>
            </p:cNvPr>
            <p:cNvSpPr/>
            <p:nvPr/>
          </p:nvSpPr>
          <p:spPr>
            <a:xfrm>
              <a:off x="8631831" y="4930521"/>
              <a:ext cx="1785953" cy="890768"/>
            </a:xfrm>
            <a:custGeom>
              <a:avLst/>
              <a:gdLst>
                <a:gd name="connsiteX0" fmla="*/ 1784908 w 1785953"/>
                <a:gd name="connsiteY0" fmla="*/ 679995 h 890768"/>
                <a:gd name="connsiteX1" fmla="*/ 1605273 w 1785953"/>
                <a:gd name="connsiteY1" fmla="*/ 21936 h 890768"/>
                <a:gd name="connsiteX2" fmla="*/ 1568721 w 1785953"/>
                <a:gd name="connsiteY2" fmla="*/ 1057 h 890768"/>
                <a:gd name="connsiteX3" fmla="*/ 1565268 w 1785953"/>
                <a:gd name="connsiteY3" fmla="*/ 2231 h 890768"/>
                <a:gd name="connsiteX4" fmla="*/ 1429358 w 1785953"/>
                <a:gd name="connsiteY4" fmla="*/ 57952 h 890768"/>
                <a:gd name="connsiteX5" fmla="*/ 1414574 w 1785953"/>
                <a:gd name="connsiteY5" fmla="*/ 97411 h 890768"/>
                <a:gd name="connsiteX6" fmla="*/ 1451950 w 1785953"/>
                <a:gd name="connsiteY6" fmla="*/ 113049 h 890768"/>
                <a:gd name="connsiteX7" fmla="*/ 1556695 w 1785953"/>
                <a:gd name="connsiteY7" fmla="*/ 70097 h 890768"/>
                <a:gd name="connsiteX8" fmla="*/ 1720882 w 1785953"/>
                <a:gd name="connsiteY8" fmla="*/ 671601 h 890768"/>
                <a:gd name="connsiteX9" fmla="*/ 1409504 w 1785953"/>
                <a:gd name="connsiteY9" fmla="*/ 818881 h 890768"/>
                <a:gd name="connsiteX10" fmla="*/ 1324107 w 1785953"/>
                <a:gd name="connsiteY10" fmla="*/ 334951 h 890768"/>
                <a:gd name="connsiteX11" fmla="*/ 1289608 w 1785953"/>
                <a:gd name="connsiteY11" fmla="*/ 310811 h 890768"/>
                <a:gd name="connsiteX12" fmla="*/ 1265468 w 1785953"/>
                <a:gd name="connsiteY12" fmla="*/ 345310 h 890768"/>
                <a:gd name="connsiteX13" fmla="*/ 1349586 w 1785953"/>
                <a:gd name="connsiteY13" fmla="*/ 821709 h 890768"/>
                <a:gd name="connsiteX14" fmla="*/ 920485 w 1785953"/>
                <a:gd name="connsiteY14" fmla="*/ 728036 h 890768"/>
                <a:gd name="connsiteX15" fmla="*/ 907745 w 1785953"/>
                <a:gd name="connsiteY15" fmla="*/ 728036 h 890768"/>
                <a:gd name="connsiteX16" fmla="*/ 465517 w 1785953"/>
                <a:gd name="connsiteY16" fmla="*/ 825370 h 890768"/>
                <a:gd name="connsiteX17" fmla="*/ 550230 w 1785953"/>
                <a:gd name="connsiteY17" fmla="*/ 345280 h 890768"/>
                <a:gd name="connsiteX18" fmla="*/ 526090 w 1785953"/>
                <a:gd name="connsiteY18" fmla="*/ 310782 h 890768"/>
                <a:gd name="connsiteX19" fmla="*/ 491592 w 1785953"/>
                <a:gd name="connsiteY19" fmla="*/ 334922 h 890768"/>
                <a:gd name="connsiteX20" fmla="*/ 407058 w 1785953"/>
                <a:gd name="connsiteY20" fmla="*/ 813999 h 890768"/>
                <a:gd name="connsiteX21" fmla="*/ 65378 w 1785953"/>
                <a:gd name="connsiteY21" fmla="*/ 670499 h 890768"/>
                <a:gd name="connsiteX22" fmla="*/ 229327 w 1785953"/>
                <a:gd name="connsiteY22" fmla="*/ 69829 h 890768"/>
                <a:gd name="connsiteX23" fmla="*/ 373154 w 1785953"/>
                <a:gd name="connsiteY23" fmla="*/ 127455 h 890768"/>
                <a:gd name="connsiteX24" fmla="*/ 411506 w 1785953"/>
                <a:gd name="connsiteY24" fmla="*/ 110102 h 890768"/>
                <a:gd name="connsiteX25" fmla="*/ 395300 w 1785953"/>
                <a:gd name="connsiteY25" fmla="*/ 72210 h 890768"/>
                <a:gd name="connsiteX26" fmla="*/ 220487 w 1785953"/>
                <a:gd name="connsiteY26" fmla="*/ 2172 h 890768"/>
                <a:gd name="connsiteX27" fmla="*/ 181780 w 1785953"/>
                <a:gd name="connsiteY27" fmla="*/ 18718 h 890768"/>
                <a:gd name="connsiteX28" fmla="*/ 180690 w 1785953"/>
                <a:gd name="connsiteY28" fmla="*/ 21966 h 890768"/>
                <a:gd name="connsiteX29" fmla="*/ 1054 w 1785953"/>
                <a:gd name="connsiteY29" fmla="*/ 679995 h 890768"/>
                <a:gd name="connsiteX30" fmla="*/ 18229 w 1785953"/>
                <a:gd name="connsiteY30" fmla="*/ 715267 h 890768"/>
                <a:gd name="connsiteX31" fmla="*/ 430513 w 1785953"/>
                <a:gd name="connsiteY31" fmla="*/ 888443 h 890768"/>
                <a:gd name="connsiteX32" fmla="*/ 448432 w 1785953"/>
                <a:gd name="connsiteY32" fmla="*/ 890080 h 890768"/>
                <a:gd name="connsiteX33" fmla="*/ 914115 w 1785953"/>
                <a:gd name="connsiteY33" fmla="*/ 787568 h 890768"/>
                <a:gd name="connsiteX34" fmla="*/ 1383668 w 1785953"/>
                <a:gd name="connsiteY34" fmla="*/ 890080 h 890768"/>
                <a:gd name="connsiteX35" fmla="*/ 1402747 w 1785953"/>
                <a:gd name="connsiteY35" fmla="*/ 887907 h 890768"/>
                <a:gd name="connsiteX36" fmla="*/ 1768865 w 1785953"/>
                <a:gd name="connsiteY36" fmla="*/ 714731 h 890768"/>
                <a:gd name="connsiteX37" fmla="*/ 1784908 w 1785953"/>
                <a:gd name="connsiteY37" fmla="*/ 679995 h 89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85953" h="890768">
                  <a:moveTo>
                    <a:pt x="1784908" y="679995"/>
                  </a:moveTo>
                  <a:lnTo>
                    <a:pt x="1605273" y="21936"/>
                  </a:lnTo>
                  <a:cubicBezTo>
                    <a:pt x="1600946" y="6077"/>
                    <a:pt x="1584580" y="-3270"/>
                    <a:pt x="1568721" y="1057"/>
                  </a:cubicBezTo>
                  <a:cubicBezTo>
                    <a:pt x="1567547" y="1377"/>
                    <a:pt x="1566393" y="1770"/>
                    <a:pt x="1565268" y="2231"/>
                  </a:cubicBezTo>
                  <a:lnTo>
                    <a:pt x="1429358" y="57952"/>
                  </a:lnTo>
                  <a:cubicBezTo>
                    <a:pt x="1414380" y="64767"/>
                    <a:pt x="1407761" y="82433"/>
                    <a:pt x="1414574" y="97411"/>
                  </a:cubicBezTo>
                  <a:cubicBezTo>
                    <a:pt x="1421027" y="111596"/>
                    <a:pt x="1437318" y="118412"/>
                    <a:pt x="1451950" y="113049"/>
                  </a:cubicBezTo>
                  <a:lnTo>
                    <a:pt x="1556695" y="70097"/>
                  </a:lnTo>
                  <a:lnTo>
                    <a:pt x="1720882" y="671601"/>
                  </a:lnTo>
                  <a:lnTo>
                    <a:pt x="1409504" y="818881"/>
                  </a:lnTo>
                  <a:lnTo>
                    <a:pt x="1324107" y="334951"/>
                  </a:lnTo>
                  <a:cubicBezTo>
                    <a:pt x="1321245" y="318759"/>
                    <a:pt x="1305801" y="307950"/>
                    <a:pt x="1289608" y="310811"/>
                  </a:cubicBezTo>
                  <a:cubicBezTo>
                    <a:pt x="1273416" y="313673"/>
                    <a:pt x="1262607" y="329117"/>
                    <a:pt x="1265468" y="345310"/>
                  </a:cubicBezTo>
                  <a:lnTo>
                    <a:pt x="1349586" y="821709"/>
                  </a:lnTo>
                  <a:lnTo>
                    <a:pt x="920485" y="728036"/>
                  </a:lnTo>
                  <a:cubicBezTo>
                    <a:pt x="916288" y="727113"/>
                    <a:pt x="911942" y="727113"/>
                    <a:pt x="907745" y="728036"/>
                  </a:cubicBezTo>
                  <a:lnTo>
                    <a:pt x="465517" y="825370"/>
                  </a:lnTo>
                  <a:lnTo>
                    <a:pt x="550230" y="345280"/>
                  </a:lnTo>
                  <a:cubicBezTo>
                    <a:pt x="553091" y="329088"/>
                    <a:pt x="542283" y="313643"/>
                    <a:pt x="526090" y="310782"/>
                  </a:cubicBezTo>
                  <a:cubicBezTo>
                    <a:pt x="509898" y="307921"/>
                    <a:pt x="494453" y="318729"/>
                    <a:pt x="491592" y="334922"/>
                  </a:cubicBezTo>
                  <a:lnTo>
                    <a:pt x="407058" y="813999"/>
                  </a:lnTo>
                  <a:lnTo>
                    <a:pt x="65378" y="670499"/>
                  </a:lnTo>
                  <a:lnTo>
                    <a:pt x="229327" y="69829"/>
                  </a:lnTo>
                  <a:lnTo>
                    <a:pt x="373154" y="127455"/>
                  </a:lnTo>
                  <a:cubicBezTo>
                    <a:pt x="388538" y="133254"/>
                    <a:pt x="405707" y="125483"/>
                    <a:pt x="411506" y="110102"/>
                  </a:cubicBezTo>
                  <a:cubicBezTo>
                    <a:pt x="417135" y="95169"/>
                    <a:pt x="409986" y="78454"/>
                    <a:pt x="395300" y="72210"/>
                  </a:cubicBezTo>
                  <a:lnTo>
                    <a:pt x="220487" y="2172"/>
                  </a:lnTo>
                  <a:cubicBezTo>
                    <a:pt x="205228" y="-3947"/>
                    <a:pt x="187899" y="3461"/>
                    <a:pt x="181780" y="18718"/>
                  </a:cubicBezTo>
                  <a:cubicBezTo>
                    <a:pt x="181354" y="19778"/>
                    <a:pt x="180991" y="20863"/>
                    <a:pt x="180690" y="21966"/>
                  </a:cubicBezTo>
                  <a:lnTo>
                    <a:pt x="1054" y="679995"/>
                  </a:lnTo>
                  <a:cubicBezTo>
                    <a:pt x="-2875" y="694396"/>
                    <a:pt x="4470" y="709479"/>
                    <a:pt x="18229" y="715267"/>
                  </a:cubicBezTo>
                  <a:lnTo>
                    <a:pt x="430513" y="888443"/>
                  </a:lnTo>
                  <a:cubicBezTo>
                    <a:pt x="436168" y="890824"/>
                    <a:pt x="442449" y="891390"/>
                    <a:pt x="448432" y="890080"/>
                  </a:cubicBezTo>
                  <a:lnTo>
                    <a:pt x="914115" y="787568"/>
                  </a:lnTo>
                  <a:lnTo>
                    <a:pt x="1383668" y="890080"/>
                  </a:lnTo>
                  <a:cubicBezTo>
                    <a:pt x="1390097" y="891479"/>
                    <a:pt x="1396794" y="890705"/>
                    <a:pt x="1402747" y="887907"/>
                  </a:cubicBezTo>
                  <a:lnTo>
                    <a:pt x="1768865" y="714731"/>
                  </a:lnTo>
                  <a:cubicBezTo>
                    <a:pt x="1781932" y="708579"/>
                    <a:pt x="1788696" y="693932"/>
                    <a:pt x="1784908" y="679995"/>
                  </a:cubicBezTo>
                  <a:close/>
                </a:path>
              </a:pathLst>
            </a:custGeom>
            <a:grpFill/>
            <a:ln w="1860" cap="flat">
              <a:noFill/>
              <a:prstDash val="solid"/>
              <a:miter/>
            </a:ln>
          </p:spPr>
          <p:txBody>
            <a:bodyPr rtlCol="0" anchor="ctr"/>
            <a:lstStyle/>
            <a:p>
              <a:endParaRPr lang="zh-CN" altLang="en-US"/>
            </a:p>
          </p:txBody>
        </p:sp>
      </p:grpSp>
      <p:sp>
        <p:nvSpPr>
          <p:cNvPr id="74" name="矩形 73">
            <a:extLst>
              <a:ext uri="{FF2B5EF4-FFF2-40B4-BE49-F238E27FC236}">
                <a16:creationId xmlns:a16="http://schemas.microsoft.com/office/drawing/2014/main" id="{D86F98F2-8CDD-41A3-8476-43C23203AD3E}"/>
              </a:ext>
            </a:extLst>
          </p:cNvPr>
          <p:cNvSpPr/>
          <p:nvPr/>
        </p:nvSpPr>
        <p:spPr>
          <a:xfrm>
            <a:off x="2219061" y="2711292"/>
            <a:ext cx="1890418" cy="658257"/>
          </a:xfrm>
          <a:prstGeom prst="rect">
            <a:avLst/>
          </a:prstGeom>
        </p:spPr>
        <p:txBody>
          <a:bodyPr wrap="square">
            <a:spAutoFit/>
          </a:bodyPr>
          <a:lstStyle/>
          <a:p>
            <a:pPr algn="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5" name="矩形 74">
            <a:extLst>
              <a:ext uri="{FF2B5EF4-FFF2-40B4-BE49-F238E27FC236}">
                <a16:creationId xmlns:a16="http://schemas.microsoft.com/office/drawing/2014/main" id="{06AA1B72-7974-4C1D-83D5-DC4F0E706031}"/>
              </a:ext>
            </a:extLst>
          </p:cNvPr>
          <p:cNvSpPr/>
          <p:nvPr/>
        </p:nvSpPr>
        <p:spPr>
          <a:xfrm>
            <a:off x="5150791" y="1173179"/>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6" name="矩形 75">
            <a:extLst>
              <a:ext uri="{FF2B5EF4-FFF2-40B4-BE49-F238E27FC236}">
                <a16:creationId xmlns:a16="http://schemas.microsoft.com/office/drawing/2014/main" id="{CCFC9412-ACA8-4673-9C2E-2E2907C17DB5}"/>
              </a:ext>
            </a:extLst>
          </p:cNvPr>
          <p:cNvSpPr/>
          <p:nvPr/>
        </p:nvSpPr>
        <p:spPr>
          <a:xfrm>
            <a:off x="7986916" y="2717445"/>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7" name="矩形 76">
            <a:extLst>
              <a:ext uri="{FF2B5EF4-FFF2-40B4-BE49-F238E27FC236}">
                <a16:creationId xmlns:a16="http://schemas.microsoft.com/office/drawing/2014/main" id="{01FDC8D5-269D-419A-8123-AC6685D02B61}"/>
              </a:ext>
            </a:extLst>
          </p:cNvPr>
          <p:cNvSpPr/>
          <p:nvPr/>
        </p:nvSpPr>
        <p:spPr>
          <a:xfrm>
            <a:off x="8285731" y="4112366"/>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Tree>
    <p:extLst>
      <p:ext uri="{BB962C8B-B14F-4D97-AF65-F5344CB8AC3E}">
        <p14:creationId xmlns:p14="http://schemas.microsoft.com/office/powerpoint/2010/main" val="16655533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CDE1A4A-36F2-4C86-952C-3ACC0D9CEAE0}"/>
              </a:ext>
            </a:extLst>
          </p:cNvPr>
          <p:cNvSpPr>
            <a:spLocks noGrp="1"/>
          </p:cNvSpPr>
          <p:nvPr>
            <p:ph type="body" sz="quarter" idx="10"/>
          </p:nvPr>
        </p:nvSpPr>
        <p:spPr/>
        <p:txBody>
          <a:bodyPr/>
          <a:lstStyle/>
          <a:p>
            <a:r>
              <a:rPr lang="zh-CN" altLang="en-US" dirty="0"/>
              <a:t>请输入你的标题</a:t>
            </a:r>
          </a:p>
        </p:txBody>
      </p:sp>
      <p:cxnSp>
        <p:nvCxnSpPr>
          <p:cNvPr id="3" name="直接箭头连接符 2">
            <a:extLst>
              <a:ext uri="{FF2B5EF4-FFF2-40B4-BE49-F238E27FC236}">
                <a16:creationId xmlns:a16="http://schemas.microsoft.com/office/drawing/2014/main" id="{2610C4EF-2F09-41D6-923C-D54330BA5C1F}"/>
              </a:ext>
            </a:extLst>
          </p:cNvPr>
          <p:cNvCxnSpPr>
            <a:cxnSpLocks/>
          </p:cNvCxnSpPr>
          <p:nvPr/>
        </p:nvCxnSpPr>
        <p:spPr>
          <a:xfrm>
            <a:off x="1256583" y="3881432"/>
            <a:ext cx="9678835" cy="0"/>
          </a:xfrm>
          <a:prstGeom prst="straightConnector1">
            <a:avLst/>
          </a:prstGeom>
          <a:noFill/>
          <a:ln w="60325" cap="flat" cmpd="sng" algn="ctr">
            <a:solidFill>
              <a:srgbClr val="B92917"/>
            </a:solidFill>
            <a:prstDash val="solid"/>
            <a:miter lim="800000"/>
            <a:tailEnd type="triangle"/>
          </a:ln>
          <a:effectLst/>
        </p:spPr>
      </p:cxnSp>
      <p:sp>
        <p:nvSpPr>
          <p:cNvPr id="4" name="椭圆 3">
            <a:extLst>
              <a:ext uri="{FF2B5EF4-FFF2-40B4-BE49-F238E27FC236}">
                <a16:creationId xmlns:a16="http://schemas.microsoft.com/office/drawing/2014/main" id="{949EBA89-5E56-4902-A6B5-07CA5B084469}"/>
              </a:ext>
            </a:extLst>
          </p:cNvPr>
          <p:cNvSpPr/>
          <p:nvPr/>
        </p:nvSpPr>
        <p:spPr>
          <a:xfrm>
            <a:off x="2666628" y="3484348"/>
            <a:ext cx="690085" cy="690085"/>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5" name="椭圆 4">
            <a:extLst>
              <a:ext uri="{FF2B5EF4-FFF2-40B4-BE49-F238E27FC236}">
                <a16:creationId xmlns:a16="http://schemas.microsoft.com/office/drawing/2014/main" id="{920296A5-5DB0-46B3-903B-C5FEEF8AFAF2}"/>
              </a:ext>
            </a:extLst>
          </p:cNvPr>
          <p:cNvSpPr/>
          <p:nvPr/>
        </p:nvSpPr>
        <p:spPr>
          <a:xfrm>
            <a:off x="5899480" y="3587339"/>
            <a:ext cx="545061" cy="545061"/>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6" name="椭圆 5">
            <a:extLst>
              <a:ext uri="{FF2B5EF4-FFF2-40B4-BE49-F238E27FC236}">
                <a16:creationId xmlns:a16="http://schemas.microsoft.com/office/drawing/2014/main" id="{0A24014B-97BA-4AC8-BB23-56112F9E46BA}"/>
              </a:ext>
            </a:extLst>
          </p:cNvPr>
          <p:cNvSpPr/>
          <p:nvPr/>
        </p:nvSpPr>
        <p:spPr>
          <a:xfrm>
            <a:off x="9346668" y="3725446"/>
            <a:ext cx="311972" cy="311972"/>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7" name="文本框 6">
            <a:extLst>
              <a:ext uri="{FF2B5EF4-FFF2-40B4-BE49-F238E27FC236}">
                <a16:creationId xmlns:a16="http://schemas.microsoft.com/office/drawing/2014/main" id="{C7A9C66E-1DBB-491C-AE86-38DC966157BE}"/>
              </a:ext>
            </a:extLst>
          </p:cNvPr>
          <p:cNvSpPr txBox="1"/>
          <p:nvPr/>
        </p:nvSpPr>
        <p:spPr>
          <a:xfrm>
            <a:off x="2562409" y="3690592"/>
            <a:ext cx="918842"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prstClr val="black"/>
                </a:solidFill>
                <a:effectLst/>
                <a:uLnTx/>
                <a:uFillTx/>
              </a:rPr>
              <a:t>100%</a:t>
            </a:r>
            <a:endParaRPr kumimoji="0" lang="zh-CN" altLang="en-US" sz="1600" b="1" i="0" u="none" strike="noStrike" kern="0" cap="none" spc="0" normalizeH="0" baseline="0" noProof="0" dirty="0">
              <a:ln>
                <a:noFill/>
              </a:ln>
              <a:solidFill>
                <a:prstClr val="black"/>
              </a:solidFill>
              <a:effectLst/>
              <a:uLnTx/>
              <a:uFillTx/>
            </a:endParaRPr>
          </a:p>
        </p:txBody>
      </p:sp>
      <p:sp>
        <p:nvSpPr>
          <p:cNvPr id="8" name="文本框 7">
            <a:extLst>
              <a:ext uri="{FF2B5EF4-FFF2-40B4-BE49-F238E27FC236}">
                <a16:creationId xmlns:a16="http://schemas.microsoft.com/office/drawing/2014/main" id="{2F4CAF58-29AE-46B2-B9C1-6C9F52AEDEDA}"/>
              </a:ext>
            </a:extLst>
          </p:cNvPr>
          <p:cNvSpPr txBox="1"/>
          <p:nvPr/>
        </p:nvSpPr>
        <p:spPr>
          <a:xfrm>
            <a:off x="5740235" y="3720293"/>
            <a:ext cx="918842" cy="3077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prstClr val="black"/>
                </a:solidFill>
                <a:effectLst/>
                <a:uLnTx/>
                <a:uFillTx/>
              </a:rPr>
              <a:t>80%</a:t>
            </a:r>
            <a:endParaRPr kumimoji="0" lang="zh-CN" altLang="en-US" sz="1400" b="1" i="0" u="none" strike="noStrike" kern="0" cap="none" spc="0" normalizeH="0" baseline="0" noProof="0" dirty="0">
              <a:ln>
                <a:noFill/>
              </a:ln>
              <a:solidFill>
                <a:prstClr val="black"/>
              </a:solidFill>
              <a:effectLst/>
              <a:uLnTx/>
              <a:uFillTx/>
            </a:endParaRPr>
          </a:p>
        </p:txBody>
      </p:sp>
      <p:sp>
        <p:nvSpPr>
          <p:cNvPr id="9" name="文本框 8">
            <a:extLst>
              <a:ext uri="{FF2B5EF4-FFF2-40B4-BE49-F238E27FC236}">
                <a16:creationId xmlns:a16="http://schemas.microsoft.com/office/drawing/2014/main" id="{F228F9CE-2FA0-4838-BB1F-A90123A1F5CD}"/>
              </a:ext>
            </a:extLst>
          </p:cNvPr>
          <p:cNvSpPr txBox="1"/>
          <p:nvPr/>
        </p:nvSpPr>
        <p:spPr>
          <a:xfrm>
            <a:off x="9053393" y="3750773"/>
            <a:ext cx="918842"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prstClr val="black"/>
                </a:solidFill>
                <a:effectLst/>
                <a:uLnTx/>
                <a:uFillTx/>
              </a:rPr>
              <a:t>5%</a:t>
            </a:r>
            <a:endParaRPr kumimoji="0" lang="zh-CN" altLang="en-US" sz="1200" b="1" i="0" u="none" strike="noStrike" kern="0" cap="none" spc="0" normalizeH="0" baseline="0" noProof="0" dirty="0">
              <a:ln>
                <a:noFill/>
              </a:ln>
              <a:solidFill>
                <a:prstClr val="black"/>
              </a:solidFill>
              <a:effectLst/>
              <a:uLnTx/>
              <a:uFillTx/>
            </a:endParaRPr>
          </a:p>
        </p:txBody>
      </p:sp>
      <p:sp>
        <p:nvSpPr>
          <p:cNvPr id="10" name="文本框 9">
            <a:extLst>
              <a:ext uri="{FF2B5EF4-FFF2-40B4-BE49-F238E27FC236}">
                <a16:creationId xmlns:a16="http://schemas.microsoft.com/office/drawing/2014/main" id="{60ABA2D5-0090-464A-AEAD-D934F138BDC4}"/>
              </a:ext>
            </a:extLst>
          </p:cNvPr>
          <p:cNvSpPr txBox="1"/>
          <p:nvPr/>
        </p:nvSpPr>
        <p:spPr>
          <a:xfrm>
            <a:off x="4181355" y="1405013"/>
            <a:ext cx="3829291" cy="523220"/>
          </a:xfrm>
          <a:prstGeom prst="rect">
            <a:avLst/>
          </a:prstGeom>
          <a:noFill/>
        </p:spPr>
        <p:txBody>
          <a:bodyPr wrap="square" rtlCol="0">
            <a:spAutoFit/>
          </a:bodyPr>
          <a:lstStyle/>
          <a:p>
            <a:pPr algn="ctr"/>
            <a:r>
              <a:rPr lang="zh-CN" altLang="en-US" sz="2800" b="1" dirty="0">
                <a:solidFill>
                  <a:prstClr val="black">
                    <a:lumMod val="85000"/>
                    <a:lumOff val="15000"/>
                  </a:prstClr>
                </a:solidFill>
                <a:latin typeface="+mj-ea"/>
                <a:ea typeface="+mj-ea"/>
              </a:rPr>
              <a:t>输入你的标题</a:t>
            </a:r>
          </a:p>
        </p:txBody>
      </p:sp>
      <p:sp>
        <p:nvSpPr>
          <p:cNvPr id="11" name="文本框 10">
            <a:extLst>
              <a:ext uri="{FF2B5EF4-FFF2-40B4-BE49-F238E27FC236}">
                <a16:creationId xmlns:a16="http://schemas.microsoft.com/office/drawing/2014/main" id="{7FA82016-C4F5-4B02-B9ED-398CDE1ACFEC}"/>
              </a:ext>
            </a:extLst>
          </p:cNvPr>
          <p:cNvSpPr txBox="1"/>
          <p:nvPr/>
        </p:nvSpPr>
        <p:spPr>
          <a:xfrm>
            <a:off x="1070402" y="3042964"/>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0" name="文本框 29">
            <a:extLst>
              <a:ext uri="{FF2B5EF4-FFF2-40B4-BE49-F238E27FC236}">
                <a16:creationId xmlns:a16="http://schemas.microsoft.com/office/drawing/2014/main" id="{94B2FB83-576A-4B21-8E2C-207B5AB21A17}"/>
              </a:ext>
            </a:extLst>
          </p:cNvPr>
          <p:cNvSpPr txBox="1"/>
          <p:nvPr/>
        </p:nvSpPr>
        <p:spPr>
          <a:xfrm>
            <a:off x="4258388" y="3044287"/>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1" name="文本框 30">
            <a:extLst>
              <a:ext uri="{FF2B5EF4-FFF2-40B4-BE49-F238E27FC236}">
                <a16:creationId xmlns:a16="http://schemas.microsoft.com/office/drawing/2014/main" id="{8AF433E5-7B8E-44F0-AA40-A2AB2A6C3B2D}"/>
              </a:ext>
            </a:extLst>
          </p:cNvPr>
          <p:cNvSpPr txBox="1"/>
          <p:nvPr/>
        </p:nvSpPr>
        <p:spPr>
          <a:xfrm>
            <a:off x="7561386" y="3045610"/>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2" name="矩形 31">
            <a:extLst>
              <a:ext uri="{FF2B5EF4-FFF2-40B4-BE49-F238E27FC236}">
                <a16:creationId xmlns:a16="http://schemas.microsoft.com/office/drawing/2014/main" id="{41E47890-60B2-47B0-849D-388F9EE868A0}"/>
              </a:ext>
            </a:extLst>
          </p:cNvPr>
          <p:cNvSpPr/>
          <p:nvPr/>
        </p:nvSpPr>
        <p:spPr>
          <a:xfrm>
            <a:off x="2902835" y="1995475"/>
            <a:ext cx="6386331" cy="728982"/>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3" name="矩形 32">
            <a:extLst>
              <a:ext uri="{FF2B5EF4-FFF2-40B4-BE49-F238E27FC236}">
                <a16:creationId xmlns:a16="http://schemas.microsoft.com/office/drawing/2014/main" id="{B4818E30-0D03-4B10-A98F-98152A5D0C6B}"/>
              </a:ext>
            </a:extLst>
          </p:cNvPr>
          <p:cNvSpPr/>
          <p:nvPr/>
        </p:nvSpPr>
        <p:spPr>
          <a:xfrm>
            <a:off x="1827162"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4" name="矩形 33">
            <a:extLst>
              <a:ext uri="{FF2B5EF4-FFF2-40B4-BE49-F238E27FC236}">
                <a16:creationId xmlns:a16="http://schemas.microsoft.com/office/drawing/2014/main" id="{0AB7F064-F1F6-4EDA-B66D-940BCFCF0701}"/>
              </a:ext>
            </a:extLst>
          </p:cNvPr>
          <p:cNvSpPr/>
          <p:nvPr/>
        </p:nvSpPr>
        <p:spPr>
          <a:xfrm>
            <a:off x="4977342"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5" name="矩形 34">
            <a:extLst>
              <a:ext uri="{FF2B5EF4-FFF2-40B4-BE49-F238E27FC236}">
                <a16:creationId xmlns:a16="http://schemas.microsoft.com/office/drawing/2014/main" id="{8C7BF630-1C53-40BA-BD88-43B7402E07CD}"/>
              </a:ext>
            </a:extLst>
          </p:cNvPr>
          <p:cNvSpPr/>
          <p:nvPr/>
        </p:nvSpPr>
        <p:spPr>
          <a:xfrm>
            <a:off x="8318146"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18" name="直接连接符 17">
            <a:extLst>
              <a:ext uri="{FF2B5EF4-FFF2-40B4-BE49-F238E27FC236}">
                <a16:creationId xmlns:a16="http://schemas.microsoft.com/office/drawing/2014/main" id="{62B1C133-A605-42A6-9BA0-8BD87726E1B7}"/>
              </a:ext>
            </a:extLst>
          </p:cNvPr>
          <p:cNvCxnSpPr/>
          <p:nvPr/>
        </p:nvCxnSpPr>
        <p:spPr>
          <a:xfrm>
            <a:off x="5878286" y="1348855"/>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686914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4195130-5545-4B30-9A8A-9DD10FB53FFB}"/>
              </a:ext>
            </a:extLst>
          </p:cNvPr>
          <p:cNvSpPr>
            <a:spLocks noGrp="1"/>
          </p:cNvSpPr>
          <p:nvPr>
            <p:ph type="body" sz="quarter" idx="10"/>
          </p:nvPr>
        </p:nvSpPr>
        <p:spPr/>
        <p:txBody>
          <a:bodyPr/>
          <a:lstStyle/>
          <a:p>
            <a:r>
              <a:rPr lang="zh-CN" altLang="en-US" dirty="0"/>
              <a:t>请输入你的标题</a:t>
            </a:r>
          </a:p>
        </p:txBody>
      </p:sp>
      <p:sp>
        <p:nvSpPr>
          <p:cNvPr id="6" name="文本框 5">
            <a:extLst>
              <a:ext uri="{FF2B5EF4-FFF2-40B4-BE49-F238E27FC236}">
                <a16:creationId xmlns:a16="http://schemas.microsoft.com/office/drawing/2014/main" id="{A752AE57-1631-4904-B3C5-668417563B62}"/>
              </a:ext>
            </a:extLst>
          </p:cNvPr>
          <p:cNvSpPr txBox="1"/>
          <p:nvPr/>
        </p:nvSpPr>
        <p:spPr>
          <a:xfrm>
            <a:off x="10087095" y="3221847"/>
            <a:ext cx="1604445" cy="830997"/>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0"/>
                </a:gradFill>
                <a:latin typeface="+mj-ea"/>
                <a:ea typeface="+mj-ea"/>
              </a:rPr>
              <a:t>输入内容</a:t>
            </a:r>
            <a:endParaRPr lang="en-US" altLang="zh-CN" sz="2400" b="1" dirty="0">
              <a:gradFill>
                <a:gsLst>
                  <a:gs pos="0">
                    <a:schemeClr val="accent1"/>
                  </a:gs>
                  <a:gs pos="100000">
                    <a:schemeClr val="accent2"/>
                  </a:gs>
                </a:gsLst>
                <a:lin ang="5400000" scaled="0"/>
              </a:gradFill>
              <a:latin typeface="+mj-ea"/>
              <a:ea typeface="+mj-ea"/>
            </a:endParaRPr>
          </a:p>
          <a:p>
            <a:pPr algn="ctr"/>
            <a:r>
              <a:rPr lang="zh-CN" altLang="en-US" sz="2400" b="1" dirty="0">
                <a:gradFill>
                  <a:gsLst>
                    <a:gs pos="0">
                      <a:schemeClr val="accent1"/>
                    </a:gs>
                    <a:gs pos="100000">
                      <a:schemeClr val="accent2"/>
                    </a:gs>
                  </a:gsLst>
                  <a:lin ang="5400000" scaled="0"/>
                </a:gradFill>
                <a:latin typeface="+mj-ea"/>
                <a:ea typeface="+mj-ea"/>
              </a:rPr>
              <a:t>输入内容</a:t>
            </a:r>
          </a:p>
        </p:txBody>
      </p:sp>
      <p:sp>
        <p:nvSpPr>
          <p:cNvPr id="8" name="菱形 7">
            <a:extLst>
              <a:ext uri="{FF2B5EF4-FFF2-40B4-BE49-F238E27FC236}">
                <a16:creationId xmlns:a16="http://schemas.microsoft.com/office/drawing/2014/main" id="{35FFF4C8-A968-457F-8189-B6EE921F0600}"/>
              </a:ext>
            </a:extLst>
          </p:cNvPr>
          <p:cNvSpPr/>
          <p:nvPr/>
        </p:nvSpPr>
        <p:spPr>
          <a:xfrm>
            <a:off x="3218369" y="2458334"/>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菱形 8">
            <a:extLst>
              <a:ext uri="{FF2B5EF4-FFF2-40B4-BE49-F238E27FC236}">
                <a16:creationId xmlns:a16="http://schemas.microsoft.com/office/drawing/2014/main" id="{E47A5E8E-B2BF-4002-9115-D759F4570F33}"/>
              </a:ext>
            </a:extLst>
          </p:cNvPr>
          <p:cNvSpPr/>
          <p:nvPr/>
        </p:nvSpPr>
        <p:spPr>
          <a:xfrm>
            <a:off x="3493780" y="2674835"/>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菱形 9">
            <a:extLst>
              <a:ext uri="{FF2B5EF4-FFF2-40B4-BE49-F238E27FC236}">
                <a16:creationId xmlns:a16="http://schemas.microsoft.com/office/drawing/2014/main" id="{8F65494F-BCA8-40AC-A9BC-D5F95CC28F13}"/>
              </a:ext>
            </a:extLst>
          </p:cNvPr>
          <p:cNvSpPr/>
          <p:nvPr/>
        </p:nvSpPr>
        <p:spPr>
          <a:xfrm>
            <a:off x="3795117" y="2918827"/>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菱形 10">
            <a:extLst>
              <a:ext uri="{FF2B5EF4-FFF2-40B4-BE49-F238E27FC236}">
                <a16:creationId xmlns:a16="http://schemas.microsoft.com/office/drawing/2014/main" id="{24962606-7D1F-43B1-9E73-DD7FE59387A1}"/>
              </a:ext>
            </a:extLst>
          </p:cNvPr>
          <p:cNvSpPr/>
          <p:nvPr/>
        </p:nvSpPr>
        <p:spPr>
          <a:xfrm>
            <a:off x="3218369" y="4411054"/>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菱形 11">
            <a:extLst>
              <a:ext uri="{FF2B5EF4-FFF2-40B4-BE49-F238E27FC236}">
                <a16:creationId xmlns:a16="http://schemas.microsoft.com/office/drawing/2014/main" id="{B9725E82-DD5D-4B62-BD32-B21F8EDC6FE4}"/>
              </a:ext>
            </a:extLst>
          </p:cNvPr>
          <p:cNvSpPr/>
          <p:nvPr/>
        </p:nvSpPr>
        <p:spPr>
          <a:xfrm>
            <a:off x="3493780" y="4627555"/>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菱形 12">
            <a:extLst>
              <a:ext uri="{FF2B5EF4-FFF2-40B4-BE49-F238E27FC236}">
                <a16:creationId xmlns:a16="http://schemas.microsoft.com/office/drawing/2014/main" id="{A20746D5-3BE3-463B-BAD1-6E4046951DBF}"/>
              </a:ext>
            </a:extLst>
          </p:cNvPr>
          <p:cNvSpPr/>
          <p:nvPr/>
        </p:nvSpPr>
        <p:spPr>
          <a:xfrm>
            <a:off x="3795117" y="4871547"/>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文本框 13">
            <a:extLst>
              <a:ext uri="{FF2B5EF4-FFF2-40B4-BE49-F238E27FC236}">
                <a16:creationId xmlns:a16="http://schemas.microsoft.com/office/drawing/2014/main" id="{C05ED9B3-C048-4C6B-865B-3FA2BABF4F6B}"/>
              </a:ext>
            </a:extLst>
          </p:cNvPr>
          <p:cNvSpPr txBox="1"/>
          <p:nvPr/>
        </p:nvSpPr>
        <p:spPr>
          <a:xfrm>
            <a:off x="3550403" y="2263733"/>
            <a:ext cx="1652155"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sp>
        <p:nvSpPr>
          <p:cNvPr id="15" name="文本框 14">
            <a:extLst>
              <a:ext uri="{FF2B5EF4-FFF2-40B4-BE49-F238E27FC236}">
                <a16:creationId xmlns:a16="http://schemas.microsoft.com/office/drawing/2014/main" id="{5866BFF5-856B-47E6-A79A-C1C2104E8B2F}"/>
              </a:ext>
            </a:extLst>
          </p:cNvPr>
          <p:cNvSpPr txBox="1"/>
          <p:nvPr/>
        </p:nvSpPr>
        <p:spPr>
          <a:xfrm>
            <a:off x="3384385" y="4199228"/>
            <a:ext cx="1979817"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cxnSp>
        <p:nvCxnSpPr>
          <p:cNvPr id="19" name="直接箭头连接符 18">
            <a:extLst>
              <a:ext uri="{FF2B5EF4-FFF2-40B4-BE49-F238E27FC236}">
                <a16:creationId xmlns:a16="http://schemas.microsoft.com/office/drawing/2014/main" id="{57630FE8-125E-477C-BD46-F2EBEFAD60DD}"/>
              </a:ext>
            </a:extLst>
          </p:cNvPr>
          <p:cNvCxnSpPr/>
          <p:nvPr/>
        </p:nvCxnSpPr>
        <p:spPr>
          <a:xfrm flipV="1">
            <a:off x="2257063" y="2972488"/>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453E7D41-4849-4014-A122-7C47022851DA}"/>
              </a:ext>
            </a:extLst>
          </p:cNvPr>
          <p:cNvCxnSpPr>
            <a:cxnSpLocks/>
          </p:cNvCxnSpPr>
          <p:nvPr/>
        </p:nvCxnSpPr>
        <p:spPr>
          <a:xfrm>
            <a:off x="2257063" y="3877371"/>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a:extLst>
              <a:ext uri="{FF2B5EF4-FFF2-40B4-BE49-F238E27FC236}">
                <a16:creationId xmlns:a16="http://schemas.microsoft.com/office/drawing/2014/main" id="{127E0A93-62C3-4BED-93A7-C7BAF5B8B129}"/>
              </a:ext>
            </a:extLst>
          </p:cNvPr>
          <p:cNvCxnSpPr>
            <a:cxnSpLocks/>
          </p:cNvCxnSpPr>
          <p:nvPr/>
        </p:nvCxnSpPr>
        <p:spPr>
          <a:xfrm>
            <a:off x="5619330" y="2674835"/>
            <a:ext cx="885643" cy="0"/>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sp>
        <p:nvSpPr>
          <p:cNvPr id="22" name="文本框 21">
            <a:extLst>
              <a:ext uri="{FF2B5EF4-FFF2-40B4-BE49-F238E27FC236}">
                <a16:creationId xmlns:a16="http://schemas.microsoft.com/office/drawing/2014/main" id="{9DFB024A-410B-4D66-A51F-B1BABDE75C39}"/>
              </a:ext>
            </a:extLst>
          </p:cNvPr>
          <p:cNvSpPr txBox="1"/>
          <p:nvPr/>
        </p:nvSpPr>
        <p:spPr>
          <a:xfrm>
            <a:off x="5090160" y="2234241"/>
            <a:ext cx="2011680" cy="369332"/>
          </a:xfrm>
          <a:prstGeom prst="rect">
            <a:avLst/>
          </a:prstGeom>
          <a:noFill/>
        </p:spPr>
        <p:txBody>
          <a:bodyPr wrap="square" rtlCol="0">
            <a:spAutoFit/>
          </a:bodyPr>
          <a:lstStyle/>
          <a:p>
            <a:pPr algn="ctr"/>
            <a:r>
              <a:rPr lang="zh-CN" altLang="en-US" dirty="0"/>
              <a:t>关键词</a:t>
            </a:r>
          </a:p>
        </p:txBody>
      </p:sp>
      <p:sp>
        <p:nvSpPr>
          <p:cNvPr id="25" name="菱形 24">
            <a:extLst>
              <a:ext uri="{FF2B5EF4-FFF2-40B4-BE49-F238E27FC236}">
                <a16:creationId xmlns:a16="http://schemas.microsoft.com/office/drawing/2014/main" id="{8EDAABAC-443B-4B49-B05F-DCD1B0333F49}"/>
              </a:ext>
            </a:extLst>
          </p:cNvPr>
          <p:cNvSpPr/>
          <p:nvPr/>
        </p:nvSpPr>
        <p:spPr>
          <a:xfrm>
            <a:off x="6550023" y="2452880"/>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菱形 25">
            <a:extLst>
              <a:ext uri="{FF2B5EF4-FFF2-40B4-BE49-F238E27FC236}">
                <a16:creationId xmlns:a16="http://schemas.microsoft.com/office/drawing/2014/main" id="{A2AA17BE-594F-4922-8840-00E34226CAD0}"/>
              </a:ext>
            </a:extLst>
          </p:cNvPr>
          <p:cNvSpPr/>
          <p:nvPr/>
        </p:nvSpPr>
        <p:spPr>
          <a:xfrm>
            <a:off x="6825434" y="2669381"/>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菱形 26">
            <a:extLst>
              <a:ext uri="{FF2B5EF4-FFF2-40B4-BE49-F238E27FC236}">
                <a16:creationId xmlns:a16="http://schemas.microsoft.com/office/drawing/2014/main" id="{71875759-0CD1-4FFF-AD72-C3E2F10C2207}"/>
              </a:ext>
            </a:extLst>
          </p:cNvPr>
          <p:cNvSpPr/>
          <p:nvPr/>
        </p:nvSpPr>
        <p:spPr>
          <a:xfrm>
            <a:off x="7126771" y="2913373"/>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8" name="菱形 27">
            <a:extLst>
              <a:ext uri="{FF2B5EF4-FFF2-40B4-BE49-F238E27FC236}">
                <a16:creationId xmlns:a16="http://schemas.microsoft.com/office/drawing/2014/main" id="{8718DD40-BF37-44B7-AD50-3CD937714DDA}"/>
              </a:ext>
            </a:extLst>
          </p:cNvPr>
          <p:cNvSpPr/>
          <p:nvPr/>
        </p:nvSpPr>
        <p:spPr>
          <a:xfrm>
            <a:off x="6550023" y="4405600"/>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9" name="菱形 28">
            <a:extLst>
              <a:ext uri="{FF2B5EF4-FFF2-40B4-BE49-F238E27FC236}">
                <a16:creationId xmlns:a16="http://schemas.microsoft.com/office/drawing/2014/main" id="{8A6A6C3B-292E-4E6B-9755-CF61EDADB4E4}"/>
              </a:ext>
            </a:extLst>
          </p:cNvPr>
          <p:cNvSpPr/>
          <p:nvPr/>
        </p:nvSpPr>
        <p:spPr>
          <a:xfrm>
            <a:off x="6825434" y="4622101"/>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菱形 29">
            <a:extLst>
              <a:ext uri="{FF2B5EF4-FFF2-40B4-BE49-F238E27FC236}">
                <a16:creationId xmlns:a16="http://schemas.microsoft.com/office/drawing/2014/main" id="{7F413E42-8CBF-4A9A-A418-1CD0EF2DEBD9}"/>
              </a:ext>
            </a:extLst>
          </p:cNvPr>
          <p:cNvSpPr/>
          <p:nvPr/>
        </p:nvSpPr>
        <p:spPr>
          <a:xfrm>
            <a:off x="7126771" y="4866093"/>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文本框 30">
            <a:extLst>
              <a:ext uri="{FF2B5EF4-FFF2-40B4-BE49-F238E27FC236}">
                <a16:creationId xmlns:a16="http://schemas.microsoft.com/office/drawing/2014/main" id="{F0117046-6FC7-44E9-87C6-0CECD6E0F2F8}"/>
              </a:ext>
            </a:extLst>
          </p:cNvPr>
          <p:cNvSpPr txBox="1"/>
          <p:nvPr/>
        </p:nvSpPr>
        <p:spPr>
          <a:xfrm>
            <a:off x="6882057" y="2258279"/>
            <a:ext cx="1652155"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sp>
        <p:nvSpPr>
          <p:cNvPr id="32" name="文本框 31">
            <a:extLst>
              <a:ext uri="{FF2B5EF4-FFF2-40B4-BE49-F238E27FC236}">
                <a16:creationId xmlns:a16="http://schemas.microsoft.com/office/drawing/2014/main" id="{6C158CDD-8EA0-4F2F-96EC-0D414A208638}"/>
              </a:ext>
            </a:extLst>
          </p:cNvPr>
          <p:cNvSpPr txBox="1"/>
          <p:nvPr/>
        </p:nvSpPr>
        <p:spPr>
          <a:xfrm>
            <a:off x="6716039" y="4193774"/>
            <a:ext cx="1979817"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cxnSp>
        <p:nvCxnSpPr>
          <p:cNvPr id="33" name="直接箭头连接符 32">
            <a:extLst>
              <a:ext uri="{FF2B5EF4-FFF2-40B4-BE49-F238E27FC236}">
                <a16:creationId xmlns:a16="http://schemas.microsoft.com/office/drawing/2014/main" id="{FECCD0DD-4DA4-439B-A89C-72348746F4A8}"/>
              </a:ext>
            </a:extLst>
          </p:cNvPr>
          <p:cNvCxnSpPr>
            <a:cxnSpLocks/>
          </p:cNvCxnSpPr>
          <p:nvPr/>
        </p:nvCxnSpPr>
        <p:spPr>
          <a:xfrm>
            <a:off x="5618454" y="4633676"/>
            <a:ext cx="885643" cy="0"/>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a:extLst>
              <a:ext uri="{FF2B5EF4-FFF2-40B4-BE49-F238E27FC236}">
                <a16:creationId xmlns:a16="http://schemas.microsoft.com/office/drawing/2014/main" id="{EB0379EE-71A5-4FEA-BC51-204CB38D44E3}"/>
              </a:ext>
            </a:extLst>
          </p:cNvPr>
          <p:cNvCxnSpPr>
            <a:cxnSpLocks/>
          </p:cNvCxnSpPr>
          <p:nvPr/>
        </p:nvCxnSpPr>
        <p:spPr>
          <a:xfrm>
            <a:off x="9095973" y="2972488"/>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5" name="直接箭头连接符 34">
            <a:extLst>
              <a:ext uri="{FF2B5EF4-FFF2-40B4-BE49-F238E27FC236}">
                <a16:creationId xmlns:a16="http://schemas.microsoft.com/office/drawing/2014/main" id="{932E1B01-91CF-48C7-AE81-D4134901C8F1}"/>
              </a:ext>
            </a:extLst>
          </p:cNvPr>
          <p:cNvCxnSpPr>
            <a:cxnSpLocks/>
          </p:cNvCxnSpPr>
          <p:nvPr/>
        </p:nvCxnSpPr>
        <p:spPr>
          <a:xfrm flipV="1">
            <a:off x="9095973" y="3877371"/>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sp>
        <p:nvSpPr>
          <p:cNvPr id="36" name="文本框 35">
            <a:extLst>
              <a:ext uri="{FF2B5EF4-FFF2-40B4-BE49-F238E27FC236}">
                <a16:creationId xmlns:a16="http://schemas.microsoft.com/office/drawing/2014/main" id="{6445B3BF-E17F-407A-B4C2-0D21CF70CEB5}"/>
              </a:ext>
            </a:extLst>
          </p:cNvPr>
          <p:cNvSpPr txBox="1"/>
          <p:nvPr/>
        </p:nvSpPr>
        <p:spPr>
          <a:xfrm>
            <a:off x="512719" y="3216701"/>
            <a:ext cx="1604445" cy="830997"/>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0"/>
                </a:gradFill>
                <a:latin typeface="+mj-ea"/>
                <a:ea typeface="+mj-ea"/>
              </a:rPr>
              <a:t>输入内容</a:t>
            </a:r>
            <a:endParaRPr lang="en-US" altLang="zh-CN" sz="2400" b="1" dirty="0">
              <a:gradFill>
                <a:gsLst>
                  <a:gs pos="0">
                    <a:schemeClr val="accent1"/>
                  </a:gs>
                  <a:gs pos="100000">
                    <a:schemeClr val="accent2"/>
                  </a:gs>
                </a:gsLst>
                <a:lin ang="5400000" scaled="0"/>
              </a:gradFill>
              <a:latin typeface="+mj-ea"/>
              <a:ea typeface="+mj-ea"/>
            </a:endParaRPr>
          </a:p>
          <a:p>
            <a:pPr algn="ctr"/>
            <a:r>
              <a:rPr lang="zh-CN" altLang="en-US" sz="2400" b="1" dirty="0">
                <a:gradFill>
                  <a:gsLst>
                    <a:gs pos="0">
                      <a:schemeClr val="accent1"/>
                    </a:gs>
                    <a:gs pos="100000">
                      <a:schemeClr val="accent2"/>
                    </a:gs>
                  </a:gsLst>
                  <a:lin ang="5400000" scaled="0"/>
                </a:gradFill>
                <a:latin typeface="+mj-ea"/>
                <a:ea typeface="+mj-ea"/>
              </a:rPr>
              <a:t>输入内容</a:t>
            </a:r>
          </a:p>
        </p:txBody>
      </p:sp>
      <p:sp>
        <p:nvSpPr>
          <p:cNvPr id="37" name="文本框 36">
            <a:extLst>
              <a:ext uri="{FF2B5EF4-FFF2-40B4-BE49-F238E27FC236}">
                <a16:creationId xmlns:a16="http://schemas.microsoft.com/office/drawing/2014/main" id="{742257AA-4C84-49C1-996B-5C2528716C31}"/>
              </a:ext>
            </a:extLst>
          </p:cNvPr>
          <p:cNvSpPr txBox="1"/>
          <p:nvPr/>
        </p:nvSpPr>
        <p:spPr>
          <a:xfrm>
            <a:off x="5090160" y="4210601"/>
            <a:ext cx="2011680" cy="369332"/>
          </a:xfrm>
          <a:prstGeom prst="rect">
            <a:avLst/>
          </a:prstGeom>
          <a:noFill/>
        </p:spPr>
        <p:txBody>
          <a:bodyPr wrap="square" rtlCol="0">
            <a:spAutoFit/>
          </a:bodyPr>
          <a:lstStyle/>
          <a:p>
            <a:pPr algn="ctr"/>
            <a:r>
              <a:rPr lang="zh-CN" altLang="en-US" dirty="0"/>
              <a:t>关键词</a:t>
            </a:r>
          </a:p>
        </p:txBody>
      </p:sp>
    </p:spTree>
    <p:extLst>
      <p:ext uri="{BB962C8B-B14F-4D97-AF65-F5344CB8AC3E}">
        <p14:creationId xmlns:p14="http://schemas.microsoft.com/office/powerpoint/2010/main" val="22972277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C4F49B30-82C9-40D9-9FE1-6F238B4D4008}"/>
              </a:ext>
            </a:extLst>
          </p:cNvPr>
          <p:cNvSpPr txBox="1"/>
          <p:nvPr/>
        </p:nvSpPr>
        <p:spPr>
          <a:xfrm>
            <a:off x="5378438" y="1977652"/>
            <a:ext cx="1435124" cy="1107996"/>
          </a:xfrm>
          <a:prstGeom prst="rect">
            <a:avLst/>
          </a:prstGeom>
          <a:noFill/>
        </p:spPr>
        <p:txBody>
          <a:bodyPr wrap="square" rtlCol="0">
            <a:spAutoFit/>
          </a:bodyPr>
          <a:lstStyle/>
          <a:p>
            <a:pPr algn="ctr"/>
            <a:r>
              <a:rPr lang="en-US" altLang="zh-CN" sz="6600" dirty="0">
                <a:gradFill>
                  <a:gsLst>
                    <a:gs pos="81000">
                      <a:schemeClr val="accent2">
                        <a:alpha val="0"/>
                      </a:schemeClr>
                    </a:gs>
                    <a:gs pos="0">
                      <a:schemeClr val="accent1"/>
                    </a:gs>
                  </a:gsLst>
                  <a:lin ang="5400000" scaled="0"/>
                </a:gradFill>
                <a:latin typeface="+mj-lt"/>
              </a:rPr>
              <a:t>01</a:t>
            </a:r>
            <a:endParaRPr lang="zh-CN" altLang="en-US" sz="6600" dirty="0">
              <a:gradFill>
                <a:gsLst>
                  <a:gs pos="81000">
                    <a:schemeClr val="accent2">
                      <a:alpha val="0"/>
                    </a:schemeClr>
                  </a:gs>
                  <a:gs pos="0">
                    <a:schemeClr val="accent1"/>
                  </a:gs>
                </a:gsLst>
                <a:lin ang="5400000" scaled="0"/>
              </a:gradFill>
              <a:latin typeface="+mj-lt"/>
            </a:endParaRPr>
          </a:p>
        </p:txBody>
      </p:sp>
      <p:sp>
        <p:nvSpPr>
          <p:cNvPr id="3" name="文本框 2">
            <a:extLst>
              <a:ext uri="{FF2B5EF4-FFF2-40B4-BE49-F238E27FC236}">
                <a16:creationId xmlns:a16="http://schemas.microsoft.com/office/drawing/2014/main" id="{80D3E2A1-EF43-47F0-AB71-A75DC11CD2B0}"/>
              </a:ext>
            </a:extLst>
          </p:cNvPr>
          <p:cNvSpPr txBox="1"/>
          <p:nvPr/>
        </p:nvSpPr>
        <p:spPr>
          <a:xfrm>
            <a:off x="4218972" y="2700928"/>
            <a:ext cx="3754056" cy="769441"/>
          </a:xfrm>
          <a:prstGeom prst="rect">
            <a:avLst/>
          </a:prstGeom>
          <a:noFill/>
        </p:spPr>
        <p:txBody>
          <a:bodyPr wrap="square" rtlCol="0">
            <a:spAutoFit/>
          </a:bodyPr>
          <a:lstStyle/>
          <a:p>
            <a:pPr algn="ctr"/>
            <a:r>
              <a:rPr lang="zh-CN" altLang="en-US" sz="4400" b="1" dirty="0">
                <a:latin typeface="+mj-ea"/>
                <a:ea typeface="+mj-ea"/>
              </a:rPr>
              <a:t>输入你的标题</a:t>
            </a:r>
          </a:p>
        </p:txBody>
      </p:sp>
      <p:sp>
        <p:nvSpPr>
          <p:cNvPr id="4" name="文本框 3">
            <a:extLst>
              <a:ext uri="{FF2B5EF4-FFF2-40B4-BE49-F238E27FC236}">
                <a16:creationId xmlns:a16="http://schemas.microsoft.com/office/drawing/2014/main" id="{FF5A1B03-59E1-4FE8-B0B3-B6117C14517E}"/>
              </a:ext>
            </a:extLst>
          </p:cNvPr>
          <p:cNvSpPr txBox="1"/>
          <p:nvPr/>
        </p:nvSpPr>
        <p:spPr>
          <a:xfrm>
            <a:off x="4335243" y="3437062"/>
            <a:ext cx="3523967" cy="338554"/>
          </a:xfrm>
          <a:prstGeom prst="rect">
            <a:avLst/>
          </a:prstGeom>
          <a:noFill/>
        </p:spPr>
        <p:txBody>
          <a:bodyPr wrap="square" rtlCol="0">
            <a:spAutoFit/>
          </a:bodyPr>
          <a:lstStyle/>
          <a:p>
            <a:pPr algn="dist"/>
            <a:r>
              <a:rPr lang="en-US" altLang="zh-CN" sz="1600" dirty="0"/>
              <a:t>Your title in English</a:t>
            </a:r>
            <a:endParaRPr lang="zh-CN" altLang="en-US" sz="1600" dirty="0"/>
          </a:p>
        </p:txBody>
      </p:sp>
      <p:grpSp>
        <p:nvGrpSpPr>
          <p:cNvPr id="5" name="组合 4">
            <a:extLst>
              <a:ext uri="{FF2B5EF4-FFF2-40B4-BE49-F238E27FC236}">
                <a16:creationId xmlns:a16="http://schemas.microsoft.com/office/drawing/2014/main" id="{27FC4F0F-C95B-4330-85E1-0AD91278AC27}"/>
              </a:ext>
            </a:extLst>
          </p:cNvPr>
          <p:cNvGrpSpPr/>
          <p:nvPr/>
        </p:nvGrpSpPr>
        <p:grpSpPr>
          <a:xfrm>
            <a:off x="3720682" y="3060441"/>
            <a:ext cx="4750637" cy="1125104"/>
            <a:chOff x="4218972" y="3292607"/>
            <a:chExt cx="3635320" cy="860961"/>
          </a:xfrm>
        </p:grpSpPr>
        <p:sp>
          <p:nvSpPr>
            <p:cNvPr id="6" name="梯形 5">
              <a:extLst>
                <a:ext uri="{FF2B5EF4-FFF2-40B4-BE49-F238E27FC236}">
                  <a16:creationId xmlns:a16="http://schemas.microsoft.com/office/drawing/2014/main" id="{C90499E1-1DCD-484C-A000-809F30217846}"/>
                </a:ext>
              </a:extLst>
            </p:cNvPr>
            <p:cNvSpPr/>
            <p:nvPr/>
          </p:nvSpPr>
          <p:spPr>
            <a:xfrm>
              <a:off x="4218972" y="3292607"/>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梯形 6">
              <a:extLst>
                <a:ext uri="{FF2B5EF4-FFF2-40B4-BE49-F238E27FC236}">
                  <a16:creationId xmlns:a16="http://schemas.microsoft.com/office/drawing/2014/main" id="{B773D3E7-F7EC-4A77-9A7B-E24CCDB59393}"/>
                </a:ext>
              </a:extLst>
            </p:cNvPr>
            <p:cNvSpPr/>
            <p:nvPr/>
          </p:nvSpPr>
          <p:spPr>
            <a:xfrm>
              <a:off x="4591365" y="3660882"/>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梯形 7">
              <a:extLst>
                <a:ext uri="{FF2B5EF4-FFF2-40B4-BE49-F238E27FC236}">
                  <a16:creationId xmlns:a16="http://schemas.microsoft.com/office/drawing/2014/main" id="{3BC08063-6F83-4404-ACC0-4A87E6EA4095}"/>
                </a:ext>
              </a:extLst>
            </p:cNvPr>
            <p:cNvSpPr/>
            <p:nvPr/>
          </p:nvSpPr>
          <p:spPr>
            <a:xfrm>
              <a:off x="4408485" y="3477310"/>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412504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0A7A485-F4D8-4D82-8A11-23B1C4A24272}"/>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792AF102-1BB7-4C1E-A126-0F748D128B22}"/>
              </a:ext>
            </a:extLst>
          </p:cNvPr>
          <p:cNvSpPr/>
          <p:nvPr/>
        </p:nvSpPr>
        <p:spPr>
          <a:xfrm>
            <a:off x="4926449" y="1364464"/>
            <a:ext cx="2339102"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输入你的标题</a:t>
            </a:r>
          </a:p>
        </p:txBody>
      </p:sp>
      <p:sp>
        <p:nvSpPr>
          <p:cNvPr id="4" name="椭圆 3">
            <a:extLst>
              <a:ext uri="{FF2B5EF4-FFF2-40B4-BE49-F238E27FC236}">
                <a16:creationId xmlns:a16="http://schemas.microsoft.com/office/drawing/2014/main" id="{DEF6A500-6405-4BCF-8CB7-34062C331219}"/>
              </a:ext>
            </a:extLst>
          </p:cNvPr>
          <p:cNvSpPr/>
          <p:nvPr/>
        </p:nvSpPr>
        <p:spPr>
          <a:xfrm>
            <a:off x="1226424" y="3407637"/>
            <a:ext cx="9739152" cy="1419834"/>
          </a:xfrm>
          <a:prstGeom prst="ellipse">
            <a:avLst/>
          </a:prstGeom>
          <a:noFill/>
          <a:ln w="6350">
            <a:gradFill>
              <a:gsLst>
                <a:gs pos="10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3480C21D-D6DE-4636-8A3C-85AE7C190EEE}"/>
              </a:ext>
            </a:extLst>
          </p:cNvPr>
          <p:cNvSpPr/>
          <p:nvPr/>
        </p:nvSpPr>
        <p:spPr>
          <a:xfrm>
            <a:off x="1226424" y="3453357"/>
            <a:ext cx="9739152" cy="1419834"/>
          </a:xfrm>
          <a:prstGeom prst="ellipse">
            <a:avLst/>
          </a:prstGeom>
          <a:noFill/>
          <a:ln w="6350">
            <a:gradFill>
              <a:gsLst>
                <a:gs pos="22000">
                  <a:schemeClr val="accent1">
                    <a:alpha val="0"/>
                  </a:schemeClr>
                </a:gs>
                <a:gs pos="100000">
                  <a:schemeClr val="accent1">
                    <a:alpha val="3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弧形 5">
            <a:extLst>
              <a:ext uri="{FF2B5EF4-FFF2-40B4-BE49-F238E27FC236}">
                <a16:creationId xmlns:a16="http://schemas.microsoft.com/office/drawing/2014/main" id="{7E2476C4-F093-44DF-9044-EA1271303604}"/>
              </a:ext>
            </a:extLst>
          </p:cNvPr>
          <p:cNvSpPr/>
          <p:nvPr/>
        </p:nvSpPr>
        <p:spPr>
          <a:xfrm flipH="1" flipV="1">
            <a:off x="2244157" y="2995655"/>
            <a:ext cx="2301240" cy="1702843"/>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id="{0824A5C0-4357-46EA-8476-0F88203EAD06}"/>
              </a:ext>
            </a:extLst>
          </p:cNvPr>
          <p:cNvSpPr txBox="1">
            <a:spLocks noChangeArrowheads="1"/>
          </p:cNvSpPr>
          <p:nvPr/>
        </p:nvSpPr>
        <p:spPr bwMode="auto">
          <a:xfrm>
            <a:off x="8287988" y="3405723"/>
            <a:ext cx="13388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rPr>
              <a:t>输入小标题</a:t>
            </a:r>
            <a:endParaRPr kumimoji="0" lang="en-US" altLang="zh-CN"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endParaRPr>
          </a:p>
        </p:txBody>
      </p:sp>
      <p:sp>
        <p:nvSpPr>
          <p:cNvPr id="8" name="文本框 7">
            <a:extLst>
              <a:ext uri="{FF2B5EF4-FFF2-40B4-BE49-F238E27FC236}">
                <a16:creationId xmlns:a16="http://schemas.microsoft.com/office/drawing/2014/main" id="{30F477E5-5A1E-4B54-9EA1-0E1318449F6F}"/>
              </a:ext>
            </a:extLst>
          </p:cNvPr>
          <p:cNvSpPr txBox="1"/>
          <p:nvPr/>
        </p:nvSpPr>
        <p:spPr>
          <a:xfrm>
            <a:off x="5165289" y="3215989"/>
            <a:ext cx="1338828" cy="369332"/>
          </a:xfrm>
          <a:prstGeom prst="rect">
            <a:avLst/>
          </a:prstGeom>
          <a:noFill/>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1">
                <a:ln>
                  <a:noFill/>
                </a:ln>
                <a:gradFill>
                  <a:gsLst>
                    <a:gs pos="100000">
                      <a:schemeClr val="accent2"/>
                    </a:gs>
                    <a:gs pos="0">
                      <a:schemeClr val="accent1"/>
                    </a:gs>
                  </a:gsLst>
                  <a:lin ang="2700000" scaled="0"/>
                </a:gradFill>
                <a:effectLst/>
                <a:uLnTx/>
                <a:uFillTx/>
                <a:latin typeface="+mn-ea"/>
              </a:rPr>
              <a:t>输入小标题</a:t>
            </a:r>
            <a:endParaRPr kumimoji="0" lang="en-US" altLang="zh-CN" sz="1800" b="1" i="0" u="none" strike="noStrike" kern="1200" cap="none" spc="0" normalizeH="0" baseline="0" noProof="1">
              <a:ln>
                <a:noFill/>
              </a:ln>
              <a:gradFill>
                <a:gsLst>
                  <a:gs pos="100000">
                    <a:schemeClr val="accent2"/>
                  </a:gs>
                  <a:gs pos="0">
                    <a:schemeClr val="accent1"/>
                  </a:gs>
                </a:gsLst>
                <a:lin ang="2700000" scaled="0"/>
              </a:gradFill>
              <a:effectLst/>
              <a:uLnTx/>
              <a:uFillTx/>
              <a:latin typeface="+mn-ea"/>
            </a:endParaRPr>
          </a:p>
        </p:txBody>
      </p:sp>
      <p:sp>
        <p:nvSpPr>
          <p:cNvPr id="9" name="文本框 8">
            <a:extLst>
              <a:ext uri="{FF2B5EF4-FFF2-40B4-BE49-F238E27FC236}">
                <a16:creationId xmlns:a16="http://schemas.microsoft.com/office/drawing/2014/main" id="{7E972772-CA5F-4BDF-9649-62FA40C39356}"/>
              </a:ext>
            </a:extLst>
          </p:cNvPr>
          <p:cNvSpPr txBox="1">
            <a:spLocks noChangeArrowheads="1"/>
          </p:cNvSpPr>
          <p:nvPr/>
        </p:nvSpPr>
        <p:spPr bwMode="auto">
          <a:xfrm>
            <a:off x="5165289" y="3532947"/>
            <a:ext cx="2285961"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请在这里输入你的内容请在这里输入你的内容请在这里输入你的内容</a:t>
            </a:r>
          </a:p>
        </p:txBody>
      </p:sp>
      <p:sp>
        <p:nvSpPr>
          <p:cNvPr id="10" name="文本框 9">
            <a:extLst>
              <a:ext uri="{FF2B5EF4-FFF2-40B4-BE49-F238E27FC236}">
                <a16:creationId xmlns:a16="http://schemas.microsoft.com/office/drawing/2014/main" id="{4DCD811A-4C42-4CCA-87BB-89E4CE5E56C0}"/>
              </a:ext>
            </a:extLst>
          </p:cNvPr>
          <p:cNvSpPr txBox="1">
            <a:spLocks noChangeArrowheads="1"/>
          </p:cNvSpPr>
          <p:nvPr/>
        </p:nvSpPr>
        <p:spPr bwMode="auto">
          <a:xfrm>
            <a:off x="2562616" y="3405723"/>
            <a:ext cx="19046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914400" rtl="0" eaLnBrk="0" fontAlgn="auto" latinLnBrk="0" hangingPunct="0">
              <a:lnSpc>
                <a:spcPct val="100000"/>
              </a:lnSpc>
              <a:spcBef>
                <a:spcPts val="0"/>
              </a:spcBef>
              <a:spcAft>
                <a:spcPts val="0"/>
              </a:spcAft>
              <a:buClrTx/>
              <a:buSzTx/>
              <a:buFontTx/>
              <a:buNone/>
              <a:tabLst/>
              <a:defRPr/>
            </a:pPr>
            <a:r>
              <a:rPr lang="zh-CN" altLang="en-US" b="1" dirty="0">
                <a:gradFill>
                  <a:gsLst>
                    <a:gs pos="100000">
                      <a:schemeClr val="accent2"/>
                    </a:gs>
                    <a:gs pos="0">
                      <a:schemeClr val="accent1"/>
                    </a:gs>
                  </a:gsLst>
                  <a:lin ang="2700000" scaled="0"/>
                </a:gradFill>
                <a:latin typeface="+mn-ea"/>
              </a:rPr>
              <a:t>输入小标题</a:t>
            </a:r>
            <a:endParaRPr kumimoji="0" lang="en-US" altLang="zh-CN"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endParaRPr>
          </a:p>
        </p:txBody>
      </p:sp>
      <p:sp>
        <p:nvSpPr>
          <p:cNvPr id="11" name="文本框 10">
            <a:extLst>
              <a:ext uri="{FF2B5EF4-FFF2-40B4-BE49-F238E27FC236}">
                <a16:creationId xmlns:a16="http://schemas.microsoft.com/office/drawing/2014/main" id="{5687F7BF-EFD4-4A46-BA1C-DAC24610744B}"/>
              </a:ext>
            </a:extLst>
          </p:cNvPr>
          <p:cNvSpPr txBox="1">
            <a:spLocks noChangeArrowheads="1"/>
          </p:cNvSpPr>
          <p:nvPr/>
        </p:nvSpPr>
        <p:spPr bwMode="auto">
          <a:xfrm>
            <a:off x="2557040" y="3719954"/>
            <a:ext cx="1760317"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a:t>
            </a:r>
            <a:endParaRPr kumimoji="0" lang="en-US" altLang="zh-CN" sz="1400" b="0" i="0" u="none" strike="noStrike" kern="1200" cap="none" normalizeH="0" baseline="0" noProof="0" dirty="0">
              <a:ln>
                <a:noFill/>
              </a:ln>
              <a:solidFill>
                <a:schemeClr val="tx1">
                  <a:lumMod val="85000"/>
                  <a:lumOff val="15000"/>
                </a:schemeClr>
              </a:solidFill>
              <a:effectLst/>
              <a:uLnTx/>
              <a:uFillTx/>
              <a:latin typeface="+mn-ea"/>
            </a:endParaRPr>
          </a:p>
        </p:txBody>
      </p:sp>
      <p:sp>
        <p:nvSpPr>
          <p:cNvPr id="12" name="文本框 11">
            <a:extLst>
              <a:ext uri="{FF2B5EF4-FFF2-40B4-BE49-F238E27FC236}">
                <a16:creationId xmlns:a16="http://schemas.microsoft.com/office/drawing/2014/main" id="{39E7F48D-F81F-4543-8E4D-11A4B6349127}"/>
              </a:ext>
            </a:extLst>
          </p:cNvPr>
          <p:cNvSpPr txBox="1">
            <a:spLocks noChangeArrowheads="1"/>
          </p:cNvSpPr>
          <p:nvPr/>
        </p:nvSpPr>
        <p:spPr bwMode="auto">
          <a:xfrm>
            <a:off x="8287733" y="3719954"/>
            <a:ext cx="1729508"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a:t>
            </a:r>
          </a:p>
        </p:txBody>
      </p:sp>
      <p:grpSp>
        <p:nvGrpSpPr>
          <p:cNvPr id="13" name="组合 12">
            <a:extLst>
              <a:ext uri="{FF2B5EF4-FFF2-40B4-BE49-F238E27FC236}">
                <a16:creationId xmlns:a16="http://schemas.microsoft.com/office/drawing/2014/main" id="{7E331CC4-1BBC-4698-AF22-76AF074CC822}"/>
              </a:ext>
            </a:extLst>
          </p:cNvPr>
          <p:cNvGrpSpPr/>
          <p:nvPr/>
        </p:nvGrpSpPr>
        <p:grpSpPr>
          <a:xfrm>
            <a:off x="2100929" y="3511563"/>
            <a:ext cx="293011" cy="293011"/>
            <a:chOff x="5143500" y="2476500"/>
            <a:chExt cx="1905000" cy="1905000"/>
          </a:xfrm>
          <a:gradFill>
            <a:gsLst>
              <a:gs pos="100000">
                <a:schemeClr val="accent2"/>
              </a:gs>
              <a:gs pos="0">
                <a:schemeClr val="accent1"/>
              </a:gs>
            </a:gsLst>
            <a:lin ang="5400000" scaled="0"/>
          </a:gradFill>
        </p:grpSpPr>
        <p:sp>
          <p:nvSpPr>
            <p:cNvPr id="14" name="任意多边形: 形状 13">
              <a:extLst>
                <a:ext uri="{FF2B5EF4-FFF2-40B4-BE49-F238E27FC236}">
                  <a16:creationId xmlns:a16="http://schemas.microsoft.com/office/drawing/2014/main" id="{D9E0AEAE-F0D8-43F4-B045-7AA2A5D9306E}"/>
                </a:ext>
              </a:extLst>
            </p:cNvPr>
            <p:cNvSpPr/>
            <p:nvPr/>
          </p:nvSpPr>
          <p:spPr>
            <a:xfrm>
              <a:off x="5599453" y="2768817"/>
              <a:ext cx="1293899" cy="509978"/>
            </a:xfrm>
            <a:custGeom>
              <a:avLst/>
              <a:gdLst>
                <a:gd name="connsiteX0" fmla="*/ 1226716 w 1293899"/>
                <a:gd name="connsiteY0" fmla="*/ 509978 h 509978"/>
                <a:gd name="connsiteX1" fmla="*/ 538274 w 1293899"/>
                <a:gd name="connsiteY1" fmla="*/ 509978 h 509978"/>
                <a:gd name="connsiteX2" fmla="*/ 538274 w 1293899"/>
                <a:gd name="connsiteY2" fmla="*/ 405799 h 509978"/>
                <a:gd name="connsiteX3" fmla="*/ 1165399 w 1293899"/>
                <a:gd name="connsiteY3" fmla="*/ 405799 h 509978"/>
                <a:gd name="connsiteX4" fmla="*/ 1165399 w 1293899"/>
                <a:gd name="connsiteY4" fmla="*/ 104180 h 509978"/>
                <a:gd name="connsiteX5" fmla="*/ 175264 w 1293899"/>
                <a:gd name="connsiteY5" fmla="*/ 104180 h 509978"/>
                <a:gd name="connsiteX6" fmla="*/ 104180 w 1293899"/>
                <a:gd name="connsiteY6" fmla="*/ 175245 h 509978"/>
                <a:gd name="connsiteX7" fmla="*/ 104180 w 1293899"/>
                <a:gd name="connsiteY7" fmla="*/ 311218 h 509978"/>
                <a:gd name="connsiteX8" fmla="*/ 198779 w 1293899"/>
                <a:gd name="connsiteY8" fmla="*/ 405799 h 509978"/>
                <a:gd name="connsiteX9" fmla="*/ 198779 w 1293899"/>
                <a:gd name="connsiteY9" fmla="*/ 509978 h 509978"/>
                <a:gd name="connsiteX10" fmla="*/ 0 w 1293899"/>
                <a:gd name="connsiteY10" fmla="*/ 311218 h 509978"/>
                <a:gd name="connsiteX11" fmla="*/ 0 w 1293899"/>
                <a:gd name="connsiteY11" fmla="*/ 175245 h 509978"/>
                <a:gd name="connsiteX12" fmla="*/ 175264 w 1293899"/>
                <a:gd name="connsiteY12" fmla="*/ 0 h 509978"/>
                <a:gd name="connsiteX13" fmla="*/ 1226716 w 1293899"/>
                <a:gd name="connsiteY13" fmla="*/ 0 h 509978"/>
                <a:gd name="connsiteX14" fmla="*/ 1293876 w 1293899"/>
                <a:gd name="connsiteY14" fmla="*/ 67195 h 509978"/>
                <a:gd name="connsiteX15" fmla="*/ 1283215 w 1293899"/>
                <a:gd name="connsiteY15" fmla="*/ 103491 h 509978"/>
                <a:gd name="connsiteX16" fmla="*/ 1283215 w 1293899"/>
                <a:gd name="connsiteY16" fmla="*/ 406487 h 509978"/>
                <a:gd name="connsiteX17" fmla="*/ 1263065 w 1293899"/>
                <a:gd name="connsiteY17" fmla="*/ 499302 h 509978"/>
                <a:gd name="connsiteX18" fmla="*/ 1226716 w 1293899"/>
                <a:gd name="connsiteY18" fmla="*/ 509978 h 50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3899" h="509978">
                  <a:moveTo>
                    <a:pt x="1226716" y="509978"/>
                  </a:moveTo>
                  <a:lnTo>
                    <a:pt x="538274" y="509978"/>
                  </a:lnTo>
                  <a:lnTo>
                    <a:pt x="538274" y="405799"/>
                  </a:lnTo>
                  <a:lnTo>
                    <a:pt x="1165399" y="405799"/>
                  </a:lnTo>
                  <a:cubicBezTo>
                    <a:pt x="1124480" y="309422"/>
                    <a:pt x="1124480" y="200556"/>
                    <a:pt x="1165399" y="104180"/>
                  </a:cubicBezTo>
                  <a:lnTo>
                    <a:pt x="175264" y="104180"/>
                  </a:lnTo>
                  <a:cubicBezTo>
                    <a:pt x="136029" y="104221"/>
                    <a:pt x="104231" y="136011"/>
                    <a:pt x="104180" y="175245"/>
                  </a:cubicBezTo>
                  <a:lnTo>
                    <a:pt x="104180" y="311218"/>
                  </a:lnTo>
                  <a:cubicBezTo>
                    <a:pt x="104241" y="363435"/>
                    <a:pt x="146562" y="405747"/>
                    <a:pt x="198779" y="405799"/>
                  </a:cubicBezTo>
                  <a:lnTo>
                    <a:pt x="198779" y="509978"/>
                  </a:lnTo>
                  <a:cubicBezTo>
                    <a:pt x="89067" y="509825"/>
                    <a:pt x="164" y="420930"/>
                    <a:pt x="0" y="311218"/>
                  </a:cubicBezTo>
                  <a:lnTo>
                    <a:pt x="0" y="175245"/>
                  </a:lnTo>
                  <a:cubicBezTo>
                    <a:pt x="113" y="78499"/>
                    <a:pt x="78518" y="103"/>
                    <a:pt x="175264" y="0"/>
                  </a:cubicBezTo>
                  <a:lnTo>
                    <a:pt x="1226716" y="0"/>
                  </a:lnTo>
                  <a:cubicBezTo>
                    <a:pt x="1263817" y="10"/>
                    <a:pt x="1293885" y="30094"/>
                    <a:pt x="1293876" y="67195"/>
                  </a:cubicBezTo>
                  <a:cubicBezTo>
                    <a:pt x="1293873" y="80065"/>
                    <a:pt x="1290172" y="92664"/>
                    <a:pt x="1283215" y="103491"/>
                  </a:cubicBezTo>
                  <a:cubicBezTo>
                    <a:pt x="1224035" y="195821"/>
                    <a:pt x="1224035" y="314157"/>
                    <a:pt x="1283215" y="406487"/>
                  </a:cubicBezTo>
                  <a:cubicBezTo>
                    <a:pt x="1303281" y="437681"/>
                    <a:pt x="1294260" y="479236"/>
                    <a:pt x="1263065" y="499302"/>
                  </a:cubicBezTo>
                  <a:cubicBezTo>
                    <a:pt x="1252225" y="506275"/>
                    <a:pt x="1239606" y="509981"/>
                    <a:pt x="1226716" y="509978"/>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5" name="任意多边形: 形状 14">
              <a:extLst>
                <a:ext uri="{FF2B5EF4-FFF2-40B4-BE49-F238E27FC236}">
                  <a16:creationId xmlns:a16="http://schemas.microsoft.com/office/drawing/2014/main" id="{2AFACFC7-781F-4BC9-ADD5-003462FE71C6}"/>
                </a:ext>
              </a:extLst>
            </p:cNvPr>
            <p:cNvSpPr/>
            <p:nvPr/>
          </p:nvSpPr>
          <p:spPr>
            <a:xfrm>
              <a:off x="5298653" y="3174001"/>
              <a:ext cx="1293895" cy="509996"/>
            </a:xfrm>
            <a:custGeom>
              <a:avLst/>
              <a:gdLst>
                <a:gd name="connsiteX0" fmla="*/ 1226716 w 1293895"/>
                <a:gd name="connsiteY0" fmla="*/ 509997 h 509996"/>
                <a:gd name="connsiteX1" fmla="*/ 198779 w 1293895"/>
                <a:gd name="connsiteY1" fmla="*/ 509997 h 509996"/>
                <a:gd name="connsiteX2" fmla="*/ 0 w 1293895"/>
                <a:gd name="connsiteY2" fmla="*/ 311218 h 509996"/>
                <a:gd name="connsiteX3" fmla="*/ 0 w 1293895"/>
                <a:gd name="connsiteY3" fmla="*/ 175264 h 509996"/>
                <a:gd name="connsiteX4" fmla="*/ 175264 w 1293895"/>
                <a:gd name="connsiteY4" fmla="*/ 0 h 509996"/>
                <a:gd name="connsiteX5" fmla="*/ 538869 w 1293895"/>
                <a:gd name="connsiteY5" fmla="*/ 0 h 509996"/>
                <a:gd name="connsiteX6" fmla="*/ 538869 w 1293895"/>
                <a:gd name="connsiteY6" fmla="*/ 104180 h 509996"/>
                <a:gd name="connsiteX7" fmla="*/ 175264 w 1293895"/>
                <a:gd name="connsiteY7" fmla="*/ 104180 h 509996"/>
                <a:gd name="connsiteX8" fmla="*/ 104180 w 1293895"/>
                <a:gd name="connsiteY8" fmla="*/ 175264 h 509996"/>
                <a:gd name="connsiteX9" fmla="*/ 104180 w 1293895"/>
                <a:gd name="connsiteY9" fmla="*/ 311218 h 509996"/>
                <a:gd name="connsiteX10" fmla="*/ 198779 w 1293895"/>
                <a:gd name="connsiteY10" fmla="*/ 405817 h 509996"/>
                <a:gd name="connsiteX11" fmla="*/ 1165399 w 1293895"/>
                <a:gd name="connsiteY11" fmla="*/ 405817 h 509996"/>
                <a:gd name="connsiteX12" fmla="*/ 1165399 w 1293895"/>
                <a:gd name="connsiteY12" fmla="*/ 104180 h 509996"/>
                <a:gd name="connsiteX13" fmla="*/ 839074 w 1293895"/>
                <a:gd name="connsiteY13" fmla="*/ 104180 h 509996"/>
                <a:gd name="connsiteX14" fmla="*/ 839074 w 1293895"/>
                <a:gd name="connsiteY14" fmla="*/ 0 h 509996"/>
                <a:gd name="connsiteX15" fmla="*/ 1226716 w 1293895"/>
                <a:gd name="connsiteY15" fmla="*/ 0 h 509996"/>
                <a:gd name="connsiteX16" fmla="*/ 1293888 w 1293895"/>
                <a:gd name="connsiteY16" fmla="*/ 67183 h 509996"/>
                <a:gd name="connsiteX17" fmla="*/ 1283215 w 1293895"/>
                <a:gd name="connsiteY17" fmla="*/ 103510 h 509996"/>
                <a:gd name="connsiteX18" fmla="*/ 1283215 w 1293895"/>
                <a:gd name="connsiteY18" fmla="*/ 406487 h 509996"/>
                <a:gd name="connsiteX19" fmla="*/ 1263043 w 1293895"/>
                <a:gd name="connsiteY19" fmla="*/ 499324 h 509996"/>
                <a:gd name="connsiteX20" fmla="*/ 1226716 w 1293895"/>
                <a:gd name="connsiteY20" fmla="*/ 509997 h 50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3895" h="509996">
                  <a:moveTo>
                    <a:pt x="1226716" y="509997"/>
                  </a:moveTo>
                  <a:lnTo>
                    <a:pt x="198779" y="509997"/>
                  </a:lnTo>
                  <a:cubicBezTo>
                    <a:pt x="89060" y="509843"/>
                    <a:pt x="154" y="420937"/>
                    <a:pt x="0" y="311218"/>
                  </a:cubicBezTo>
                  <a:lnTo>
                    <a:pt x="0" y="175264"/>
                  </a:lnTo>
                  <a:cubicBezTo>
                    <a:pt x="103" y="78511"/>
                    <a:pt x="78511" y="103"/>
                    <a:pt x="175264" y="0"/>
                  </a:cubicBezTo>
                  <a:lnTo>
                    <a:pt x="538869" y="0"/>
                  </a:lnTo>
                  <a:lnTo>
                    <a:pt x="538869" y="104180"/>
                  </a:lnTo>
                  <a:lnTo>
                    <a:pt x="175264" y="104180"/>
                  </a:lnTo>
                  <a:cubicBezTo>
                    <a:pt x="136022" y="104221"/>
                    <a:pt x="104221" y="136022"/>
                    <a:pt x="104180" y="175264"/>
                  </a:cubicBezTo>
                  <a:lnTo>
                    <a:pt x="104180" y="311218"/>
                  </a:lnTo>
                  <a:cubicBezTo>
                    <a:pt x="104241" y="363438"/>
                    <a:pt x="146559" y="405756"/>
                    <a:pt x="198779" y="405817"/>
                  </a:cubicBezTo>
                  <a:lnTo>
                    <a:pt x="1165399" y="405817"/>
                  </a:lnTo>
                  <a:cubicBezTo>
                    <a:pt x="1124471" y="309436"/>
                    <a:pt x="1124471" y="200560"/>
                    <a:pt x="1165399" y="104180"/>
                  </a:cubicBezTo>
                  <a:lnTo>
                    <a:pt x="839074" y="104180"/>
                  </a:lnTo>
                  <a:lnTo>
                    <a:pt x="839074" y="0"/>
                  </a:lnTo>
                  <a:lnTo>
                    <a:pt x="1226716" y="0"/>
                  </a:lnTo>
                  <a:cubicBezTo>
                    <a:pt x="1263817" y="3"/>
                    <a:pt x="1293891" y="30082"/>
                    <a:pt x="1293888" y="67183"/>
                  </a:cubicBezTo>
                  <a:cubicBezTo>
                    <a:pt x="1293887" y="80065"/>
                    <a:pt x="1290182" y="92675"/>
                    <a:pt x="1283215" y="103510"/>
                  </a:cubicBezTo>
                  <a:cubicBezTo>
                    <a:pt x="1224039" y="195834"/>
                    <a:pt x="1224039" y="314163"/>
                    <a:pt x="1283215" y="406487"/>
                  </a:cubicBezTo>
                  <a:cubicBezTo>
                    <a:pt x="1303281" y="437693"/>
                    <a:pt x="1294250" y="479258"/>
                    <a:pt x="1263043" y="499324"/>
                  </a:cubicBezTo>
                  <a:cubicBezTo>
                    <a:pt x="1252208" y="506291"/>
                    <a:pt x="1239598" y="509996"/>
                    <a:pt x="1226716" y="509997"/>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6" name="任意多边形: 形状 15">
              <a:extLst>
                <a:ext uri="{FF2B5EF4-FFF2-40B4-BE49-F238E27FC236}">
                  <a16:creationId xmlns:a16="http://schemas.microsoft.com/office/drawing/2014/main" id="{F81F2C7D-3CC4-4C6B-B456-D88B4EA82D43}"/>
                </a:ext>
              </a:extLst>
            </p:cNvPr>
            <p:cNvSpPr/>
            <p:nvPr/>
          </p:nvSpPr>
          <p:spPr>
            <a:xfrm>
              <a:off x="5546582" y="2951131"/>
              <a:ext cx="1293892" cy="1138051"/>
            </a:xfrm>
            <a:custGeom>
              <a:avLst/>
              <a:gdLst>
                <a:gd name="connsiteX0" fmla="*/ 1226697 w 1293892"/>
                <a:gd name="connsiteY0" fmla="*/ 1138052 h 1138051"/>
                <a:gd name="connsiteX1" fmla="*/ 198760 w 1293892"/>
                <a:gd name="connsiteY1" fmla="*/ 1138052 h 1138051"/>
                <a:gd name="connsiteX2" fmla="*/ 0 w 1293892"/>
                <a:gd name="connsiteY2" fmla="*/ 939236 h 1138051"/>
                <a:gd name="connsiteX3" fmla="*/ 0 w 1293892"/>
                <a:gd name="connsiteY3" fmla="*/ 803318 h 1138051"/>
                <a:gd name="connsiteX4" fmla="*/ 175245 w 1293892"/>
                <a:gd name="connsiteY4" fmla="*/ 628073 h 1138051"/>
                <a:gd name="connsiteX5" fmla="*/ 1226697 w 1293892"/>
                <a:gd name="connsiteY5" fmla="*/ 628073 h 1138051"/>
                <a:gd name="connsiteX6" fmla="*/ 1293888 w 1293892"/>
                <a:gd name="connsiteY6" fmla="*/ 695162 h 1138051"/>
                <a:gd name="connsiteX7" fmla="*/ 1283196 w 1293892"/>
                <a:gd name="connsiteY7" fmla="*/ 731565 h 1138051"/>
                <a:gd name="connsiteX8" fmla="*/ 1283196 w 1293892"/>
                <a:gd name="connsiteY8" fmla="*/ 1034542 h 1138051"/>
                <a:gd name="connsiteX9" fmla="*/ 1263077 w 1293892"/>
                <a:gd name="connsiteY9" fmla="*/ 1127363 h 1138051"/>
                <a:gd name="connsiteX10" fmla="*/ 1226697 w 1293892"/>
                <a:gd name="connsiteY10" fmla="*/ 1138052 h 1138051"/>
                <a:gd name="connsiteX11" fmla="*/ 175245 w 1293892"/>
                <a:gd name="connsiteY11" fmla="*/ 732253 h 1138051"/>
                <a:gd name="connsiteX12" fmla="*/ 104180 w 1293892"/>
                <a:gd name="connsiteY12" fmla="*/ 803318 h 1138051"/>
                <a:gd name="connsiteX13" fmla="*/ 104180 w 1293892"/>
                <a:gd name="connsiteY13" fmla="*/ 939236 h 1138051"/>
                <a:gd name="connsiteX14" fmla="*/ 198760 w 1293892"/>
                <a:gd name="connsiteY14" fmla="*/ 1033835 h 1138051"/>
                <a:gd name="connsiteX15" fmla="*/ 1165380 w 1293892"/>
                <a:gd name="connsiteY15" fmla="*/ 1033835 h 1138051"/>
                <a:gd name="connsiteX16" fmla="*/ 1165380 w 1293892"/>
                <a:gd name="connsiteY16" fmla="*/ 732216 h 1138051"/>
                <a:gd name="connsiteX17" fmla="*/ 567910 w 1293892"/>
                <a:gd name="connsiteY17" fmla="*/ 577416 h 1138051"/>
                <a:gd name="connsiteX18" fmla="*/ 533251 w 1293892"/>
                <a:gd name="connsiteY18" fmla="*/ 564208 h 1138051"/>
                <a:gd name="connsiteX19" fmla="*/ 460604 w 1293892"/>
                <a:gd name="connsiteY19" fmla="*/ 499504 h 1138051"/>
                <a:gd name="connsiteX20" fmla="*/ 414486 w 1293892"/>
                <a:gd name="connsiteY20" fmla="*/ 499504 h 1138051"/>
                <a:gd name="connsiteX21" fmla="*/ 342361 w 1293892"/>
                <a:gd name="connsiteY21" fmla="*/ 564133 h 1138051"/>
                <a:gd name="connsiteX22" fmla="*/ 307572 w 1293892"/>
                <a:gd name="connsiteY22" fmla="*/ 577416 h 1138051"/>
                <a:gd name="connsiteX23" fmla="*/ 232228 w 1293892"/>
                <a:gd name="connsiteY23" fmla="*/ 502072 h 1138051"/>
                <a:gd name="connsiteX24" fmla="*/ 232228 w 1293892"/>
                <a:gd name="connsiteY24" fmla="*/ 75326 h 1138051"/>
                <a:gd name="connsiteX25" fmla="*/ 307572 w 1293892"/>
                <a:gd name="connsiteY25" fmla="*/ 0 h 1138051"/>
                <a:gd name="connsiteX26" fmla="*/ 567910 w 1293892"/>
                <a:gd name="connsiteY26" fmla="*/ 0 h 1138051"/>
                <a:gd name="connsiteX27" fmla="*/ 643235 w 1293892"/>
                <a:gd name="connsiteY27" fmla="*/ 75326 h 1138051"/>
                <a:gd name="connsiteX28" fmla="*/ 643235 w 1293892"/>
                <a:gd name="connsiteY28" fmla="*/ 502053 h 1138051"/>
                <a:gd name="connsiteX29" fmla="*/ 567910 w 1293892"/>
                <a:gd name="connsiteY29" fmla="*/ 577416 h 1138051"/>
                <a:gd name="connsiteX30" fmla="*/ 437592 w 1293892"/>
                <a:gd name="connsiteY30" fmla="*/ 386525 h 1138051"/>
                <a:gd name="connsiteX31" fmla="*/ 529903 w 1293892"/>
                <a:gd name="connsiteY31" fmla="*/ 421705 h 1138051"/>
                <a:gd name="connsiteX32" fmla="*/ 539055 w 1293892"/>
                <a:gd name="connsiteY32" fmla="*/ 429871 h 1138051"/>
                <a:gd name="connsiteX33" fmla="*/ 539055 w 1293892"/>
                <a:gd name="connsiteY33" fmla="*/ 104180 h 1138051"/>
                <a:gd name="connsiteX34" fmla="*/ 336463 w 1293892"/>
                <a:gd name="connsiteY34" fmla="*/ 104180 h 1138051"/>
                <a:gd name="connsiteX35" fmla="*/ 336463 w 1293892"/>
                <a:gd name="connsiteY35" fmla="*/ 429592 h 1138051"/>
                <a:gd name="connsiteX36" fmla="*/ 345002 w 1293892"/>
                <a:gd name="connsiteY36" fmla="*/ 421946 h 1138051"/>
                <a:gd name="connsiteX37" fmla="*/ 437592 w 1293892"/>
                <a:gd name="connsiteY37" fmla="*/ 386525 h 113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3892" h="1138051">
                  <a:moveTo>
                    <a:pt x="1226697" y="1138052"/>
                  </a:moveTo>
                  <a:lnTo>
                    <a:pt x="198760" y="1138052"/>
                  </a:lnTo>
                  <a:cubicBezTo>
                    <a:pt x="89034" y="1137888"/>
                    <a:pt x="133" y="1048962"/>
                    <a:pt x="0" y="939236"/>
                  </a:cubicBezTo>
                  <a:lnTo>
                    <a:pt x="0" y="803318"/>
                  </a:lnTo>
                  <a:cubicBezTo>
                    <a:pt x="113" y="706580"/>
                    <a:pt x="78507" y="628186"/>
                    <a:pt x="175245" y="628073"/>
                  </a:cubicBezTo>
                  <a:lnTo>
                    <a:pt x="1226697" y="628073"/>
                  </a:lnTo>
                  <a:cubicBezTo>
                    <a:pt x="1263778" y="628045"/>
                    <a:pt x="1293860" y="658082"/>
                    <a:pt x="1293888" y="695162"/>
                  </a:cubicBezTo>
                  <a:cubicBezTo>
                    <a:pt x="1293898" y="708072"/>
                    <a:pt x="1290186" y="720711"/>
                    <a:pt x="1283196" y="731565"/>
                  </a:cubicBezTo>
                  <a:cubicBezTo>
                    <a:pt x="1224020" y="823888"/>
                    <a:pt x="1224020" y="942218"/>
                    <a:pt x="1283196" y="1034542"/>
                  </a:cubicBezTo>
                  <a:cubicBezTo>
                    <a:pt x="1303272" y="1065729"/>
                    <a:pt x="1294265" y="1107287"/>
                    <a:pt x="1263077" y="1127363"/>
                  </a:cubicBezTo>
                  <a:cubicBezTo>
                    <a:pt x="1252229" y="1134346"/>
                    <a:pt x="1239599" y="1138057"/>
                    <a:pt x="1226697" y="1138052"/>
                  </a:cubicBezTo>
                  <a:close/>
                  <a:moveTo>
                    <a:pt x="175245" y="732253"/>
                  </a:moveTo>
                  <a:cubicBezTo>
                    <a:pt x="136010" y="732284"/>
                    <a:pt x="104210" y="764083"/>
                    <a:pt x="104180" y="803318"/>
                  </a:cubicBezTo>
                  <a:lnTo>
                    <a:pt x="104180" y="939236"/>
                  </a:lnTo>
                  <a:cubicBezTo>
                    <a:pt x="104231" y="991453"/>
                    <a:pt x="146543" y="1033773"/>
                    <a:pt x="198760" y="1033835"/>
                  </a:cubicBezTo>
                  <a:lnTo>
                    <a:pt x="1165380" y="1033835"/>
                  </a:lnTo>
                  <a:cubicBezTo>
                    <a:pt x="1124453" y="937460"/>
                    <a:pt x="1124453" y="828590"/>
                    <a:pt x="1165380" y="732216"/>
                  </a:cubicBezTo>
                  <a:close/>
                  <a:moveTo>
                    <a:pt x="567910" y="577416"/>
                  </a:moveTo>
                  <a:cubicBezTo>
                    <a:pt x="555127" y="577415"/>
                    <a:pt x="542792" y="572714"/>
                    <a:pt x="533251" y="564208"/>
                  </a:cubicBezTo>
                  <a:lnTo>
                    <a:pt x="460604" y="499504"/>
                  </a:lnTo>
                  <a:cubicBezTo>
                    <a:pt x="447469" y="487776"/>
                    <a:pt x="427622" y="487776"/>
                    <a:pt x="414486" y="499504"/>
                  </a:cubicBezTo>
                  <a:lnTo>
                    <a:pt x="342361" y="564133"/>
                  </a:lnTo>
                  <a:cubicBezTo>
                    <a:pt x="332797" y="572696"/>
                    <a:pt x="320409" y="577426"/>
                    <a:pt x="307572" y="577416"/>
                  </a:cubicBezTo>
                  <a:cubicBezTo>
                    <a:pt x="265982" y="577365"/>
                    <a:pt x="232279" y="543662"/>
                    <a:pt x="232228" y="502072"/>
                  </a:cubicBezTo>
                  <a:lnTo>
                    <a:pt x="232228" y="75326"/>
                  </a:lnTo>
                  <a:cubicBezTo>
                    <a:pt x="232279" y="33738"/>
                    <a:pt x="265985" y="41"/>
                    <a:pt x="307572" y="0"/>
                  </a:cubicBezTo>
                  <a:lnTo>
                    <a:pt x="567910" y="0"/>
                  </a:lnTo>
                  <a:cubicBezTo>
                    <a:pt x="609494" y="41"/>
                    <a:pt x="643194" y="33741"/>
                    <a:pt x="643235" y="75326"/>
                  </a:cubicBezTo>
                  <a:lnTo>
                    <a:pt x="643235" y="502053"/>
                  </a:lnTo>
                  <a:cubicBezTo>
                    <a:pt x="643204" y="543648"/>
                    <a:pt x="609504" y="577365"/>
                    <a:pt x="567910" y="577416"/>
                  </a:cubicBezTo>
                  <a:close/>
                  <a:moveTo>
                    <a:pt x="437592" y="386525"/>
                  </a:moveTo>
                  <a:cubicBezTo>
                    <a:pt x="471641" y="386503"/>
                    <a:pt x="504504" y="399027"/>
                    <a:pt x="529903" y="421705"/>
                  </a:cubicBezTo>
                  <a:lnTo>
                    <a:pt x="539055" y="429871"/>
                  </a:lnTo>
                  <a:lnTo>
                    <a:pt x="539055" y="104180"/>
                  </a:lnTo>
                  <a:lnTo>
                    <a:pt x="336463" y="104180"/>
                  </a:lnTo>
                  <a:lnTo>
                    <a:pt x="336463" y="429592"/>
                  </a:lnTo>
                  <a:lnTo>
                    <a:pt x="345002" y="421946"/>
                  </a:lnTo>
                  <a:cubicBezTo>
                    <a:pt x="370438" y="399120"/>
                    <a:pt x="403416" y="386504"/>
                    <a:pt x="437592" y="386525"/>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grpSp>
      <p:sp>
        <p:nvSpPr>
          <p:cNvPr id="17" name="任意多边形: 形状 16">
            <a:extLst>
              <a:ext uri="{FF2B5EF4-FFF2-40B4-BE49-F238E27FC236}">
                <a16:creationId xmlns:a16="http://schemas.microsoft.com/office/drawing/2014/main" id="{9CA905A3-9923-4293-9DD9-05F9DECA395E}"/>
              </a:ext>
            </a:extLst>
          </p:cNvPr>
          <p:cNvSpPr/>
          <p:nvPr/>
        </p:nvSpPr>
        <p:spPr>
          <a:xfrm>
            <a:off x="7899551" y="3572433"/>
            <a:ext cx="203003" cy="208489"/>
          </a:xfrm>
          <a:custGeom>
            <a:avLst/>
            <a:gdLst>
              <a:gd name="connsiteX0" fmla="*/ 1647923 w 1807307"/>
              <a:gd name="connsiteY0" fmla="*/ 0 h 1856153"/>
              <a:gd name="connsiteX1" fmla="*/ 1807308 w 1807307"/>
              <a:gd name="connsiteY1" fmla="*/ 159385 h 1856153"/>
              <a:gd name="connsiteX2" fmla="*/ 1807308 w 1807307"/>
              <a:gd name="connsiteY2" fmla="*/ 1696769 h 1856153"/>
              <a:gd name="connsiteX3" fmla="*/ 1647923 w 1807307"/>
              <a:gd name="connsiteY3" fmla="*/ 1856154 h 1856153"/>
              <a:gd name="connsiteX4" fmla="*/ 159385 w 1807307"/>
              <a:gd name="connsiteY4" fmla="*/ 1856154 h 1856153"/>
              <a:gd name="connsiteX5" fmla="*/ 0 w 1807307"/>
              <a:gd name="connsiteY5" fmla="*/ 1696769 h 1856153"/>
              <a:gd name="connsiteX6" fmla="*/ 0 w 1807307"/>
              <a:gd name="connsiteY6" fmla="*/ 159385 h 1856153"/>
              <a:gd name="connsiteX7" fmla="*/ 159385 w 1807307"/>
              <a:gd name="connsiteY7" fmla="*/ 0 h 1856153"/>
              <a:gd name="connsiteX8" fmla="*/ 1647923 w 1807307"/>
              <a:gd name="connsiteY8" fmla="*/ 0 h 1856153"/>
              <a:gd name="connsiteX9" fmla="*/ 1647923 w 1807307"/>
              <a:gd name="connsiteY9" fmla="*/ 146538 h 1856153"/>
              <a:gd name="connsiteX10" fmla="*/ 1409212 w 1807307"/>
              <a:gd name="connsiteY10" fmla="*/ 146538 h 1856153"/>
              <a:gd name="connsiteX11" fmla="*/ 1409212 w 1807307"/>
              <a:gd name="connsiteY11" fmla="*/ 850021 h 1856153"/>
              <a:gd name="connsiteX12" fmla="*/ 1384398 w 1807307"/>
              <a:gd name="connsiteY12" fmla="*/ 919285 h 1856153"/>
              <a:gd name="connsiteX13" fmla="*/ 1378048 w 1807307"/>
              <a:gd name="connsiteY13" fmla="*/ 926319 h 1856153"/>
              <a:gd name="connsiteX14" fmla="*/ 1223941 w 1807307"/>
              <a:gd name="connsiteY14" fmla="*/ 927884 h 1856153"/>
              <a:gd name="connsiteX15" fmla="*/ 1223938 w 1807307"/>
              <a:gd name="connsiteY15" fmla="*/ 927882 h 1856153"/>
              <a:gd name="connsiteX16" fmla="*/ 1050192 w 1807307"/>
              <a:gd name="connsiteY16" fmla="*/ 757555 h 1856153"/>
              <a:gd name="connsiteX17" fmla="*/ 876447 w 1807307"/>
              <a:gd name="connsiteY17" fmla="*/ 927882 h 1856153"/>
              <a:gd name="connsiteX18" fmla="*/ 722339 w 1807307"/>
              <a:gd name="connsiteY18" fmla="*/ 926369 h 1856153"/>
              <a:gd name="connsiteX19" fmla="*/ 691173 w 1807307"/>
              <a:gd name="connsiteY19" fmla="*/ 850021 h 1856153"/>
              <a:gd name="connsiteX20" fmla="*/ 691124 w 1807307"/>
              <a:gd name="connsiteY20" fmla="*/ 146538 h 1856153"/>
              <a:gd name="connsiteX21" fmla="*/ 159385 w 1807307"/>
              <a:gd name="connsiteY21" fmla="*/ 146538 h 1856153"/>
              <a:gd name="connsiteX22" fmla="*/ 146538 w 1807307"/>
              <a:gd name="connsiteY22" fmla="*/ 159385 h 1856153"/>
              <a:gd name="connsiteX23" fmla="*/ 146538 w 1807307"/>
              <a:gd name="connsiteY23" fmla="*/ 1696769 h 1856153"/>
              <a:gd name="connsiteX24" fmla="*/ 159385 w 1807307"/>
              <a:gd name="connsiteY24" fmla="*/ 1709615 h 1856153"/>
              <a:gd name="connsiteX25" fmla="*/ 1647923 w 1807307"/>
              <a:gd name="connsiteY25" fmla="*/ 1709615 h 1856153"/>
              <a:gd name="connsiteX26" fmla="*/ 1660769 w 1807307"/>
              <a:gd name="connsiteY26" fmla="*/ 1696769 h 1856153"/>
              <a:gd name="connsiteX27" fmla="*/ 1660769 w 1807307"/>
              <a:gd name="connsiteY27" fmla="*/ 159385 h 1856153"/>
              <a:gd name="connsiteX28" fmla="*/ 1647923 w 1807307"/>
              <a:gd name="connsiteY28" fmla="*/ 146538 h 1856153"/>
              <a:gd name="connsiteX29" fmla="*/ 1277327 w 1807307"/>
              <a:gd name="connsiteY29" fmla="*/ 146538 h 1856153"/>
              <a:gd name="connsiteX30" fmla="*/ 823009 w 1807307"/>
              <a:gd name="connsiteY30" fmla="*/ 146538 h 1856153"/>
              <a:gd name="connsiteX31" fmla="*/ 823058 w 1807307"/>
              <a:gd name="connsiteY31" fmla="*/ 795509 h 1856153"/>
              <a:gd name="connsiteX32" fmla="*/ 973895 w 1807307"/>
              <a:gd name="connsiteY32" fmla="*/ 647651 h 1856153"/>
              <a:gd name="connsiteX33" fmla="*/ 1126490 w 1807307"/>
              <a:gd name="connsiteY33" fmla="*/ 647651 h 1856153"/>
              <a:gd name="connsiteX34" fmla="*/ 1277327 w 1807307"/>
              <a:gd name="connsiteY34" fmla="*/ 795509 h 1856153"/>
              <a:gd name="connsiteX35" fmla="*/ 1277327 w 1807307"/>
              <a:gd name="connsiteY35" fmla="*/ 146538 h 18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07307" h="1856153">
                <a:moveTo>
                  <a:pt x="1647923" y="0"/>
                </a:moveTo>
                <a:cubicBezTo>
                  <a:pt x="1735949" y="0"/>
                  <a:pt x="1807308" y="71359"/>
                  <a:pt x="1807308" y="159385"/>
                </a:cubicBezTo>
                <a:lnTo>
                  <a:pt x="1807308" y="1696769"/>
                </a:lnTo>
                <a:cubicBezTo>
                  <a:pt x="1807308" y="1784795"/>
                  <a:pt x="1735949" y="1856154"/>
                  <a:pt x="1647923" y="1856154"/>
                </a:cubicBezTo>
                <a:lnTo>
                  <a:pt x="159385" y="1856154"/>
                </a:lnTo>
                <a:cubicBezTo>
                  <a:pt x="71359" y="1856154"/>
                  <a:pt x="0" y="1784795"/>
                  <a:pt x="0" y="1696769"/>
                </a:cubicBezTo>
                <a:lnTo>
                  <a:pt x="0" y="159385"/>
                </a:lnTo>
                <a:cubicBezTo>
                  <a:pt x="0" y="71359"/>
                  <a:pt x="71359" y="0"/>
                  <a:pt x="159385" y="0"/>
                </a:cubicBezTo>
                <a:lnTo>
                  <a:pt x="1647923" y="0"/>
                </a:lnTo>
                <a:close/>
                <a:moveTo>
                  <a:pt x="1647923" y="146538"/>
                </a:moveTo>
                <a:lnTo>
                  <a:pt x="1409212" y="146538"/>
                </a:lnTo>
                <a:lnTo>
                  <a:pt x="1409212" y="850021"/>
                </a:lnTo>
                <a:cubicBezTo>
                  <a:pt x="1409212" y="875421"/>
                  <a:pt x="1400419" y="899844"/>
                  <a:pt x="1384398" y="919285"/>
                </a:cubicBezTo>
                <a:lnTo>
                  <a:pt x="1378048" y="926319"/>
                </a:lnTo>
                <a:cubicBezTo>
                  <a:pt x="1335925" y="969306"/>
                  <a:pt x="1266929" y="970007"/>
                  <a:pt x="1223941" y="927884"/>
                </a:cubicBezTo>
                <a:cubicBezTo>
                  <a:pt x="1223940" y="927883"/>
                  <a:pt x="1223939" y="927882"/>
                  <a:pt x="1223938" y="927882"/>
                </a:cubicBezTo>
                <a:lnTo>
                  <a:pt x="1050192" y="757555"/>
                </a:lnTo>
                <a:lnTo>
                  <a:pt x="876447" y="927882"/>
                </a:lnTo>
                <a:cubicBezTo>
                  <a:pt x="833473" y="970020"/>
                  <a:pt x="764477" y="969343"/>
                  <a:pt x="722339" y="926369"/>
                </a:cubicBezTo>
                <a:cubicBezTo>
                  <a:pt x="702351" y="905985"/>
                  <a:pt x="691160" y="878570"/>
                  <a:pt x="691173" y="850021"/>
                </a:cubicBezTo>
                <a:lnTo>
                  <a:pt x="691124" y="146538"/>
                </a:lnTo>
                <a:lnTo>
                  <a:pt x="159385" y="146538"/>
                </a:lnTo>
                <a:cubicBezTo>
                  <a:pt x="152290" y="146538"/>
                  <a:pt x="146538" y="152290"/>
                  <a:pt x="146538" y="159385"/>
                </a:cubicBezTo>
                <a:lnTo>
                  <a:pt x="146538" y="1696769"/>
                </a:lnTo>
                <a:cubicBezTo>
                  <a:pt x="146538" y="1703852"/>
                  <a:pt x="152302" y="1709615"/>
                  <a:pt x="159385" y="1709615"/>
                </a:cubicBezTo>
                <a:lnTo>
                  <a:pt x="1647923" y="1709615"/>
                </a:lnTo>
                <a:cubicBezTo>
                  <a:pt x="1655018" y="1709615"/>
                  <a:pt x="1660769" y="1703864"/>
                  <a:pt x="1660769" y="1696769"/>
                </a:cubicBezTo>
                <a:lnTo>
                  <a:pt x="1660769" y="159385"/>
                </a:lnTo>
                <a:cubicBezTo>
                  <a:pt x="1660769" y="152290"/>
                  <a:pt x="1655018" y="146538"/>
                  <a:pt x="1647923" y="146538"/>
                </a:cubicBezTo>
                <a:close/>
                <a:moveTo>
                  <a:pt x="1277327" y="146538"/>
                </a:moveTo>
                <a:lnTo>
                  <a:pt x="823009" y="146538"/>
                </a:lnTo>
                <a:lnTo>
                  <a:pt x="823058" y="795509"/>
                </a:lnTo>
                <a:lnTo>
                  <a:pt x="973895" y="647651"/>
                </a:lnTo>
                <a:cubicBezTo>
                  <a:pt x="1016273" y="606097"/>
                  <a:pt x="1084112" y="606097"/>
                  <a:pt x="1126490" y="647651"/>
                </a:cubicBezTo>
                <a:lnTo>
                  <a:pt x="1277327" y="795509"/>
                </a:lnTo>
                <a:lnTo>
                  <a:pt x="1277327" y="146538"/>
                </a:lnTo>
                <a:close/>
              </a:path>
            </a:pathLst>
          </a:custGeom>
          <a:gradFill>
            <a:gsLst>
              <a:gs pos="100000">
                <a:schemeClr val="accent2"/>
              </a:gs>
              <a:gs pos="0">
                <a:schemeClr val="accent1"/>
              </a:gs>
            </a:gsLst>
            <a:lin ang="5400000" scaled="0"/>
          </a:grad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8" name="弧形 17">
            <a:extLst>
              <a:ext uri="{FF2B5EF4-FFF2-40B4-BE49-F238E27FC236}">
                <a16:creationId xmlns:a16="http://schemas.microsoft.com/office/drawing/2014/main" id="{90D34035-832F-4201-8192-2FD5A902DFE0}"/>
              </a:ext>
            </a:extLst>
          </p:cNvPr>
          <p:cNvSpPr/>
          <p:nvPr/>
        </p:nvSpPr>
        <p:spPr>
          <a:xfrm flipH="1" flipV="1">
            <a:off x="4847273" y="2490921"/>
            <a:ext cx="3154594" cy="2334297"/>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530DC8C-03E5-4E8C-BD1A-47103CFDF83F}"/>
              </a:ext>
            </a:extLst>
          </p:cNvPr>
          <p:cNvSpPr/>
          <p:nvPr/>
        </p:nvSpPr>
        <p:spPr>
          <a:xfrm flipH="1" flipV="1">
            <a:off x="8001867" y="2995655"/>
            <a:ext cx="2301240" cy="1702843"/>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a:extLst>
              <a:ext uri="{FF2B5EF4-FFF2-40B4-BE49-F238E27FC236}">
                <a16:creationId xmlns:a16="http://schemas.microsoft.com/office/drawing/2014/main" id="{EBD3B186-A141-4784-9CD5-167F6179C6A2}"/>
              </a:ext>
            </a:extLst>
          </p:cNvPr>
          <p:cNvSpPr/>
          <p:nvPr/>
        </p:nvSpPr>
        <p:spPr>
          <a:xfrm>
            <a:off x="2043256" y="3449320"/>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1" name="组合 20">
            <a:extLst>
              <a:ext uri="{FF2B5EF4-FFF2-40B4-BE49-F238E27FC236}">
                <a16:creationId xmlns:a16="http://schemas.microsoft.com/office/drawing/2014/main" id="{0F95FF8E-BA48-4626-A70B-6B6878563A9A}"/>
              </a:ext>
            </a:extLst>
          </p:cNvPr>
          <p:cNvGrpSpPr/>
          <p:nvPr/>
        </p:nvGrpSpPr>
        <p:grpSpPr>
          <a:xfrm>
            <a:off x="4642594" y="3251473"/>
            <a:ext cx="399272" cy="399272"/>
            <a:chOff x="5087201" y="2775444"/>
            <a:chExt cx="399272" cy="399272"/>
          </a:xfrm>
        </p:grpSpPr>
        <p:grpSp>
          <p:nvGrpSpPr>
            <p:cNvPr id="22" name="组合 21">
              <a:extLst>
                <a:ext uri="{FF2B5EF4-FFF2-40B4-BE49-F238E27FC236}">
                  <a16:creationId xmlns:a16="http://schemas.microsoft.com/office/drawing/2014/main" id="{7F59A86F-4DE2-4B45-8C7B-5FA0FD6B0852}"/>
                </a:ext>
              </a:extLst>
            </p:cNvPr>
            <p:cNvGrpSpPr/>
            <p:nvPr/>
          </p:nvGrpSpPr>
          <p:grpSpPr>
            <a:xfrm>
              <a:off x="5152740" y="2828574"/>
              <a:ext cx="293011" cy="293011"/>
              <a:chOff x="5293500" y="2626500"/>
              <a:chExt cx="1905000" cy="1905000"/>
            </a:xfrm>
            <a:gradFill>
              <a:gsLst>
                <a:gs pos="100000">
                  <a:schemeClr val="accent2"/>
                </a:gs>
                <a:gs pos="0">
                  <a:schemeClr val="accent1"/>
                </a:gs>
              </a:gsLst>
              <a:lin ang="5400000" scaled="0"/>
            </a:gradFill>
          </p:grpSpPr>
          <p:sp>
            <p:nvSpPr>
              <p:cNvPr id="24" name="任意多边形: 形状 23">
                <a:extLst>
                  <a:ext uri="{FF2B5EF4-FFF2-40B4-BE49-F238E27FC236}">
                    <a16:creationId xmlns:a16="http://schemas.microsoft.com/office/drawing/2014/main" id="{5E12B28D-8310-4E3D-A0B0-FFA10ABD9C92}"/>
                  </a:ext>
                </a:extLst>
              </p:cNvPr>
              <p:cNvSpPr/>
              <p:nvPr/>
            </p:nvSpPr>
            <p:spPr>
              <a:xfrm>
                <a:off x="5631525" y="2810674"/>
                <a:ext cx="1177062" cy="1079003"/>
              </a:xfrm>
              <a:custGeom>
                <a:avLst/>
                <a:gdLst>
                  <a:gd name="connsiteX0" fmla="*/ 147042 w 1177062"/>
                  <a:gd name="connsiteY0" fmla="*/ 1079004 h 1079003"/>
                  <a:gd name="connsiteX1" fmla="*/ 680796 w 1177062"/>
                  <a:gd name="connsiteY1" fmla="*/ 1079004 h 1079003"/>
                  <a:gd name="connsiteX2" fmla="*/ 684070 w 1177062"/>
                  <a:gd name="connsiteY2" fmla="*/ 1012552 h 1079003"/>
                  <a:gd name="connsiteX3" fmla="*/ 698190 w 1177062"/>
                  <a:gd name="connsiteY3" fmla="*/ 981466 h 1079003"/>
                  <a:gd name="connsiteX4" fmla="*/ 698804 w 1177062"/>
                  <a:gd name="connsiteY4" fmla="*/ 980870 h 1079003"/>
                  <a:gd name="connsiteX5" fmla="*/ 147042 w 1177062"/>
                  <a:gd name="connsiteY5" fmla="*/ 980870 h 1079003"/>
                  <a:gd name="connsiteX6" fmla="*/ 98003 w 1177062"/>
                  <a:gd name="connsiteY6" fmla="*/ 1029909 h 1079003"/>
                  <a:gd name="connsiteX7" fmla="*/ 147042 w 1177062"/>
                  <a:gd name="connsiteY7" fmla="*/ 1078948 h 1079003"/>
                  <a:gd name="connsiteX8" fmla="*/ 163395 w 1177062"/>
                  <a:gd name="connsiteY8" fmla="*/ 98041 h 1079003"/>
                  <a:gd name="connsiteX9" fmla="*/ 1013575 w 1177062"/>
                  <a:gd name="connsiteY9" fmla="*/ 98041 h 1079003"/>
                  <a:gd name="connsiteX10" fmla="*/ 1078985 w 1177062"/>
                  <a:gd name="connsiteY10" fmla="*/ 163413 h 1079003"/>
                  <a:gd name="connsiteX11" fmla="*/ 1078985 w 1177062"/>
                  <a:gd name="connsiteY11" fmla="*/ 163432 h 1079003"/>
                  <a:gd name="connsiteX12" fmla="*/ 1078985 w 1177062"/>
                  <a:gd name="connsiteY12" fmla="*/ 604614 h 1079003"/>
                  <a:gd name="connsiteX13" fmla="*/ 1177063 w 1177062"/>
                  <a:gd name="connsiteY13" fmla="*/ 507504 h 1079003"/>
                  <a:gd name="connsiteX14" fmla="*/ 1177063 w 1177062"/>
                  <a:gd name="connsiteY14" fmla="*/ 130727 h 1079003"/>
                  <a:gd name="connsiteX15" fmla="*/ 1046224 w 1177062"/>
                  <a:gd name="connsiteY15" fmla="*/ 0 h 1079003"/>
                  <a:gd name="connsiteX16" fmla="*/ 130783 w 1177062"/>
                  <a:gd name="connsiteY16" fmla="*/ 0 h 1079003"/>
                  <a:gd name="connsiteX17" fmla="*/ 0 w 1177062"/>
                  <a:gd name="connsiteY17" fmla="*/ 130783 h 1079003"/>
                  <a:gd name="connsiteX18" fmla="*/ 0 w 1177062"/>
                  <a:gd name="connsiteY18" fmla="*/ 163488 h 1079003"/>
                  <a:gd name="connsiteX19" fmla="*/ 98078 w 1177062"/>
                  <a:gd name="connsiteY19" fmla="*/ 163488 h 1079003"/>
                  <a:gd name="connsiteX20" fmla="*/ 163395 w 1177062"/>
                  <a:gd name="connsiteY20" fmla="*/ 98041 h 107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7062" h="1079003">
                    <a:moveTo>
                      <a:pt x="147042" y="1079004"/>
                    </a:moveTo>
                    <a:lnTo>
                      <a:pt x="680796" y="1079004"/>
                    </a:lnTo>
                    <a:lnTo>
                      <a:pt x="684070" y="1012552"/>
                    </a:lnTo>
                    <a:cubicBezTo>
                      <a:pt x="684797" y="1000807"/>
                      <a:pt x="689824" y="989741"/>
                      <a:pt x="698190" y="981466"/>
                    </a:cubicBezTo>
                    <a:lnTo>
                      <a:pt x="698804" y="980870"/>
                    </a:lnTo>
                    <a:lnTo>
                      <a:pt x="147042" y="980870"/>
                    </a:lnTo>
                    <a:cubicBezTo>
                      <a:pt x="119959" y="980870"/>
                      <a:pt x="98003" y="1002826"/>
                      <a:pt x="98003" y="1029909"/>
                    </a:cubicBezTo>
                    <a:cubicBezTo>
                      <a:pt x="98003" y="1056993"/>
                      <a:pt x="119959" y="1078948"/>
                      <a:pt x="147042" y="1078948"/>
                    </a:cubicBezTo>
                    <a:close/>
                    <a:moveTo>
                      <a:pt x="163395" y="98041"/>
                    </a:moveTo>
                    <a:lnTo>
                      <a:pt x="1013575" y="98041"/>
                    </a:lnTo>
                    <a:cubicBezTo>
                      <a:pt x="1049690" y="98030"/>
                      <a:pt x="1078975" y="127299"/>
                      <a:pt x="1078985" y="163413"/>
                    </a:cubicBezTo>
                    <a:cubicBezTo>
                      <a:pt x="1078985" y="163419"/>
                      <a:pt x="1078985" y="163426"/>
                      <a:pt x="1078985" y="163432"/>
                    </a:cubicBezTo>
                    <a:lnTo>
                      <a:pt x="1078985" y="604614"/>
                    </a:lnTo>
                    <a:lnTo>
                      <a:pt x="1177063" y="507504"/>
                    </a:lnTo>
                    <a:lnTo>
                      <a:pt x="1177063" y="130727"/>
                    </a:lnTo>
                    <a:cubicBezTo>
                      <a:pt x="1177022" y="58502"/>
                      <a:pt x="1118450" y="-21"/>
                      <a:pt x="1046224" y="0"/>
                    </a:cubicBezTo>
                    <a:lnTo>
                      <a:pt x="130783" y="0"/>
                    </a:lnTo>
                    <a:cubicBezTo>
                      <a:pt x="58553" y="0"/>
                      <a:pt x="0" y="58553"/>
                      <a:pt x="0" y="130783"/>
                    </a:cubicBezTo>
                    <a:lnTo>
                      <a:pt x="0" y="163488"/>
                    </a:lnTo>
                    <a:lnTo>
                      <a:pt x="98078" y="163488"/>
                    </a:lnTo>
                    <a:cubicBezTo>
                      <a:pt x="98047" y="127380"/>
                      <a:pt x="127287" y="98082"/>
                      <a:pt x="163395" y="98041"/>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5" name="任意多边形: 形状 24">
                <a:extLst>
                  <a:ext uri="{FF2B5EF4-FFF2-40B4-BE49-F238E27FC236}">
                    <a16:creationId xmlns:a16="http://schemas.microsoft.com/office/drawing/2014/main" id="{89303952-25F2-4CBA-886D-B7D12AEF2F6B}"/>
                  </a:ext>
                </a:extLst>
              </p:cNvPr>
              <p:cNvSpPr/>
              <p:nvPr/>
            </p:nvSpPr>
            <p:spPr>
              <a:xfrm>
                <a:off x="5621640" y="3160690"/>
                <a:ext cx="869721" cy="490211"/>
              </a:xfrm>
              <a:custGeom>
                <a:avLst/>
                <a:gdLst>
                  <a:gd name="connsiteX0" fmla="*/ 869684 w 869721"/>
                  <a:gd name="connsiteY0" fmla="*/ 160483 h 490211"/>
                  <a:gd name="connsiteX1" fmla="*/ 837202 w 869721"/>
                  <a:gd name="connsiteY1" fmla="*/ 118793 h 490211"/>
                  <a:gd name="connsiteX2" fmla="*/ 444668 w 869721"/>
                  <a:gd name="connsiteY2" fmla="*/ 1925 h 490211"/>
                  <a:gd name="connsiteX3" fmla="*/ 418437 w 869721"/>
                  <a:gd name="connsiteY3" fmla="*/ 1925 h 490211"/>
                  <a:gd name="connsiteX4" fmla="*/ 32340 w 869721"/>
                  <a:gd name="connsiteY4" fmla="*/ 118793 h 490211"/>
                  <a:gd name="connsiteX5" fmla="*/ 1942 w 869721"/>
                  <a:gd name="connsiteY5" fmla="*/ 175394 h 490211"/>
                  <a:gd name="connsiteX6" fmla="*/ 28824 w 869721"/>
                  <a:gd name="connsiteY6" fmla="*/ 204573 h 490211"/>
                  <a:gd name="connsiteX7" fmla="*/ 38237 w 869721"/>
                  <a:gd name="connsiteY7" fmla="*/ 208294 h 490211"/>
                  <a:gd name="connsiteX8" fmla="*/ 36377 w 869721"/>
                  <a:gd name="connsiteY8" fmla="*/ 444391 h 490211"/>
                  <a:gd name="connsiteX9" fmla="*/ 81563 w 869721"/>
                  <a:gd name="connsiteY9" fmla="*/ 490212 h 490211"/>
                  <a:gd name="connsiteX10" fmla="*/ 81565 w 869721"/>
                  <a:gd name="connsiteY10" fmla="*/ 490212 h 490211"/>
                  <a:gd name="connsiteX11" fmla="*/ 81937 w 869721"/>
                  <a:gd name="connsiteY11" fmla="*/ 490212 h 490211"/>
                  <a:gd name="connsiteX12" fmla="*/ 127478 w 869721"/>
                  <a:gd name="connsiteY12" fmla="*/ 445117 h 490211"/>
                  <a:gd name="connsiteX13" fmla="*/ 129078 w 869721"/>
                  <a:gd name="connsiteY13" fmla="*/ 244199 h 490211"/>
                  <a:gd name="connsiteX14" fmla="*/ 165783 w 869721"/>
                  <a:gd name="connsiteY14" fmla="*/ 258672 h 490211"/>
                  <a:gd name="connsiteX15" fmla="*/ 165783 w 869721"/>
                  <a:gd name="connsiteY15" fmla="*/ 390962 h 490211"/>
                  <a:gd name="connsiteX16" fmla="*/ 165913 w 869721"/>
                  <a:gd name="connsiteY16" fmla="*/ 392692 h 490211"/>
                  <a:gd name="connsiteX17" fmla="*/ 165913 w 869721"/>
                  <a:gd name="connsiteY17" fmla="*/ 393381 h 490211"/>
                  <a:gd name="connsiteX18" fmla="*/ 166062 w 869721"/>
                  <a:gd name="connsiteY18" fmla="*/ 394664 h 490211"/>
                  <a:gd name="connsiteX19" fmla="*/ 166229 w 869721"/>
                  <a:gd name="connsiteY19" fmla="*/ 395743 h 490211"/>
                  <a:gd name="connsiteX20" fmla="*/ 166378 w 869721"/>
                  <a:gd name="connsiteY20" fmla="*/ 396543 h 490211"/>
                  <a:gd name="connsiteX21" fmla="*/ 166657 w 869721"/>
                  <a:gd name="connsiteY21" fmla="*/ 398031 h 490211"/>
                  <a:gd name="connsiteX22" fmla="*/ 166657 w 869721"/>
                  <a:gd name="connsiteY22" fmla="*/ 398366 h 490211"/>
                  <a:gd name="connsiteX23" fmla="*/ 171141 w 869721"/>
                  <a:gd name="connsiteY23" fmla="*/ 410291 h 490211"/>
                  <a:gd name="connsiteX24" fmla="*/ 171624 w 869721"/>
                  <a:gd name="connsiteY24" fmla="*/ 411110 h 490211"/>
                  <a:gd name="connsiteX25" fmla="*/ 172201 w 869721"/>
                  <a:gd name="connsiteY25" fmla="*/ 412114 h 490211"/>
                  <a:gd name="connsiteX26" fmla="*/ 183586 w 869721"/>
                  <a:gd name="connsiteY26" fmla="*/ 424690 h 490211"/>
                  <a:gd name="connsiteX27" fmla="*/ 183977 w 869721"/>
                  <a:gd name="connsiteY27" fmla="*/ 424988 h 490211"/>
                  <a:gd name="connsiteX28" fmla="*/ 185093 w 869721"/>
                  <a:gd name="connsiteY28" fmla="*/ 425769 h 490211"/>
                  <a:gd name="connsiteX29" fmla="*/ 185930 w 869721"/>
                  <a:gd name="connsiteY29" fmla="*/ 426346 h 490211"/>
                  <a:gd name="connsiteX30" fmla="*/ 186730 w 869721"/>
                  <a:gd name="connsiteY30" fmla="*/ 426867 h 490211"/>
                  <a:gd name="connsiteX31" fmla="*/ 187977 w 869721"/>
                  <a:gd name="connsiteY31" fmla="*/ 427630 h 490211"/>
                  <a:gd name="connsiteX32" fmla="*/ 188516 w 869721"/>
                  <a:gd name="connsiteY32" fmla="*/ 427927 h 490211"/>
                  <a:gd name="connsiteX33" fmla="*/ 190098 w 869721"/>
                  <a:gd name="connsiteY33" fmla="*/ 428802 h 490211"/>
                  <a:gd name="connsiteX34" fmla="*/ 190247 w 869721"/>
                  <a:gd name="connsiteY34" fmla="*/ 428802 h 490211"/>
                  <a:gd name="connsiteX35" fmla="*/ 191121 w 869721"/>
                  <a:gd name="connsiteY35" fmla="*/ 429248 h 490211"/>
                  <a:gd name="connsiteX36" fmla="*/ 191400 w 869721"/>
                  <a:gd name="connsiteY36" fmla="*/ 429378 h 490211"/>
                  <a:gd name="connsiteX37" fmla="*/ 435552 w 869721"/>
                  <a:gd name="connsiteY37" fmla="*/ 487700 h 490211"/>
                  <a:gd name="connsiteX38" fmla="*/ 667408 w 869721"/>
                  <a:gd name="connsiteY38" fmla="*/ 435406 h 490211"/>
                  <a:gd name="connsiteX39" fmla="*/ 672375 w 869721"/>
                  <a:gd name="connsiteY39" fmla="*/ 432783 h 490211"/>
                  <a:gd name="connsiteX40" fmla="*/ 673008 w 869721"/>
                  <a:gd name="connsiteY40" fmla="*/ 432374 h 490211"/>
                  <a:gd name="connsiteX41" fmla="*/ 674161 w 869721"/>
                  <a:gd name="connsiteY41" fmla="*/ 431629 h 490211"/>
                  <a:gd name="connsiteX42" fmla="*/ 675463 w 869721"/>
                  <a:gd name="connsiteY42" fmla="*/ 430718 h 490211"/>
                  <a:gd name="connsiteX43" fmla="*/ 675891 w 869721"/>
                  <a:gd name="connsiteY43" fmla="*/ 430402 h 490211"/>
                  <a:gd name="connsiteX44" fmla="*/ 677473 w 869721"/>
                  <a:gd name="connsiteY44" fmla="*/ 429155 h 490211"/>
                  <a:gd name="connsiteX45" fmla="*/ 677566 w 869721"/>
                  <a:gd name="connsiteY45" fmla="*/ 429155 h 490211"/>
                  <a:gd name="connsiteX46" fmla="*/ 683649 w 869721"/>
                  <a:gd name="connsiteY46" fmla="*/ 423090 h 490211"/>
                  <a:gd name="connsiteX47" fmla="*/ 683761 w 869721"/>
                  <a:gd name="connsiteY47" fmla="*/ 422960 h 490211"/>
                  <a:gd name="connsiteX48" fmla="*/ 684895 w 869721"/>
                  <a:gd name="connsiteY48" fmla="*/ 421509 h 490211"/>
                  <a:gd name="connsiteX49" fmla="*/ 685156 w 869721"/>
                  <a:gd name="connsiteY49" fmla="*/ 421156 h 490211"/>
                  <a:gd name="connsiteX50" fmla="*/ 686067 w 869721"/>
                  <a:gd name="connsiteY50" fmla="*/ 419891 h 490211"/>
                  <a:gd name="connsiteX51" fmla="*/ 686495 w 869721"/>
                  <a:gd name="connsiteY51" fmla="*/ 419258 h 490211"/>
                  <a:gd name="connsiteX52" fmla="*/ 687146 w 869721"/>
                  <a:gd name="connsiteY52" fmla="*/ 418235 h 490211"/>
                  <a:gd name="connsiteX53" fmla="*/ 687742 w 869721"/>
                  <a:gd name="connsiteY53" fmla="*/ 417267 h 490211"/>
                  <a:gd name="connsiteX54" fmla="*/ 688170 w 869721"/>
                  <a:gd name="connsiteY54" fmla="*/ 416542 h 490211"/>
                  <a:gd name="connsiteX55" fmla="*/ 688877 w 869721"/>
                  <a:gd name="connsiteY55" fmla="*/ 415240 h 490211"/>
                  <a:gd name="connsiteX56" fmla="*/ 689118 w 869721"/>
                  <a:gd name="connsiteY56" fmla="*/ 414793 h 490211"/>
                  <a:gd name="connsiteX57" fmla="*/ 689900 w 869721"/>
                  <a:gd name="connsiteY57" fmla="*/ 413193 h 490211"/>
                  <a:gd name="connsiteX58" fmla="*/ 689900 w 869721"/>
                  <a:gd name="connsiteY58" fmla="*/ 412989 h 490211"/>
                  <a:gd name="connsiteX59" fmla="*/ 690700 w 869721"/>
                  <a:gd name="connsiteY59" fmla="*/ 411128 h 490211"/>
                  <a:gd name="connsiteX60" fmla="*/ 692690 w 869721"/>
                  <a:gd name="connsiteY60" fmla="*/ 404971 h 490211"/>
                  <a:gd name="connsiteX61" fmla="*/ 692690 w 869721"/>
                  <a:gd name="connsiteY61" fmla="*/ 404803 h 490211"/>
                  <a:gd name="connsiteX62" fmla="*/ 693118 w 869721"/>
                  <a:gd name="connsiteY62" fmla="*/ 402943 h 490211"/>
                  <a:gd name="connsiteX63" fmla="*/ 693211 w 869721"/>
                  <a:gd name="connsiteY63" fmla="*/ 402366 h 490211"/>
                  <a:gd name="connsiteX64" fmla="*/ 693472 w 869721"/>
                  <a:gd name="connsiteY64" fmla="*/ 400859 h 490211"/>
                  <a:gd name="connsiteX65" fmla="*/ 693658 w 869721"/>
                  <a:gd name="connsiteY65" fmla="*/ 399483 h 490211"/>
                  <a:gd name="connsiteX66" fmla="*/ 693658 w 869721"/>
                  <a:gd name="connsiteY66" fmla="*/ 398738 h 490211"/>
                  <a:gd name="connsiteX67" fmla="*/ 693900 w 869721"/>
                  <a:gd name="connsiteY67" fmla="*/ 393715 h 490211"/>
                  <a:gd name="connsiteX68" fmla="*/ 693900 w 869721"/>
                  <a:gd name="connsiteY68" fmla="*/ 261630 h 490211"/>
                  <a:gd name="connsiteX69" fmla="*/ 840458 w 869721"/>
                  <a:gd name="connsiteY69" fmla="*/ 204797 h 490211"/>
                  <a:gd name="connsiteX70" fmla="*/ 869684 w 869721"/>
                  <a:gd name="connsiteY70" fmla="*/ 160483 h 490211"/>
                  <a:gd name="connsiteX71" fmla="*/ 603003 w 869721"/>
                  <a:gd name="connsiteY71" fmla="*/ 364452 h 490211"/>
                  <a:gd name="connsiteX72" fmla="*/ 435571 w 869721"/>
                  <a:gd name="connsiteY72" fmla="*/ 396785 h 490211"/>
                  <a:gd name="connsiteX73" fmla="*/ 256884 w 869721"/>
                  <a:gd name="connsiteY73" fmla="*/ 359727 h 490211"/>
                  <a:gd name="connsiteX74" fmla="*/ 256884 w 869721"/>
                  <a:gd name="connsiteY74" fmla="*/ 294615 h 490211"/>
                  <a:gd name="connsiteX75" fmla="*/ 414847 w 869721"/>
                  <a:gd name="connsiteY75" fmla="*/ 356918 h 490211"/>
                  <a:gd name="connsiteX76" fmla="*/ 448110 w 869721"/>
                  <a:gd name="connsiteY76" fmla="*/ 356918 h 490211"/>
                  <a:gd name="connsiteX77" fmla="*/ 603003 w 869721"/>
                  <a:gd name="connsiteY77" fmla="*/ 296847 h 490211"/>
                  <a:gd name="connsiteX78" fmla="*/ 431739 w 869721"/>
                  <a:gd name="connsiteY78" fmla="*/ 265760 h 490211"/>
                  <a:gd name="connsiteX79" fmla="*/ 183828 w 869721"/>
                  <a:gd name="connsiteY79" fmla="*/ 167980 h 490211"/>
                  <a:gd name="connsiteX80" fmla="*/ 431702 w 869721"/>
                  <a:gd name="connsiteY80" fmla="*/ 92934 h 490211"/>
                  <a:gd name="connsiteX81" fmla="*/ 683891 w 869721"/>
                  <a:gd name="connsiteY81" fmla="*/ 167980 h 49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69721" h="490211">
                    <a:moveTo>
                      <a:pt x="869684" y="160483"/>
                    </a:moveTo>
                    <a:cubicBezTo>
                      <a:pt x="868880" y="141072"/>
                      <a:pt x="855827" y="124319"/>
                      <a:pt x="837202" y="118793"/>
                    </a:cubicBezTo>
                    <a:lnTo>
                      <a:pt x="444668" y="1925"/>
                    </a:lnTo>
                    <a:cubicBezTo>
                      <a:pt x="436113" y="-642"/>
                      <a:pt x="426993" y="-642"/>
                      <a:pt x="418437" y="1925"/>
                    </a:cubicBezTo>
                    <a:lnTo>
                      <a:pt x="32340" y="118793"/>
                    </a:lnTo>
                    <a:cubicBezTo>
                      <a:pt x="8316" y="126029"/>
                      <a:pt x="-5294" y="151370"/>
                      <a:pt x="1942" y="175394"/>
                    </a:cubicBezTo>
                    <a:cubicBezTo>
                      <a:pt x="5958" y="188726"/>
                      <a:pt x="15865" y="199480"/>
                      <a:pt x="28824" y="204573"/>
                    </a:cubicBezTo>
                    <a:lnTo>
                      <a:pt x="38237" y="208294"/>
                    </a:lnTo>
                    <a:lnTo>
                      <a:pt x="36377" y="444391"/>
                    </a:lnTo>
                    <a:cubicBezTo>
                      <a:pt x="36202" y="469522"/>
                      <a:pt x="56432" y="490037"/>
                      <a:pt x="81563" y="490212"/>
                    </a:cubicBezTo>
                    <a:cubicBezTo>
                      <a:pt x="81563" y="490212"/>
                      <a:pt x="81564" y="490212"/>
                      <a:pt x="81565" y="490212"/>
                    </a:cubicBezTo>
                    <a:lnTo>
                      <a:pt x="81937" y="490212"/>
                    </a:lnTo>
                    <a:cubicBezTo>
                      <a:pt x="106924" y="490233"/>
                      <a:pt x="127254" y="470103"/>
                      <a:pt x="127478" y="445117"/>
                    </a:cubicBezTo>
                    <a:lnTo>
                      <a:pt x="129078" y="244199"/>
                    </a:lnTo>
                    <a:lnTo>
                      <a:pt x="165783" y="258672"/>
                    </a:lnTo>
                    <a:lnTo>
                      <a:pt x="165783" y="390962"/>
                    </a:lnTo>
                    <a:cubicBezTo>
                      <a:pt x="165783" y="391539"/>
                      <a:pt x="165783" y="392116"/>
                      <a:pt x="165913" y="392692"/>
                    </a:cubicBezTo>
                    <a:lnTo>
                      <a:pt x="165913" y="393381"/>
                    </a:lnTo>
                    <a:cubicBezTo>
                      <a:pt x="165913" y="393622"/>
                      <a:pt x="166006" y="394236"/>
                      <a:pt x="166062" y="394664"/>
                    </a:cubicBezTo>
                    <a:lnTo>
                      <a:pt x="166229" y="395743"/>
                    </a:lnTo>
                    <a:cubicBezTo>
                      <a:pt x="166229" y="396004"/>
                      <a:pt x="166322" y="396283"/>
                      <a:pt x="166378" y="396543"/>
                    </a:cubicBezTo>
                    <a:cubicBezTo>
                      <a:pt x="166434" y="396804"/>
                      <a:pt x="166546" y="397548"/>
                      <a:pt x="166657" y="398031"/>
                    </a:cubicBezTo>
                    <a:lnTo>
                      <a:pt x="166657" y="398366"/>
                    </a:lnTo>
                    <a:cubicBezTo>
                      <a:pt x="167586" y="402532"/>
                      <a:pt x="169095" y="406546"/>
                      <a:pt x="171141" y="410291"/>
                    </a:cubicBezTo>
                    <a:lnTo>
                      <a:pt x="171624" y="411110"/>
                    </a:lnTo>
                    <a:cubicBezTo>
                      <a:pt x="171810" y="411445"/>
                      <a:pt x="171996" y="411779"/>
                      <a:pt x="172201" y="412114"/>
                    </a:cubicBezTo>
                    <a:cubicBezTo>
                      <a:pt x="175167" y="416989"/>
                      <a:pt x="179030" y="421256"/>
                      <a:pt x="183586" y="424690"/>
                    </a:cubicBezTo>
                    <a:lnTo>
                      <a:pt x="183977" y="424988"/>
                    </a:lnTo>
                    <a:lnTo>
                      <a:pt x="185093" y="425769"/>
                    </a:lnTo>
                    <a:lnTo>
                      <a:pt x="185930" y="426346"/>
                    </a:lnTo>
                    <a:lnTo>
                      <a:pt x="186730" y="426867"/>
                    </a:lnTo>
                    <a:lnTo>
                      <a:pt x="187977" y="427630"/>
                    </a:lnTo>
                    <a:lnTo>
                      <a:pt x="188516" y="427927"/>
                    </a:lnTo>
                    <a:cubicBezTo>
                      <a:pt x="189037" y="428225"/>
                      <a:pt x="189558" y="428523"/>
                      <a:pt x="190098" y="428802"/>
                    </a:cubicBezTo>
                    <a:lnTo>
                      <a:pt x="190247" y="428802"/>
                    </a:lnTo>
                    <a:lnTo>
                      <a:pt x="191121" y="429248"/>
                    </a:lnTo>
                    <a:lnTo>
                      <a:pt x="191400" y="429378"/>
                    </a:lnTo>
                    <a:cubicBezTo>
                      <a:pt x="267049" y="467794"/>
                      <a:pt x="350709" y="487778"/>
                      <a:pt x="435552" y="487700"/>
                    </a:cubicBezTo>
                    <a:cubicBezTo>
                      <a:pt x="515791" y="487966"/>
                      <a:pt x="595052" y="470089"/>
                      <a:pt x="667408" y="435406"/>
                    </a:cubicBezTo>
                    <a:cubicBezTo>
                      <a:pt x="669120" y="434643"/>
                      <a:pt x="670780" y="433767"/>
                      <a:pt x="672375" y="432783"/>
                    </a:cubicBezTo>
                    <a:lnTo>
                      <a:pt x="673008" y="432374"/>
                    </a:lnTo>
                    <a:cubicBezTo>
                      <a:pt x="673398" y="432132"/>
                      <a:pt x="673789" y="431890"/>
                      <a:pt x="674161" y="431629"/>
                    </a:cubicBezTo>
                    <a:lnTo>
                      <a:pt x="675463" y="430718"/>
                    </a:lnTo>
                    <a:lnTo>
                      <a:pt x="675891" y="430402"/>
                    </a:lnTo>
                    <a:lnTo>
                      <a:pt x="677473" y="429155"/>
                    </a:lnTo>
                    <a:lnTo>
                      <a:pt x="677566" y="429155"/>
                    </a:lnTo>
                    <a:cubicBezTo>
                      <a:pt x="679775" y="427324"/>
                      <a:pt x="681811" y="425294"/>
                      <a:pt x="683649" y="423090"/>
                    </a:cubicBezTo>
                    <a:lnTo>
                      <a:pt x="683761" y="422960"/>
                    </a:lnTo>
                    <a:lnTo>
                      <a:pt x="684895" y="421509"/>
                    </a:lnTo>
                    <a:lnTo>
                      <a:pt x="685156" y="421156"/>
                    </a:lnTo>
                    <a:lnTo>
                      <a:pt x="686067" y="419891"/>
                    </a:lnTo>
                    <a:lnTo>
                      <a:pt x="686495" y="419258"/>
                    </a:lnTo>
                    <a:lnTo>
                      <a:pt x="687146" y="418235"/>
                    </a:lnTo>
                    <a:cubicBezTo>
                      <a:pt x="687351" y="417919"/>
                      <a:pt x="687556" y="417602"/>
                      <a:pt x="687742" y="417267"/>
                    </a:cubicBezTo>
                    <a:lnTo>
                      <a:pt x="688170" y="416542"/>
                    </a:lnTo>
                    <a:cubicBezTo>
                      <a:pt x="688411" y="416114"/>
                      <a:pt x="688653" y="415686"/>
                      <a:pt x="688877" y="415240"/>
                    </a:cubicBezTo>
                    <a:cubicBezTo>
                      <a:pt x="688877" y="415091"/>
                      <a:pt x="689025" y="414942"/>
                      <a:pt x="689118" y="414793"/>
                    </a:cubicBezTo>
                    <a:lnTo>
                      <a:pt x="689900" y="413193"/>
                    </a:lnTo>
                    <a:lnTo>
                      <a:pt x="689900" y="412989"/>
                    </a:lnTo>
                    <a:cubicBezTo>
                      <a:pt x="690179" y="412375"/>
                      <a:pt x="690439" y="411761"/>
                      <a:pt x="690700" y="411128"/>
                    </a:cubicBezTo>
                    <a:cubicBezTo>
                      <a:pt x="691508" y="409125"/>
                      <a:pt x="692173" y="407068"/>
                      <a:pt x="692690" y="404971"/>
                    </a:cubicBezTo>
                    <a:lnTo>
                      <a:pt x="692690" y="404803"/>
                    </a:lnTo>
                    <a:cubicBezTo>
                      <a:pt x="692839" y="404171"/>
                      <a:pt x="692988" y="403538"/>
                      <a:pt x="693118" y="402943"/>
                    </a:cubicBezTo>
                    <a:cubicBezTo>
                      <a:pt x="693118" y="402757"/>
                      <a:pt x="693118" y="402552"/>
                      <a:pt x="693211" y="402366"/>
                    </a:cubicBezTo>
                    <a:cubicBezTo>
                      <a:pt x="693211" y="401864"/>
                      <a:pt x="693397" y="401361"/>
                      <a:pt x="693472" y="400859"/>
                    </a:cubicBezTo>
                    <a:cubicBezTo>
                      <a:pt x="693546" y="400357"/>
                      <a:pt x="693602" y="399929"/>
                      <a:pt x="693658" y="399483"/>
                    </a:cubicBezTo>
                    <a:cubicBezTo>
                      <a:pt x="693714" y="399036"/>
                      <a:pt x="693658" y="398980"/>
                      <a:pt x="693658" y="398738"/>
                    </a:cubicBezTo>
                    <a:cubicBezTo>
                      <a:pt x="693841" y="397071"/>
                      <a:pt x="693922" y="395393"/>
                      <a:pt x="693900" y="393715"/>
                    </a:cubicBezTo>
                    <a:lnTo>
                      <a:pt x="693900" y="261630"/>
                    </a:lnTo>
                    <a:lnTo>
                      <a:pt x="840458" y="204797"/>
                    </a:lnTo>
                    <a:cubicBezTo>
                      <a:pt x="858707" y="197836"/>
                      <a:pt x="870471" y="179998"/>
                      <a:pt x="869684" y="160483"/>
                    </a:cubicBezTo>
                    <a:close/>
                    <a:moveTo>
                      <a:pt x="603003" y="364452"/>
                    </a:moveTo>
                    <a:cubicBezTo>
                      <a:pt x="549814" y="385977"/>
                      <a:pt x="492949" y="396958"/>
                      <a:pt x="435571" y="396785"/>
                    </a:cubicBezTo>
                    <a:cubicBezTo>
                      <a:pt x="374099" y="396805"/>
                      <a:pt x="313278" y="384192"/>
                      <a:pt x="256884" y="359727"/>
                    </a:cubicBezTo>
                    <a:lnTo>
                      <a:pt x="256884" y="294615"/>
                    </a:lnTo>
                    <a:lnTo>
                      <a:pt x="414847" y="356918"/>
                    </a:lnTo>
                    <a:cubicBezTo>
                      <a:pt x="425541" y="361097"/>
                      <a:pt x="437416" y="361097"/>
                      <a:pt x="448110" y="356918"/>
                    </a:cubicBezTo>
                    <a:lnTo>
                      <a:pt x="603003" y="296847"/>
                    </a:lnTo>
                    <a:close/>
                    <a:moveTo>
                      <a:pt x="431739" y="265760"/>
                    </a:moveTo>
                    <a:lnTo>
                      <a:pt x="183828" y="167980"/>
                    </a:lnTo>
                    <a:lnTo>
                      <a:pt x="431702" y="92934"/>
                    </a:lnTo>
                    <a:lnTo>
                      <a:pt x="683891" y="167980"/>
                    </a:ln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6" name="任意多边形: 形状 25">
                <a:extLst>
                  <a:ext uri="{FF2B5EF4-FFF2-40B4-BE49-F238E27FC236}">
                    <a16:creationId xmlns:a16="http://schemas.microsoft.com/office/drawing/2014/main" id="{C4260D3C-191B-44B6-A8F1-90F63A9C92E2}"/>
                  </a:ext>
                </a:extLst>
              </p:cNvPr>
              <p:cNvSpPr/>
              <p:nvPr/>
            </p:nvSpPr>
            <p:spPr>
              <a:xfrm>
                <a:off x="5467963" y="2974106"/>
                <a:ext cx="1340569" cy="1373274"/>
              </a:xfrm>
              <a:custGeom>
                <a:avLst/>
                <a:gdLst>
                  <a:gd name="connsiteX0" fmla="*/ 1242492 w 1340569"/>
                  <a:gd name="connsiteY0" fmla="*/ 1046299 h 1373274"/>
                  <a:gd name="connsiteX1" fmla="*/ 1177100 w 1340569"/>
                  <a:gd name="connsiteY1" fmla="*/ 1111690 h 1373274"/>
                  <a:gd name="connsiteX2" fmla="*/ 1177082 w 1340569"/>
                  <a:gd name="connsiteY2" fmla="*/ 1111690 h 1373274"/>
                  <a:gd name="connsiteX3" fmla="*/ 1177082 w 1340569"/>
                  <a:gd name="connsiteY3" fmla="*/ 1069070 h 1373274"/>
                  <a:gd name="connsiteX4" fmla="*/ 1127782 w 1340569"/>
                  <a:gd name="connsiteY4" fmla="*/ 1114779 h 1373274"/>
                  <a:gd name="connsiteX5" fmla="*/ 1093459 w 1340569"/>
                  <a:gd name="connsiteY5" fmla="*/ 1128861 h 1373274"/>
                  <a:gd name="connsiteX6" fmla="*/ 1091338 w 1340569"/>
                  <a:gd name="connsiteY6" fmla="*/ 1128861 h 1373274"/>
                  <a:gd name="connsiteX7" fmla="*/ 1078948 w 1340569"/>
                  <a:gd name="connsiteY7" fmla="*/ 1128322 h 1373274"/>
                  <a:gd name="connsiteX8" fmla="*/ 1078948 w 1340569"/>
                  <a:gd name="connsiteY8" fmla="*/ 1209842 h 1373274"/>
                  <a:gd name="connsiteX9" fmla="*/ 1013557 w 1340569"/>
                  <a:gd name="connsiteY9" fmla="*/ 1275234 h 1373274"/>
                  <a:gd name="connsiteX10" fmla="*/ 163376 w 1340569"/>
                  <a:gd name="connsiteY10" fmla="*/ 1275234 h 1373274"/>
                  <a:gd name="connsiteX11" fmla="*/ 97985 w 1340569"/>
                  <a:gd name="connsiteY11" fmla="*/ 1209842 h 1373274"/>
                  <a:gd name="connsiteX12" fmla="*/ 97985 w 1340569"/>
                  <a:gd name="connsiteY12" fmla="*/ 163488 h 1373274"/>
                  <a:gd name="connsiteX13" fmla="*/ 163376 w 1340569"/>
                  <a:gd name="connsiteY13" fmla="*/ 98096 h 1373274"/>
                  <a:gd name="connsiteX14" fmla="*/ 1013557 w 1340569"/>
                  <a:gd name="connsiteY14" fmla="*/ 98096 h 1373274"/>
                  <a:gd name="connsiteX15" fmla="*/ 1078948 w 1340569"/>
                  <a:gd name="connsiteY15" fmla="*/ 163488 h 1373274"/>
                  <a:gd name="connsiteX16" fmla="*/ 1078948 w 1340569"/>
                  <a:gd name="connsiteY16" fmla="*/ 603033 h 1373274"/>
                  <a:gd name="connsiteX17" fmla="*/ 1177044 w 1340569"/>
                  <a:gd name="connsiteY17" fmla="*/ 505923 h 1373274"/>
                  <a:gd name="connsiteX18" fmla="*/ 1177044 w 1340569"/>
                  <a:gd name="connsiteY18" fmla="*/ 130801 h 1373274"/>
                  <a:gd name="connsiteX19" fmla="*/ 1046280 w 1340569"/>
                  <a:gd name="connsiteY19" fmla="*/ 0 h 1373274"/>
                  <a:gd name="connsiteX20" fmla="*/ 1046262 w 1340569"/>
                  <a:gd name="connsiteY20" fmla="*/ 0 h 1373274"/>
                  <a:gd name="connsiteX21" fmla="*/ 130783 w 1340569"/>
                  <a:gd name="connsiteY21" fmla="*/ 0 h 1373274"/>
                  <a:gd name="connsiteX22" fmla="*/ 0 w 1340569"/>
                  <a:gd name="connsiteY22" fmla="*/ 130783 h 1373274"/>
                  <a:gd name="connsiteX23" fmla="*/ 0 w 1340569"/>
                  <a:gd name="connsiteY23" fmla="*/ 130801 h 1373274"/>
                  <a:gd name="connsiteX24" fmla="*/ 0 w 1340569"/>
                  <a:gd name="connsiteY24" fmla="*/ 1242492 h 1373274"/>
                  <a:gd name="connsiteX25" fmla="*/ 130746 w 1340569"/>
                  <a:gd name="connsiteY25" fmla="*/ 1373274 h 1373274"/>
                  <a:gd name="connsiteX26" fmla="*/ 130783 w 1340569"/>
                  <a:gd name="connsiteY26" fmla="*/ 1373274 h 1373274"/>
                  <a:gd name="connsiteX27" fmla="*/ 1046299 w 1340569"/>
                  <a:gd name="connsiteY27" fmla="*/ 1373274 h 1373274"/>
                  <a:gd name="connsiteX28" fmla="*/ 1177082 w 1340569"/>
                  <a:gd name="connsiteY28" fmla="*/ 1242529 h 1373274"/>
                  <a:gd name="connsiteX29" fmla="*/ 1177082 w 1340569"/>
                  <a:gd name="connsiteY29" fmla="*/ 1242492 h 1373274"/>
                  <a:gd name="connsiteX30" fmla="*/ 1177082 w 1340569"/>
                  <a:gd name="connsiteY30" fmla="*/ 1209787 h 1373274"/>
                  <a:gd name="connsiteX31" fmla="*/ 1209787 w 1340569"/>
                  <a:gd name="connsiteY31" fmla="*/ 1209787 h 1373274"/>
                  <a:gd name="connsiteX32" fmla="*/ 1340569 w 1340569"/>
                  <a:gd name="connsiteY32" fmla="*/ 1079004 h 1373274"/>
                  <a:gd name="connsiteX33" fmla="*/ 1340569 w 1340569"/>
                  <a:gd name="connsiteY33" fmla="*/ 917432 h 1373274"/>
                  <a:gd name="connsiteX34" fmla="*/ 1242492 w 1340569"/>
                  <a:gd name="connsiteY34" fmla="*/ 1008422 h 137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569" h="1373274">
                    <a:moveTo>
                      <a:pt x="1242492" y="1046299"/>
                    </a:moveTo>
                    <a:cubicBezTo>
                      <a:pt x="1242492" y="1082414"/>
                      <a:pt x="1213215" y="1111690"/>
                      <a:pt x="1177100" y="1111690"/>
                    </a:cubicBezTo>
                    <a:cubicBezTo>
                      <a:pt x="1177094" y="1111690"/>
                      <a:pt x="1177088" y="1111690"/>
                      <a:pt x="1177082" y="1111690"/>
                    </a:cubicBezTo>
                    <a:lnTo>
                      <a:pt x="1177082" y="1069070"/>
                    </a:lnTo>
                    <a:lnTo>
                      <a:pt x="1127782" y="1114779"/>
                    </a:lnTo>
                    <a:cubicBezTo>
                      <a:pt x="1118638" y="1123804"/>
                      <a:pt x="1106307" y="1128863"/>
                      <a:pt x="1093459" y="1128861"/>
                    </a:cubicBezTo>
                    <a:lnTo>
                      <a:pt x="1091338" y="1128861"/>
                    </a:lnTo>
                    <a:lnTo>
                      <a:pt x="1078948" y="1128322"/>
                    </a:lnTo>
                    <a:lnTo>
                      <a:pt x="1078948" y="1209842"/>
                    </a:lnTo>
                    <a:cubicBezTo>
                      <a:pt x="1078948" y="1245957"/>
                      <a:pt x="1049671" y="1275234"/>
                      <a:pt x="1013557" y="1275234"/>
                    </a:cubicBezTo>
                    <a:lnTo>
                      <a:pt x="163376" y="1275234"/>
                    </a:lnTo>
                    <a:cubicBezTo>
                      <a:pt x="127261" y="1275234"/>
                      <a:pt x="97985" y="1245957"/>
                      <a:pt x="97985" y="1209842"/>
                    </a:cubicBezTo>
                    <a:lnTo>
                      <a:pt x="97985" y="163488"/>
                    </a:lnTo>
                    <a:cubicBezTo>
                      <a:pt x="97985" y="127373"/>
                      <a:pt x="127261" y="98096"/>
                      <a:pt x="163376" y="98096"/>
                    </a:cubicBezTo>
                    <a:lnTo>
                      <a:pt x="1013557" y="98096"/>
                    </a:lnTo>
                    <a:cubicBezTo>
                      <a:pt x="1049671" y="98096"/>
                      <a:pt x="1078948" y="127373"/>
                      <a:pt x="1078948" y="163488"/>
                    </a:cubicBezTo>
                    <a:lnTo>
                      <a:pt x="1078948" y="603033"/>
                    </a:lnTo>
                    <a:lnTo>
                      <a:pt x="1177044" y="505923"/>
                    </a:lnTo>
                    <a:lnTo>
                      <a:pt x="1177044" y="130801"/>
                    </a:lnTo>
                    <a:cubicBezTo>
                      <a:pt x="1177055" y="58572"/>
                      <a:pt x="1118510" y="10"/>
                      <a:pt x="1046280" y="0"/>
                    </a:cubicBezTo>
                    <a:cubicBezTo>
                      <a:pt x="1046274" y="0"/>
                      <a:pt x="1046268" y="0"/>
                      <a:pt x="1046262" y="0"/>
                    </a:cubicBezTo>
                    <a:lnTo>
                      <a:pt x="130783" y="0"/>
                    </a:lnTo>
                    <a:cubicBezTo>
                      <a:pt x="58553" y="0"/>
                      <a:pt x="0" y="58553"/>
                      <a:pt x="0" y="130783"/>
                    </a:cubicBezTo>
                    <a:cubicBezTo>
                      <a:pt x="0" y="130789"/>
                      <a:pt x="0" y="130795"/>
                      <a:pt x="0" y="130801"/>
                    </a:cubicBezTo>
                    <a:lnTo>
                      <a:pt x="0" y="1242492"/>
                    </a:lnTo>
                    <a:cubicBezTo>
                      <a:pt x="-10" y="1314711"/>
                      <a:pt x="58526" y="1373264"/>
                      <a:pt x="130746" y="1373274"/>
                    </a:cubicBezTo>
                    <a:cubicBezTo>
                      <a:pt x="130758" y="1373274"/>
                      <a:pt x="130770" y="1373274"/>
                      <a:pt x="130783" y="1373274"/>
                    </a:cubicBezTo>
                    <a:lnTo>
                      <a:pt x="1046299" y="1373274"/>
                    </a:lnTo>
                    <a:cubicBezTo>
                      <a:pt x="1118518" y="1373285"/>
                      <a:pt x="1177071" y="1314748"/>
                      <a:pt x="1177082" y="1242529"/>
                    </a:cubicBezTo>
                    <a:cubicBezTo>
                      <a:pt x="1177082" y="1242517"/>
                      <a:pt x="1177082" y="1242504"/>
                      <a:pt x="1177082" y="1242492"/>
                    </a:cubicBezTo>
                    <a:lnTo>
                      <a:pt x="1177082" y="1209787"/>
                    </a:lnTo>
                    <a:lnTo>
                      <a:pt x="1209787" y="1209787"/>
                    </a:lnTo>
                    <a:cubicBezTo>
                      <a:pt x="1282012" y="1209776"/>
                      <a:pt x="1340559" y="1151229"/>
                      <a:pt x="1340569" y="1079004"/>
                    </a:cubicBezTo>
                    <a:lnTo>
                      <a:pt x="1340569" y="917432"/>
                    </a:lnTo>
                    <a:lnTo>
                      <a:pt x="1242492" y="1008422"/>
                    </a:ln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7" name="任意多边形: 形状 26">
                <a:extLst>
                  <a:ext uri="{FF2B5EF4-FFF2-40B4-BE49-F238E27FC236}">
                    <a16:creationId xmlns:a16="http://schemas.microsoft.com/office/drawing/2014/main" id="{4E3FEFD5-F54B-4F07-8274-698C5CF5A7BA}"/>
                  </a:ext>
                </a:extLst>
              </p:cNvPr>
              <p:cNvSpPr/>
              <p:nvPr/>
            </p:nvSpPr>
            <p:spPr>
              <a:xfrm>
                <a:off x="5729491" y="3321168"/>
                <a:ext cx="1375109" cy="797333"/>
              </a:xfrm>
              <a:custGeom>
                <a:avLst/>
                <a:gdLst>
                  <a:gd name="connsiteX0" fmla="*/ 1353666 w 1375109"/>
                  <a:gd name="connsiteY0" fmla="*/ 113934 h 797333"/>
                  <a:gd name="connsiteX1" fmla="*/ 1260035 w 1375109"/>
                  <a:gd name="connsiteY1" fmla="*/ 21251 h 797333"/>
                  <a:gd name="connsiteX2" fmla="*/ 1255998 w 1375109"/>
                  <a:gd name="connsiteY2" fmla="*/ 17642 h 797333"/>
                  <a:gd name="connsiteX3" fmla="*/ 1152990 w 1375109"/>
                  <a:gd name="connsiteY3" fmla="*/ 21251 h 797333"/>
                  <a:gd name="connsiteX4" fmla="*/ 665615 w 1375109"/>
                  <a:gd name="connsiteY4" fmla="*/ 503659 h 797333"/>
                  <a:gd name="connsiteX5" fmla="*/ 651495 w 1375109"/>
                  <a:gd name="connsiteY5" fmla="*/ 534690 h 797333"/>
                  <a:gd name="connsiteX6" fmla="*/ 643756 w 1375109"/>
                  <a:gd name="connsiteY6" fmla="*/ 659333 h 797333"/>
                  <a:gd name="connsiteX7" fmla="*/ 656034 w 1375109"/>
                  <a:gd name="connsiteY7" fmla="*/ 694475 h 797333"/>
                  <a:gd name="connsiteX8" fmla="*/ 689986 w 1375109"/>
                  <a:gd name="connsiteY8" fmla="*/ 710325 h 797333"/>
                  <a:gd name="connsiteX9" fmla="*/ 829773 w 1375109"/>
                  <a:gd name="connsiteY9" fmla="*/ 716371 h 797333"/>
                  <a:gd name="connsiteX10" fmla="*/ 831893 w 1375109"/>
                  <a:gd name="connsiteY10" fmla="*/ 716371 h 797333"/>
                  <a:gd name="connsiteX11" fmla="*/ 866254 w 1375109"/>
                  <a:gd name="connsiteY11" fmla="*/ 702307 h 797333"/>
                  <a:gd name="connsiteX12" fmla="*/ 1353666 w 1375109"/>
                  <a:gd name="connsiteY12" fmla="*/ 219899 h 797333"/>
                  <a:gd name="connsiteX13" fmla="*/ 1357238 w 1375109"/>
                  <a:gd name="connsiteY13" fmla="*/ 215955 h 797333"/>
                  <a:gd name="connsiteX14" fmla="*/ 1353666 w 1375109"/>
                  <a:gd name="connsiteY14" fmla="*/ 113934 h 797333"/>
                  <a:gd name="connsiteX15" fmla="*/ 812750 w 1375109"/>
                  <a:gd name="connsiteY15" fmla="*/ 619429 h 797333"/>
                  <a:gd name="connsiteX16" fmla="*/ 743657 w 1375109"/>
                  <a:gd name="connsiteY16" fmla="*/ 616452 h 797333"/>
                  <a:gd name="connsiteX17" fmla="*/ 747229 w 1375109"/>
                  <a:gd name="connsiteY17" fmla="*/ 558781 h 797333"/>
                  <a:gd name="connsiteX18" fmla="*/ 1206438 w 1375109"/>
                  <a:gd name="connsiteY18" fmla="*/ 104130 h 797333"/>
                  <a:gd name="connsiteX19" fmla="*/ 1269950 w 1375109"/>
                  <a:gd name="connsiteY19" fmla="*/ 166917 h 797333"/>
                  <a:gd name="connsiteX20" fmla="*/ 49076 w 1375109"/>
                  <a:gd name="connsiteY20" fmla="*/ 797334 h 797333"/>
                  <a:gd name="connsiteX21" fmla="*/ 604931 w 1375109"/>
                  <a:gd name="connsiteY21" fmla="*/ 797334 h 797333"/>
                  <a:gd name="connsiteX22" fmla="*/ 653077 w 1375109"/>
                  <a:gd name="connsiteY22" fmla="*/ 757653 h 797333"/>
                  <a:gd name="connsiteX23" fmla="*/ 623404 w 1375109"/>
                  <a:gd name="connsiteY23" fmla="*/ 727161 h 797333"/>
                  <a:gd name="connsiteX24" fmla="*/ 599703 w 1375109"/>
                  <a:gd name="connsiteY24" fmla="*/ 699256 h 797333"/>
                  <a:gd name="connsiteX25" fmla="*/ 49039 w 1375109"/>
                  <a:gd name="connsiteY25" fmla="*/ 699256 h 797333"/>
                  <a:gd name="connsiteX26" fmla="*/ 0 w 1375109"/>
                  <a:gd name="connsiteY26" fmla="*/ 748295 h 797333"/>
                  <a:gd name="connsiteX27" fmla="*/ 49039 w 1375109"/>
                  <a:gd name="connsiteY27" fmla="*/ 797334 h 79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5109" h="797333">
                    <a:moveTo>
                      <a:pt x="1353666" y="113934"/>
                    </a:moveTo>
                    <a:lnTo>
                      <a:pt x="1260035" y="21251"/>
                    </a:lnTo>
                    <a:cubicBezTo>
                      <a:pt x="1258760" y="19971"/>
                      <a:pt x="1257412" y="18766"/>
                      <a:pt x="1255998" y="17642"/>
                    </a:cubicBezTo>
                    <a:cubicBezTo>
                      <a:pt x="1224521" y="-7119"/>
                      <a:pt x="1180300" y="-5724"/>
                      <a:pt x="1152990" y="21251"/>
                    </a:cubicBezTo>
                    <a:lnTo>
                      <a:pt x="665615" y="503659"/>
                    </a:lnTo>
                    <a:cubicBezTo>
                      <a:pt x="657263" y="511921"/>
                      <a:pt x="652238" y="522964"/>
                      <a:pt x="651495" y="534690"/>
                    </a:cubicBezTo>
                    <a:lnTo>
                      <a:pt x="643756" y="659333"/>
                    </a:lnTo>
                    <a:cubicBezTo>
                      <a:pt x="642948" y="672223"/>
                      <a:pt x="647375" y="684893"/>
                      <a:pt x="656034" y="694475"/>
                    </a:cubicBezTo>
                    <a:cubicBezTo>
                      <a:pt x="664790" y="704068"/>
                      <a:pt x="677010" y="709773"/>
                      <a:pt x="689986" y="710325"/>
                    </a:cubicBezTo>
                    <a:lnTo>
                      <a:pt x="829773" y="716371"/>
                    </a:lnTo>
                    <a:lnTo>
                      <a:pt x="831893" y="716371"/>
                    </a:lnTo>
                    <a:cubicBezTo>
                      <a:pt x="844753" y="716396"/>
                      <a:pt x="857102" y="711341"/>
                      <a:pt x="866254" y="702307"/>
                    </a:cubicBezTo>
                    <a:lnTo>
                      <a:pt x="1353666" y="219899"/>
                    </a:lnTo>
                    <a:cubicBezTo>
                      <a:pt x="1354929" y="218652"/>
                      <a:pt x="1356122" y="217335"/>
                      <a:pt x="1357238" y="215955"/>
                    </a:cubicBezTo>
                    <a:cubicBezTo>
                      <a:pt x="1382371" y="184739"/>
                      <a:pt x="1380827" y="140890"/>
                      <a:pt x="1353666" y="113934"/>
                    </a:cubicBezTo>
                    <a:close/>
                    <a:moveTo>
                      <a:pt x="812750" y="619429"/>
                    </a:moveTo>
                    <a:lnTo>
                      <a:pt x="743657" y="616452"/>
                    </a:lnTo>
                    <a:lnTo>
                      <a:pt x="747229" y="558781"/>
                    </a:lnTo>
                    <a:lnTo>
                      <a:pt x="1206438" y="104130"/>
                    </a:lnTo>
                    <a:lnTo>
                      <a:pt x="1269950" y="166917"/>
                    </a:lnTo>
                    <a:close/>
                    <a:moveTo>
                      <a:pt x="49076" y="797334"/>
                    </a:moveTo>
                    <a:lnTo>
                      <a:pt x="604931" y="797334"/>
                    </a:lnTo>
                    <a:cubicBezTo>
                      <a:pt x="628407" y="797331"/>
                      <a:pt x="648590" y="780696"/>
                      <a:pt x="653077" y="757653"/>
                    </a:cubicBezTo>
                    <a:cubicBezTo>
                      <a:pt x="642453" y="748229"/>
                      <a:pt x="632535" y="738038"/>
                      <a:pt x="623404" y="727161"/>
                    </a:cubicBezTo>
                    <a:cubicBezTo>
                      <a:pt x="613525" y="715646"/>
                      <a:pt x="605805" y="706567"/>
                      <a:pt x="599703" y="699256"/>
                    </a:cubicBezTo>
                    <a:lnTo>
                      <a:pt x="49039" y="699256"/>
                    </a:lnTo>
                    <a:cubicBezTo>
                      <a:pt x="21955" y="699256"/>
                      <a:pt x="0" y="721212"/>
                      <a:pt x="0" y="748295"/>
                    </a:cubicBezTo>
                    <a:cubicBezTo>
                      <a:pt x="0" y="775379"/>
                      <a:pt x="21955" y="797334"/>
                      <a:pt x="49039" y="797334"/>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grpSp>
        <p:sp>
          <p:nvSpPr>
            <p:cNvPr id="23" name="椭圆 22">
              <a:extLst>
                <a:ext uri="{FF2B5EF4-FFF2-40B4-BE49-F238E27FC236}">
                  <a16:creationId xmlns:a16="http://schemas.microsoft.com/office/drawing/2014/main" id="{08F31EFC-486F-4636-B8A8-3637BD7ADB6D}"/>
                </a:ext>
              </a:extLst>
            </p:cNvPr>
            <p:cNvSpPr/>
            <p:nvPr/>
          </p:nvSpPr>
          <p:spPr>
            <a:xfrm>
              <a:off x="5087201" y="2775444"/>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28" name="椭圆 27">
            <a:extLst>
              <a:ext uri="{FF2B5EF4-FFF2-40B4-BE49-F238E27FC236}">
                <a16:creationId xmlns:a16="http://schemas.microsoft.com/office/drawing/2014/main" id="{39D5B948-4D4D-4D35-8E79-D834399D6579}"/>
              </a:ext>
            </a:extLst>
          </p:cNvPr>
          <p:cNvSpPr/>
          <p:nvPr/>
        </p:nvSpPr>
        <p:spPr>
          <a:xfrm>
            <a:off x="7798429" y="3449320"/>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椭圆 30">
            <a:extLst>
              <a:ext uri="{FF2B5EF4-FFF2-40B4-BE49-F238E27FC236}">
                <a16:creationId xmlns:a16="http://schemas.microsoft.com/office/drawing/2014/main" id="{138C29B1-B4BC-4B86-8235-60758C068F63}"/>
              </a:ext>
            </a:extLst>
          </p:cNvPr>
          <p:cNvSpPr/>
          <p:nvPr/>
        </p:nvSpPr>
        <p:spPr>
          <a:xfrm>
            <a:off x="-193040" y="3969432"/>
            <a:ext cx="12578080" cy="1833710"/>
          </a:xfrm>
          <a:prstGeom prst="ellipse">
            <a:avLst/>
          </a:prstGeom>
          <a:noFill/>
          <a:ln w="127000">
            <a:gradFill>
              <a:gsLst>
                <a:gs pos="22000">
                  <a:schemeClr val="accent1">
                    <a:alpha val="0"/>
                  </a:schemeClr>
                </a:gs>
                <a:gs pos="100000">
                  <a:schemeClr val="accent1">
                    <a:alpha val="2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a16="http://schemas.microsoft.com/office/drawing/2014/main" id="{3AA79321-CF37-4D40-8099-0622A8B7DB12}"/>
              </a:ext>
            </a:extLst>
          </p:cNvPr>
          <p:cNvSpPr/>
          <p:nvPr/>
        </p:nvSpPr>
        <p:spPr>
          <a:xfrm rot="4897488">
            <a:off x="4255295" y="4649262"/>
            <a:ext cx="109078" cy="185952"/>
          </a:xfrm>
          <a:custGeom>
            <a:avLst/>
            <a:gdLst>
              <a:gd name="connsiteX0" fmla="*/ 0 w 109078"/>
              <a:gd name="connsiteY0" fmla="*/ 185952 h 185952"/>
              <a:gd name="connsiteX1" fmla="*/ 107852 w 109078"/>
              <a:gd name="connsiteY1" fmla="*/ 0 h 185952"/>
              <a:gd name="connsiteX2" fmla="*/ 109078 w 109078"/>
              <a:gd name="connsiteY2" fmla="*/ 2114 h 185952"/>
              <a:gd name="connsiteX3" fmla="*/ 73456 w 109078"/>
              <a:gd name="connsiteY3" fmla="*/ 185952 h 185952"/>
            </a:gdLst>
            <a:ahLst/>
            <a:cxnLst>
              <a:cxn ang="0">
                <a:pos x="connsiteX0" y="connsiteY0"/>
              </a:cxn>
              <a:cxn ang="0">
                <a:pos x="connsiteX1" y="connsiteY1"/>
              </a:cxn>
              <a:cxn ang="0">
                <a:pos x="connsiteX2" y="connsiteY2"/>
              </a:cxn>
              <a:cxn ang="0">
                <a:pos x="connsiteX3" y="connsiteY3"/>
              </a:cxn>
            </a:cxnLst>
            <a:rect l="l" t="t" r="r" b="b"/>
            <a:pathLst>
              <a:path w="109078" h="185952">
                <a:moveTo>
                  <a:pt x="0" y="185952"/>
                </a:moveTo>
                <a:lnTo>
                  <a:pt x="107852" y="0"/>
                </a:lnTo>
                <a:lnTo>
                  <a:pt x="109078" y="2114"/>
                </a:lnTo>
                <a:lnTo>
                  <a:pt x="73456" y="185952"/>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任意多边形: 形状 32">
            <a:extLst>
              <a:ext uri="{FF2B5EF4-FFF2-40B4-BE49-F238E27FC236}">
                <a16:creationId xmlns:a16="http://schemas.microsoft.com/office/drawing/2014/main" id="{C3344D82-49CB-4DCE-B24C-5DA8A109695A}"/>
              </a:ext>
            </a:extLst>
          </p:cNvPr>
          <p:cNvSpPr/>
          <p:nvPr/>
        </p:nvSpPr>
        <p:spPr>
          <a:xfrm rot="4897488">
            <a:off x="7537373" y="4659335"/>
            <a:ext cx="105509" cy="181913"/>
          </a:xfrm>
          <a:custGeom>
            <a:avLst/>
            <a:gdLst>
              <a:gd name="connsiteX0" fmla="*/ 0 w 105509"/>
              <a:gd name="connsiteY0" fmla="*/ 181913 h 181913"/>
              <a:gd name="connsiteX1" fmla="*/ 105509 w 105509"/>
              <a:gd name="connsiteY1" fmla="*/ 0 h 181913"/>
              <a:gd name="connsiteX2" fmla="*/ 87083 w 105509"/>
              <a:gd name="connsiteY2" fmla="*/ 181913 h 181913"/>
            </a:gdLst>
            <a:ahLst/>
            <a:cxnLst>
              <a:cxn ang="0">
                <a:pos x="connsiteX0" y="connsiteY0"/>
              </a:cxn>
              <a:cxn ang="0">
                <a:pos x="connsiteX1" y="connsiteY1"/>
              </a:cxn>
              <a:cxn ang="0">
                <a:pos x="connsiteX2" y="connsiteY2"/>
              </a:cxn>
            </a:cxnLst>
            <a:rect l="l" t="t" r="r" b="b"/>
            <a:pathLst>
              <a:path w="105509" h="181913">
                <a:moveTo>
                  <a:pt x="0" y="181913"/>
                </a:moveTo>
                <a:lnTo>
                  <a:pt x="105509" y="0"/>
                </a:lnTo>
                <a:lnTo>
                  <a:pt x="87083" y="181913"/>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2" name="矩形 41">
            <a:extLst>
              <a:ext uri="{FF2B5EF4-FFF2-40B4-BE49-F238E27FC236}">
                <a16:creationId xmlns:a16="http://schemas.microsoft.com/office/drawing/2014/main" id="{0EBE76ED-F5B5-4CE7-85C2-713EDD2B3CD8}"/>
              </a:ext>
            </a:extLst>
          </p:cNvPr>
          <p:cNvSpPr/>
          <p:nvPr/>
        </p:nvSpPr>
        <p:spPr>
          <a:xfrm>
            <a:off x="2288401" y="1892798"/>
            <a:ext cx="7615198" cy="680507"/>
          </a:xfrm>
          <a:prstGeom prst="rect">
            <a:avLst/>
          </a:prstGeom>
        </p:spPr>
        <p:txBody>
          <a:bodyPr wrap="square">
            <a:spAutoFit/>
          </a:bodyPr>
          <a:lstStyle/>
          <a:p>
            <a:pPr algn="ctr">
              <a:lnSpc>
                <a:spcPct val="110000"/>
              </a:lnSpc>
            </a:pPr>
            <a:r>
              <a:rPr lang="zh-CN" altLang="en-US" spc="130" dirty="0">
                <a:solidFill>
                  <a:prstClr val="black"/>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cxnSp>
        <p:nvCxnSpPr>
          <p:cNvPr id="43" name="直接连接符 42">
            <a:extLst>
              <a:ext uri="{FF2B5EF4-FFF2-40B4-BE49-F238E27FC236}">
                <a16:creationId xmlns:a16="http://schemas.microsoft.com/office/drawing/2014/main" id="{76E065FD-9C3E-4B77-9819-E18FFB2EB717}"/>
              </a:ext>
            </a:extLst>
          </p:cNvPr>
          <p:cNvCxnSpPr/>
          <p:nvPr/>
        </p:nvCxnSpPr>
        <p:spPr>
          <a:xfrm>
            <a:off x="5814350" y="1345109"/>
            <a:ext cx="563300" cy="0"/>
          </a:xfrm>
          <a:prstGeom prst="line">
            <a:avLst/>
          </a:prstGeom>
          <a:ln w="25400">
            <a:gradFill>
              <a:gsLst>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099502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A5F5BA3D-B075-42EA-932F-DC5AC3589472}"/>
              </a:ext>
            </a:extLst>
          </p:cNvPr>
          <p:cNvSpPr>
            <a:spLocks noGrp="1"/>
          </p:cNvSpPr>
          <p:nvPr>
            <p:ph type="body" sz="quarter" idx="10"/>
          </p:nvPr>
        </p:nvSpPr>
        <p:spPr/>
        <p:txBody>
          <a:bodyPr/>
          <a:lstStyle/>
          <a:p>
            <a:r>
              <a:rPr lang="zh-CN" altLang="en-US" dirty="0"/>
              <a:t>请输入你的标题</a:t>
            </a:r>
          </a:p>
        </p:txBody>
      </p:sp>
      <p:pic>
        <p:nvPicPr>
          <p:cNvPr id="136" name="图片占位符 135" descr="桌子上放着许多食物&#10;&#10;描述已自动生成">
            <a:extLst>
              <a:ext uri="{FF2B5EF4-FFF2-40B4-BE49-F238E27FC236}">
                <a16:creationId xmlns:a16="http://schemas.microsoft.com/office/drawing/2014/main" id="{A25F496F-8E19-4A9E-B2B9-D653A41CBD61}"/>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4319" r="4319"/>
          <a:stretch>
            <a:fillRect/>
          </a:stretch>
        </p:blipFill>
        <p:spPr/>
      </p:pic>
      <p:pic>
        <p:nvPicPr>
          <p:cNvPr id="122" name="图片占位符 121" descr="桌子上的碗里有许多食物&#10;&#10;描述已自动生成">
            <a:extLst>
              <a:ext uri="{FF2B5EF4-FFF2-40B4-BE49-F238E27FC236}">
                <a16:creationId xmlns:a16="http://schemas.microsoft.com/office/drawing/2014/main" id="{84A39491-B014-4CB9-A369-0E80F1DC1D7B}"/>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12417" r="12417"/>
          <a:stretch>
            <a:fillRect/>
          </a:stretch>
        </p:blipFill>
        <p:spPr/>
      </p:pic>
      <p:pic>
        <p:nvPicPr>
          <p:cNvPr id="124" name="图片占位符 123" descr="柜台上放着许多食物&#10;&#10;描述已自动生成">
            <a:extLst>
              <a:ext uri="{FF2B5EF4-FFF2-40B4-BE49-F238E27FC236}">
                <a16:creationId xmlns:a16="http://schemas.microsoft.com/office/drawing/2014/main" id="{AC8BD74E-9F0E-4002-BBE2-9A9A0773D55B}"/>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15185" r="15185"/>
          <a:stretch>
            <a:fillRect/>
          </a:stretch>
        </p:blipFill>
        <p:spPr/>
      </p:pic>
      <p:pic>
        <p:nvPicPr>
          <p:cNvPr id="126" name="图片占位符 125" descr="桌子上放着许多食物&#10;&#10;描述已自动生成">
            <a:extLst>
              <a:ext uri="{FF2B5EF4-FFF2-40B4-BE49-F238E27FC236}">
                <a16:creationId xmlns:a16="http://schemas.microsoft.com/office/drawing/2014/main" id="{181866AF-945F-4450-AAD9-5165E8C398B6}"/>
              </a:ext>
            </a:extLst>
          </p:cNvPr>
          <p:cNvPicPr>
            <a:picLocks noGrp="1" noChangeAspect="1"/>
          </p:cNvPicPr>
          <p:nvPr>
            <p:ph type="pic" sz="quarter" idx="14"/>
          </p:nvPr>
        </p:nvPicPr>
        <p:blipFill>
          <a:blip r:embed="rId6">
            <a:extLst>
              <a:ext uri="{28A0092B-C50C-407E-A947-70E740481C1C}">
                <a14:useLocalDpi xmlns:a14="http://schemas.microsoft.com/office/drawing/2010/main" val="0"/>
              </a:ext>
            </a:extLst>
          </a:blip>
          <a:srcRect l="12521" r="12521"/>
          <a:stretch>
            <a:fillRect/>
          </a:stretch>
        </p:blipFill>
        <p:spPr/>
      </p:pic>
      <p:pic>
        <p:nvPicPr>
          <p:cNvPr id="128" name="图片占位符 127" descr="桌子上有许多食物&#10;&#10;描述已自动生成">
            <a:extLst>
              <a:ext uri="{FF2B5EF4-FFF2-40B4-BE49-F238E27FC236}">
                <a16:creationId xmlns:a16="http://schemas.microsoft.com/office/drawing/2014/main" id="{7D1A6108-FEB7-4390-AED5-1CC559A9F7FB}"/>
              </a:ext>
            </a:extLst>
          </p:cNvPr>
          <p:cNvPicPr>
            <a:picLocks noGrp="1" noChangeAspect="1"/>
          </p:cNvPicPr>
          <p:nvPr>
            <p:ph type="pic" sz="quarter" idx="15"/>
          </p:nvPr>
        </p:nvPicPr>
        <p:blipFill>
          <a:blip r:embed="rId7">
            <a:extLst>
              <a:ext uri="{28A0092B-C50C-407E-A947-70E740481C1C}">
                <a14:useLocalDpi xmlns:a14="http://schemas.microsoft.com/office/drawing/2010/main" val="0"/>
              </a:ext>
            </a:extLst>
          </a:blip>
          <a:srcRect l="12595" r="12595"/>
          <a:stretch>
            <a:fillRect/>
          </a:stretch>
        </p:blipFill>
        <p:spPr/>
      </p:pic>
      <p:pic>
        <p:nvPicPr>
          <p:cNvPr id="130" name="图片占位符 129" descr="桌子上的碗里有许多食物&#10;&#10;描述已自动生成">
            <a:extLst>
              <a:ext uri="{FF2B5EF4-FFF2-40B4-BE49-F238E27FC236}">
                <a16:creationId xmlns:a16="http://schemas.microsoft.com/office/drawing/2014/main" id="{480BFFB4-F3E8-4898-A7CB-D84983F2F1F8}"/>
              </a:ext>
            </a:extLst>
          </p:cNvPr>
          <p:cNvPicPr>
            <a:picLocks noGrp="1" noChangeAspect="1"/>
          </p:cNvPicPr>
          <p:nvPr>
            <p:ph type="pic" sz="quarter" idx="16"/>
          </p:nvPr>
        </p:nvPicPr>
        <p:blipFill>
          <a:blip r:embed="rId8">
            <a:extLst>
              <a:ext uri="{28A0092B-C50C-407E-A947-70E740481C1C}">
                <a14:useLocalDpi xmlns:a14="http://schemas.microsoft.com/office/drawing/2010/main" val="0"/>
              </a:ext>
            </a:extLst>
          </a:blip>
          <a:srcRect l="12569" r="12569"/>
          <a:stretch>
            <a:fillRect/>
          </a:stretch>
        </p:blipFill>
        <p:spPr/>
      </p:pic>
      <p:pic>
        <p:nvPicPr>
          <p:cNvPr id="132" name="图片占位符 131" descr="桌子上的碗里有许多食物&#10;&#10;描述已自动生成">
            <a:extLst>
              <a:ext uri="{FF2B5EF4-FFF2-40B4-BE49-F238E27FC236}">
                <a16:creationId xmlns:a16="http://schemas.microsoft.com/office/drawing/2014/main" id="{E482D4EF-FA8F-4ABF-B3CF-006C09658B29}"/>
              </a:ext>
            </a:extLst>
          </p:cNvPr>
          <p:cNvPicPr>
            <a:picLocks noGrp="1" noChangeAspect="1"/>
          </p:cNvPicPr>
          <p:nvPr>
            <p:ph type="pic" sz="quarter" idx="17"/>
          </p:nvPr>
        </p:nvPicPr>
        <p:blipFill>
          <a:blip r:embed="rId9">
            <a:extLst>
              <a:ext uri="{28A0092B-C50C-407E-A947-70E740481C1C}">
                <a14:useLocalDpi xmlns:a14="http://schemas.microsoft.com/office/drawing/2010/main" val="0"/>
              </a:ext>
            </a:extLst>
          </a:blip>
          <a:srcRect l="12556" r="12556"/>
          <a:stretch>
            <a:fillRect/>
          </a:stretch>
        </p:blipFill>
        <p:spPr/>
      </p:pic>
      <p:pic>
        <p:nvPicPr>
          <p:cNvPr id="134" name="图片占位符 133" descr="桌子上放着许多食物&#10;&#10;描述已自动生成">
            <a:extLst>
              <a:ext uri="{FF2B5EF4-FFF2-40B4-BE49-F238E27FC236}">
                <a16:creationId xmlns:a16="http://schemas.microsoft.com/office/drawing/2014/main" id="{E4D79413-3839-4849-B0AC-527E14629CF7}"/>
              </a:ext>
            </a:extLst>
          </p:cNvPr>
          <p:cNvPicPr>
            <a:picLocks noGrp="1" noChangeAspect="1"/>
          </p:cNvPicPr>
          <p:nvPr>
            <p:ph type="pic" sz="quarter" idx="18"/>
          </p:nvPr>
        </p:nvPicPr>
        <p:blipFill>
          <a:blip r:embed="rId10">
            <a:extLst>
              <a:ext uri="{28A0092B-C50C-407E-A947-70E740481C1C}">
                <a14:useLocalDpi xmlns:a14="http://schemas.microsoft.com/office/drawing/2010/main" val="0"/>
              </a:ext>
            </a:extLst>
          </a:blip>
          <a:srcRect l="5540" r="5540"/>
          <a:stretch>
            <a:fillRect/>
          </a:stretch>
        </p:blipFill>
        <p:spPr/>
      </p:pic>
      <p:grpSp>
        <p:nvGrpSpPr>
          <p:cNvPr id="3" name="组合 2">
            <a:extLst>
              <a:ext uri="{FF2B5EF4-FFF2-40B4-BE49-F238E27FC236}">
                <a16:creationId xmlns:a16="http://schemas.microsoft.com/office/drawing/2014/main" id="{D52B4380-72CD-4349-BC2F-6D35861E96A4}"/>
              </a:ext>
            </a:extLst>
          </p:cNvPr>
          <p:cNvGrpSpPr/>
          <p:nvPr/>
        </p:nvGrpSpPr>
        <p:grpSpPr>
          <a:xfrm>
            <a:off x="-30480" y="3870961"/>
            <a:ext cx="14188440" cy="671038"/>
            <a:chOff x="-30480" y="3337561"/>
            <a:chExt cx="14188440" cy="671038"/>
          </a:xfrm>
        </p:grpSpPr>
        <p:sp>
          <p:nvSpPr>
            <p:cNvPr id="4" name="任意多边形: 形状 3">
              <a:extLst>
                <a:ext uri="{FF2B5EF4-FFF2-40B4-BE49-F238E27FC236}">
                  <a16:creationId xmlns:a16="http://schemas.microsoft.com/office/drawing/2014/main" id="{0DB6DF0F-3A08-4202-96DD-A9B1BA105B4E}"/>
                </a:ext>
              </a:extLst>
            </p:cNvPr>
            <p:cNvSpPr/>
            <p:nvPr/>
          </p:nvSpPr>
          <p:spPr>
            <a:xfrm>
              <a:off x="-15240" y="3337561"/>
              <a:ext cx="14173200" cy="518326"/>
            </a:xfrm>
            <a:custGeom>
              <a:avLst/>
              <a:gdLst>
                <a:gd name="connsiteX0" fmla="*/ 0 w 14218920"/>
                <a:gd name="connsiteY0" fmla="*/ 0 h 518341"/>
                <a:gd name="connsiteX1" fmla="*/ 6126480 w 14218920"/>
                <a:gd name="connsiteY1" fmla="*/ 518160 h 518341"/>
                <a:gd name="connsiteX2" fmla="*/ 11323320 w 14218920"/>
                <a:gd name="connsiteY2" fmla="*/ 60960 h 518341"/>
                <a:gd name="connsiteX3" fmla="*/ 14218920 w 14218920"/>
                <a:gd name="connsiteY3" fmla="*/ 228600 h 518341"/>
                <a:gd name="connsiteX0" fmla="*/ 0 w 14218920"/>
                <a:gd name="connsiteY0" fmla="*/ 0 h 518341"/>
                <a:gd name="connsiteX1" fmla="*/ 6126480 w 14218920"/>
                <a:gd name="connsiteY1" fmla="*/ 518160 h 518341"/>
                <a:gd name="connsiteX2" fmla="*/ 11323320 w 14218920"/>
                <a:gd name="connsiteY2" fmla="*/ 60960 h 518341"/>
                <a:gd name="connsiteX3" fmla="*/ 14218920 w 14218920"/>
                <a:gd name="connsiteY3" fmla="*/ 228600 h 518341"/>
                <a:gd name="connsiteX0" fmla="*/ 0 w 14218920"/>
                <a:gd name="connsiteY0" fmla="*/ 0 h 518309"/>
                <a:gd name="connsiteX1" fmla="*/ 6126480 w 14218920"/>
                <a:gd name="connsiteY1" fmla="*/ 518160 h 518309"/>
                <a:gd name="connsiteX2" fmla="*/ 11323320 w 14218920"/>
                <a:gd name="connsiteY2" fmla="*/ 60960 h 518309"/>
                <a:gd name="connsiteX3" fmla="*/ 14218920 w 14218920"/>
                <a:gd name="connsiteY3" fmla="*/ 228600 h 518309"/>
                <a:gd name="connsiteX0" fmla="*/ 0 w 14218920"/>
                <a:gd name="connsiteY0" fmla="*/ 0 h 518309"/>
                <a:gd name="connsiteX1" fmla="*/ 6126480 w 14218920"/>
                <a:gd name="connsiteY1" fmla="*/ 518160 h 518309"/>
                <a:gd name="connsiteX2" fmla="*/ 11323320 w 14218920"/>
                <a:gd name="connsiteY2" fmla="*/ 60960 h 518309"/>
                <a:gd name="connsiteX3" fmla="*/ 14218920 w 14218920"/>
                <a:gd name="connsiteY3" fmla="*/ 228600 h 518309"/>
                <a:gd name="connsiteX0" fmla="*/ 0 w 14173200"/>
                <a:gd name="connsiteY0" fmla="*/ 0 h 518326"/>
                <a:gd name="connsiteX1" fmla="*/ 6126480 w 14173200"/>
                <a:gd name="connsiteY1" fmla="*/ 518160 h 518326"/>
                <a:gd name="connsiteX2" fmla="*/ 11323320 w 14173200"/>
                <a:gd name="connsiteY2" fmla="*/ 60960 h 518326"/>
                <a:gd name="connsiteX3" fmla="*/ 14173200 w 14173200"/>
                <a:gd name="connsiteY3" fmla="*/ 457200 h 518326"/>
              </a:gdLst>
              <a:ahLst/>
              <a:cxnLst>
                <a:cxn ang="0">
                  <a:pos x="connsiteX0" y="connsiteY0"/>
                </a:cxn>
                <a:cxn ang="0">
                  <a:pos x="connsiteX1" y="connsiteY1"/>
                </a:cxn>
                <a:cxn ang="0">
                  <a:pos x="connsiteX2" y="connsiteY2"/>
                </a:cxn>
                <a:cxn ang="0">
                  <a:pos x="connsiteX3" y="connsiteY3"/>
                </a:cxn>
              </a:cxnLst>
              <a:rect l="l" t="t" r="r" b="b"/>
              <a:pathLst>
                <a:path w="14173200" h="518326">
                  <a:moveTo>
                    <a:pt x="0" y="0"/>
                  </a:moveTo>
                  <a:cubicBezTo>
                    <a:pt x="2119630" y="86360"/>
                    <a:pt x="4452620" y="508000"/>
                    <a:pt x="6126480" y="518160"/>
                  </a:cubicBezTo>
                  <a:cubicBezTo>
                    <a:pt x="7800340" y="528320"/>
                    <a:pt x="9982200" y="71120"/>
                    <a:pt x="11323320" y="60960"/>
                  </a:cubicBezTo>
                  <a:cubicBezTo>
                    <a:pt x="12664440" y="50800"/>
                    <a:pt x="13399770" y="349250"/>
                    <a:pt x="14173200" y="457200"/>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id="{5088FDFD-89B8-4D9C-879D-7F6353A70E23}"/>
                </a:ext>
              </a:extLst>
            </p:cNvPr>
            <p:cNvSpPr/>
            <p:nvPr/>
          </p:nvSpPr>
          <p:spPr>
            <a:xfrm>
              <a:off x="-30480" y="3421662"/>
              <a:ext cx="13274040" cy="517976"/>
            </a:xfrm>
            <a:custGeom>
              <a:avLst/>
              <a:gdLst>
                <a:gd name="connsiteX0" fmla="*/ 0 w 13274040"/>
                <a:gd name="connsiteY0" fmla="*/ 276577 h 497655"/>
                <a:gd name="connsiteX1" fmla="*/ 2301240 w 13274040"/>
                <a:gd name="connsiteY1" fmla="*/ 489937 h 497655"/>
                <a:gd name="connsiteX2" fmla="*/ 6324600 w 13274040"/>
                <a:gd name="connsiteY2" fmla="*/ 32737 h 497655"/>
                <a:gd name="connsiteX3" fmla="*/ 9738360 w 13274040"/>
                <a:gd name="connsiteY3" fmla="*/ 63217 h 497655"/>
                <a:gd name="connsiteX4" fmla="*/ 13274040 w 13274040"/>
                <a:gd name="connsiteY4" fmla="*/ 276577 h 497655"/>
                <a:gd name="connsiteX0" fmla="*/ 0 w 13274040"/>
                <a:gd name="connsiteY0" fmla="*/ 371404 h 592482"/>
                <a:gd name="connsiteX1" fmla="*/ 2301240 w 13274040"/>
                <a:gd name="connsiteY1" fmla="*/ 584764 h 592482"/>
                <a:gd name="connsiteX2" fmla="*/ 6324600 w 13274040"/>
                <a:gd name="connsiteY2" fmla="*/ 127564 h 592482"/>
                <a:gd name="connsiteX3" fmla="*/ 9738360 w 13274040"/>
                <a:gd name="connsiteY3" fmla="*/ 158044 h 592482"/>
                <a:gd name="connsiteX4" fmla="*/ 13274040 w 13274040"/>
                <a:gd name="connsiteY4" fmla="*/ 371404 h 592482"/>
                <a:gd name="connsiteX0" fmla="*/ 0 w 13274040"/>
                <a:gd name="connsiteY0" fmla="*/ 296898 h 517976"/>
                <a:gd name="connsiteX1" fmla="*/ 2301240 w 13274040"/>
                <a:gd name="connsiteY1" fmla="*/ 510258 h 517976"/>
                <a:gd name="connsiteX2" fmla="*/ 6324600 w 13274040"/>
                <a:gd name="connsiteY2" fmla="*/ 53058 h 517976"/>
                <a:gd name="connsiteX3" fmla="*/ 9738360 w 13274040"/>
                <a:gd name="connsiteY3" fmla="*/ 83538 h 517976"/>
                <a:gd name="connsiteX4" fmla="*/ 13274040 w 13274040"/>
                <a:gd name="connsiteY4" fmla="*/ 296898 h 517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4040" h="517976">
                  <a:moveTo>
                    <a:pt x="0" y="296898"/>
                  </a:moveTo>
                  <a:cubicBezTo>
                    <a:pt x="623570" y="423898"/>
                    <a:pt x="1247140" y="550898"/>
                    <a:pt x="2301240" y="510258"/>
                  </a:cubicBezTo>
                  <a:cubicBezTo>
                    <a:pt x="3355340" y="469618"/>
                    <a:pt x="5359400" y="169898"/>
                    <a:pt x="6324600" y="53058"/>
                  </a:cubicBezTo>
                  <a:cubicBezTo>
                    <a:pt x="7289800" y="-63782"/>
                    <a:pt x="8580120" y="42898"/>
                    <a:pt x="9738360" y="83538"/>
                  </a:cubicBezTo>
                  <a:cubicBezTo>
                    <a:pt x="10896600" y="124178"/>
                    <a:pt x="12085320" y="210538"/>
                    <a:pt x="13274040" y="296898"/>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6E56EF3D-E424-40B4-800A-01028A240C9B}"/>
                </a:ext>
              </a:extLst>
            </p:cNvPr>
            <p:cNvSpPr/>
            <p:nvPr/>
          </p:nvSpPr>
          <p:spPr>
            <a:xfrm>
              <a:off x="0" y="3383243"/>
              <a:ext cx="12984480" cy="625356"/>
            </a:xfrm>
            <a:custGeom>
              <a:avLst/>
              <a:gdLst>
                <a:gd name="connsiteX0" fmla="*/ 0 w 12984480"/>
                <a:gd name="connsiteY0" fmla="*/ 624877 h 625356"/>
                <a:gd name="connsiteX1" fmla="*/ 4099560 w 12984480"/>
                <a:gd name="connsiteY1" fmla="*/ 37 h 625356"/>
                <a:gd name="connsiteX2" fmla="*/ 9464040 w 12984480"/>
                <a:gd name="connsiteY2" fmla="*/ 594397 h 625356"/>
                <a:gd name="connsiteX3" fmla="*/ 12984480 w 12984480"/>
                <a:gd name="connsiteY3" fmla="*/ 487717 h 625356"/>
              </a:gdLst>
              <a:ahLst/>
              <a:cxnLst>
                <a:cxn ang="0">
                  <a:pos x="connsiteX0" y="connsiteY0"/>
                </a:cxn>
                <a:cxn ang="0">
                  <a:pos x="connsiteX1" y="connsiteY1"/>
                </a:cxn>
                <a:cxn ang="0">
                  <a:pos x="connsiteX2" y="connsiteY2"/>
                </a:cxn>
                <a:cxn ang="0">
                  <a:pos x="connsiteX3" y="connsiteY3"/>
                </a:cxn>
              </a:cxnLst>
              <a:rect l="l" t="t" r="r" b="b"/>
              <a:pathLst>
                <a:path w="12984480" h="625356">
                  <a:moveTo>
                    <a:pt x="0" y="624877"/>
                  </a:moveTo>
                  <a:cubicBezTo>
                    <a:pt x="1261110" y="314997"/>
                    <a:pt x="2522220" y="5117"/>
                    <a:pt x="4099560" y="37"/>
                  </a:cubicBezTo>
                  <a:cubicBezTo>
                    <a:pt x="5676900" y="-5043"/>
                    <a:pt x="7983220" y="513117"/>
                    <a:pt x="9464040" y="594397"/>
                  </a:cubicBezTo>
                  <a:cubicBezTo>
                    <a:pt x="10944860" y="675677"/>
                    <a:pt x="11964670" y="581697"/>
                    <a:pt x="12984480" y="487717"/>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a:extLst>
              <a:ext uri="{FF2B5EF4-FFF2-40B4-BE49-F238E27FC236}">
                <a16:creationId xmlns:a16="http://schemas.microsoft.com/office/drawing/2014/main" id="{2F0A2841-A6B4-4B2D-9DD6-A44E7FD309F2}"/>
              </a:ext>
            </a:extLst>
          </p:cNvPr>
          <p:cNvSpPr/>
          <p:nvPr/>
        </p:nvSpPr>
        <p:spPr>
          <a:xfrm>
            <a:off x="2478727" y="2194739"/>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8" name="矩形 7">
            <a:extLst>
              <a:ext uri="{FF2B5EF4-FFF2-40B4-BE49-F238E27FC236}">
                <a16:creationId xmlns:a16="http://schemas.microsoft.com/office/drawing/2014/main" id="{02EE3533-E166-4A09-B43B-1724937512AE}"/>
              </a:ext>
            </a:extLst>
          </p:cNvPr>
          <p:cNvSpPr/>
          <p:nvPr/>
        </p:nvSpPr>
        <p:spPr>
          <a:xfrm>
            <a:off x="1249927" y="5877052"/>
            <a:ext cx="1107996" cy="369332"/>
          </a:xfrm>
          <a:prstGeom prst="rect">
            <a:avLst/>
          </a:prstGeom>
        </p:spPr>
        <p:txBody>
          <a:bodyPr wrap="none">
            <a:spAutoFit/>
          </a:bodyPr>
          <a:lstStyle/>
          <a:p>
            <a:r>
              <a:rPr lang="zh-CN" altLang="en-US" dirty="0">
                <a:solidFill>
                  <a:schemeClr val="tx1">
                    <a:lumMod val="85000"/>
                    <a:lumOff val="15000"/>
                  </a:schemeClr>
                </a:solidFill>
                <a:latin typeface="+mn-ea"/>
              </a:rPr>
              <a:t>输入内容</a:t>
            </a:r>
          </a:p>
        </p:txBody>
      </p:sp>
      <p:sp>
        <p:nvSpPr>
          <p:cNvPr id="13" name="矩形 12">
            <a:extLst>
              <a:ext uri="{FF2B5EF4-FFF2-40B4-BE49-F238E27FC236}">
                <a16:creationId xmlns:a16="http://schemas.microsoft.com/office/drawing/2014/main" id="{E58F8816-D57F-4EA9-B9AE-5D0DF0671BE9}"/>
              </a:ext>
            </a:extLst>
          </p:cNvPr>
          <p:cNvSpPr/>
          <p:nvPr/>
        </p:nvSpPr>
        <p:spPr>
          <a:xfrm>
            <a:off x="8598252" y="590958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17" name="矩形 16">
            <a:extLst>
              <a:ext uri="{FF2B5EF4-FFF2-40B4-BE49-F238E27FC236}">
                <a16:creationId xmlns:a16="http://schemas.microsoft.com/office/drawing/2014/main" id="{3EF32CB7-472B-4E4B-88D8-5E72AC81725A}"/>
              </a:ext>
            </a:extLst>
          </p:cNvPr>
          <p:cNvSpPr/>
          <p:nvPr/>
        </p:nvSpPr>
        <p:spPr>
          <a:xfrm>
            <a:off x="3703006" y="570904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19" name="矩形 18">
            <a:extLst>
              <a:ext uri="{FF2B5EF4-FFF2-40B4-BE49-F238E27FC236}">
                <a16:creationId xmlns:a16="http://schemas.microsoft.com/office/drawing/2014/main" id="{53682977-DFF7-4F96-9494-816C76957FF2}"/>
              </a:ext>
            </a:extLst>
          </p:cNvPr>
          <p:cNvSpPr/>
          <p:nvPr/>
        </p:nvSpPr>
        <p:spPr>
          <a:xfrm>
            <a:off x="9815393" y="2222699"/>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20" name="矩形 19">
            <a:extLst>
              <a:ext uri="{FF2B5EF4-FFF2-40B4-BE49-F238E27FC236}">
                <a16:creationId xmlns:a16="http://schemas.microsoft.com/office/drawing/2014/main" id="{ABE7B3D3-2058-42E5-A5BA-104E2E41730C}"/>
              </a:ext>
            </a:extLst>
          </p:cNvPr>
          <p:cNvSpPr/>
          <p:nvPr/>
        </p:nvSpPr>
        <p:spPr>
          <a:xfrm>
            <a:off x="5052289" y="1431778"/>
            <a:ext cx="2087430"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 </a:t>
            </a:r>
            <a:endParaRPr lang="en-US" altLang="zh-CN" sz="2800" b="1" dirty="0">
              <a:solidFill>
                <a:schemeClr val="tx1">
                  <a:lumMod val="85000"/>
                  <a:lumOff val="15000"/>
                </a:schemeClr>
              </a:solidFill>
              <a:latin typeface="+mj-ea"/>
              <a:ea typeface="+mj-ea"/>
            </a:endParaRPr>
          </a:p>
        </p:txBody>
      </p:sp>
      <p:grpSp>
        <p:nvGrpSpPr>
          <p:cNvPr id="21" name="组合 20">
            <a:extLst>
              <a:ext uri="{FF2B5EF4-FFF2-40B4-BE49-F238E27FC236}">
                <a16:creationId xmlns:a16="http://schemas.microsoft.com/office/drawing/2014/main" id="{49771E20-02C8-4954-9827-3BC4CCA62F16}"/>
              </a:ext>
            </a:extLst>
          </p:cNvPr>
          <p:cNvGrpSpPr/>
          <p:nvPr/>
        </p:nvGrpSpPr>
        <p:grpSpPr>
          <a:xfrm>
            <a:off x="1721990" y="4383721"/>
            <a:ext cx="163870" cy="163870"/>
            <a:chOff x="578465" y="3759948"/>
            <a:chExt cx="163870" cy="163870"/>
          </a:xfrm>
        </p:grpSpPr>
        <p:sp>
          <p:nvSpPr>
            <p:cNvPr id="22" name="椭圆 21">
              <a:extLst>
                <a:ext uri="{FF2B5EF4-FFF2-40B4-BE49-F238E27FC236}">
                  <a16:creationId xmlns:a16="http://schemas.microsoft.com/office/drawing/2014/main" id="{4E6B5DDA-B445-40DF-AB99-458D09E740A3}"/>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a16="http://schemas.microsoft.com/office/drawing/2014/main" id="{BBB107DB-FA7C-41EC-AB43-C1B0828AD140}"/>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a16="http://schemas.microsoft.com/office/drawing/2014/main" id="{69E8A61C-77B1-4A2A-A4BF-545B0EE720FB}"/>
              </a:ext>
            </a:extLst>
          </p:cNvPr>
          <p:cNvGrpSpPr/>
          <p:nvPr/>
        </p:nvGrpSpPr>
        <p:grpSpPr>
          <a:xfrm>
            <a:off x="2894907" y="3881239"/>
            <a:ext cx="163870" cy="163870"/>
            <a:chOff x="578465" y="3759948"/>
            <a:chExt cx="163870" cy="163870"/>
          </a:xfrm>
        </p:grpSpPr>
        <p:sp>
          <p:nvSpPr>
            <p:cNvPr id="25" name="椭圆 24">
              <a:extLst>
                <a:ext uri="{FF2B5EF4-FFF2-40B4-BE49-F238E27FC236}">
                  <a16:creationId xmlns:a16="http://schemas.microsoft.com/office/drawing/2014/main" id="{8C77BB55-609C-4AC6-A4AB-3265E113B9A9}"/>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932501C1-B5BF-44B7-8B28-4BE756770B57}"/>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a:extLst>
              <a:ext uri="{FF2B5EF4-FFF2-40B4-BE49-F238E27FC236}">
                <a16:creationId xmlns:a16="http://schemas.microsoft.com/office/drawing/2014/main" id="{E2DC0EA0-60A8-44ED-B264-BB944FFABB0E}"/>
              </a:ext>
            </a:extLst>
          </p:cNvPr>
          <p:cNvGrpSpPr/>
          <p:nvPr/>
        </p:nvGrpSpPr>
        <p:grpSpPr>
          <a:xfrm>
            <a:off x="4175067" y="4185960"/>
            <a:ext cx="163870" cy="163870"/>
            <a:chOff x="578465" y="3759948"/>
            <a:chExt cx="163870" cy="163870"/>
          </a:xfrm>
        </p:grpSpPr>
        <p:sp>
          <p:nvSpPr>
            <p:cNvPr id="28" name="椭圆 27">
              <a:extLst>
                <a:ext uri="{FF2B5EF4-FFF2-40B4-BE49-F238E27FC236}">
                  <a16:creationId xmlns:a16="http://schemas.microsoft.com/office/drawing/2014/main" id="{5724CB29-FFC8-4226-B105-725008DCD5FD}"/>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32469F03-0809-47DF-AD2E-0B3C86F946DA}"/>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a:extLst>
              <a:ext uri="{FF2B5EF4-FFF2-40B4-BE49-F238E27FC236}">
                <a16:creationId xmlns:a16="http://schemas.microsoft.com/office/drawing/2014/main" id="{14CEF7CB-CF8B-4EED-B31C-C1040124764F}"/>
              </a:ext>
            </a:extLst>
          </p:cNvPr>
          <p:cNvGrpSpPr/>
          <p:nvPr/>
        </p:nvGrpSpPr>
        <p:grpSpPr>
          <a:xfrm>
            <a:off x="5489096" y="3929174"/>
            <a:ext cx="163870" cy="163870"/>
            <a:chOff x="578465" y="3759948"/>
            <a:chExt cx="163870" cy="163870"/>
          </a:xfrm>
        </p:grpSpPr>
        <p:sp>
          <p:nvSpPr>
            <p:cNvPr id="31" name="椭圆 30">
              <a:extLst>
                <a:ext uri="{FF2B5EF4-FFF2-40B4-BE49-F238E27FC236}">
                  <a16:creationId xmlns:a16="http://schemas.microsoft.com/office/drawing/2014/main" id="{047BDEAA-F790-4D40-AD83-8DB096682E8E}"/>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a:extLst>
                <a:ext uri="{FF2B5EF4-FFF2-40B4-BE49-F238E27FC236}">
                  <a16:creationId xmlns:a16="http://schemas.microsoft.com/office/drawing/2014/main" id="{7C509EC8-00D1-492F-AE3A-FC35D4B8AC9D}"/>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矩形 32">
            <a:extLst>
              <a:ext uri="{FF2B5EF4-FFF2-40B4-BE49-F238E27FC236}">
                <a16:creationId xmlns:a16="http://schemas.microsoft.com/office/drawing/2014/main" id="{D940F584-137E-4C96-84E1-6A870D56340E}"/>
              </a:ext>
            </a:extLst>
          </p:cNvPr>
          <p:cNvSpPr/>
          <p:nvPr/>
        </p:nvSpPr>
        <p:spPr>
          <a:xfrm>
            <a:off x="5017033" y="2325211"/>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34" name="组合 33">
            <a:extLst>
              <a:ext uri="{FF2B5EF4-FFF2-40B4-BE49-F238E27FC236}">
                <a16:creationId xmlns:a16="http://schemas.microsoft.com/office/drawing/2014/main" id="{E3630173-12CE-401B-97B1-C251F4DF639E}"/>
              </a:ext>
            </a:extLst>
          </p:cNvPr>
          <p:cNvGrpSpPr/>
          <p:nvPr/>
        </p:nvGrpSpPr>
        <p:grpSpPr>
          <a:xfrm>
            <a:off x="6480077" y="4292028"/>
            <a:ext cx="163870" cy="163870"/>
            <a:chOff x="578465" y="3759948"/>
            <a:chExt cx="163870" cy="163870"/>
          </a:xfrm>
        </p:grpSpPr>
        <p:sp>
          <p:nvSpPr>
            <p:cNvPr id="35" name="椭圆 34">
              <a:extLst>
                <a:ext uri="{FF2B5EF4-FFF2-40B4-BE49-F238E27FC236}">
                  <a16:creationId xmlns:a16="http://schemas.microsoft.com/office/drawing/2014/main" id="{6100648E-900F-4FAA-9522-682282363DB2}"/>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a:extLst>
                <a:ext uri="{FF2B5EF4-FFF2-40B4-BE49-F238E27FC236}">
                  <a16:creationId xmlns:a16="http://schemas.microsoft.com/office/drawing/2014/main" id="{4D54B151-986D-427B-A7C7-83712536C307}"/>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7" name="矩形 36">
            <a:extLst>
              <a:ext uri="{FF2B5EF4-FFF2-40B4-BE49-F238E27FC236}">
                <a16:creationId xmlns:a16="http://schemas.microsoft.com/office/drawing/2014/main" id="{610B722A-DE10-41F2-B72C-DDD3302D4CEC}"/>
              </a:ext>
            </a:extLst>
          </p:cNvPr>
          <p:cNvSpPr/>
          <p:nvPr/>
        </p:nvSpPr>
        <p:spPr>
          <a:xfrm>
            <a:off x="6008016" y="5787423"/>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38" name="组合 37">
            <a:extLst>
              <a:ext uri="{FF2B5EF4-FFF2-40B4-BE49-F238E27FC236}">
                <a16:creationId xmlns:a16="http://schemas.microsoft.com/office/drawing/2014/main" id="{AECF9452-3E92-4984-97D2-627CA9F6FC1D}"/>
              </a:ext>
            </a:extLst>
          </p:cNvPr>
          <p:cNvGrpSpPr/>
          <p:nvPr/>
        </p:nvGrpSpPr>
        <p:grpSpPr>
          <a:xfrm>
            <a:off x="7791887" y="3889061"/>
            <a:ext cx="163870" cy="163870"/>
            <a:chOff x="578465" y="3759948"/>
            <a:chExt cx="163870" cy="163870"/>
          </a:xfrm>
        </p:grpSpPr>
        <p:sp>
          <p:nvSpPr>
            <p:cNvPr id="39" name="椭圆 38">
              <a:extLst>
                <a:ext uri="{FF2B5EF4-FFF2-40B4-BE49-F238E27FC236}">
                  <a16:creationId xmlns:a16="http://schemas.microsoft.com/office/drawing/2014/main" id="{618DFE44-AB9F-403D-BE07-F89BFFB4BE6A}"/>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0" name="椭圆 39">
              <a:extLst>
                <a:ext uri="{FF2B5EF4-FFF2-40B4-BE49-F238E27FC236}">
                  <a16:creationId xmlns:a16="http://schemas.microsoft.com/office/drawing/2014/main" id="{6C7C8432-F674-4B73-9F2B-12763EC04C66}"/>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矩形 40">
            <a:extLst>
              <a:ext uri="{FF2B5EF4-FFF2-40B4-BE49-F238E27FC236}">
                <a16:creationId xmlns:a16="http://schemas.microsoft.com/office/drawing/2014/main" id="{6DD1F2DB-42D5-4040-B44C-231D2C0AE586}"/>
              </a:ext>
            </a:extLst>
          </p:cNvPr>
          <p:cNvSpPr/>
          <p:nvPr/>
        </p:nvSpPr>
        <p:spPr>
          <a:xfrm>
            <a:off x="7319827" y="227142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42" name="组合 41">
            <a:extLst>
              <a:ext uri="{FF2B5EF4-FFF2-40B4-BE49-F238E27FC236}">
                <a16:creationId xmlns:a16="http://schemas.microsoft.com/office/drawing/2014/main" id="{37513269-76D7-42BF-A91B-214AA97F5F8D}"/>
              </a:ext>
            </a:extLst>
          </p:cNvPr>
          <p:cNvGrpSpPr/>
          <p:nvPr/>
        </p:nvGrpSpPr>
        <p:grpSpPr>
          <a:xfrm>
            <a:off x="9067453" y="4408816"/>
            <a:ext cx="163870" cy="163870"/>
            <a:chOff x="578465" y="3759948"/>
            <a:chExt cx="163870" cy="163870"/>
          </a:xfrm>
        </p:grpSpPr>
        <p:sp>
          <p:nvSpPr>
            <p:cNvPr id="43" name="椭圆 42">
              <a:extLst>
                <a:ext uri="{FF2B5EF4-FFF2-40B4-BE49-F238E27FC236}">
                  <a16:creationId xmlns:a16="http://schemas.microsoft.com/office/drawing/2014/main" id="{743DF1F0-9549-4705-A621-51A5DF91E66D}"/>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a:extLst>
                <a:ext uri="{FF2B5EF4-FFF2-40B4-BE49-F238E27FC236}">
                  <a16:creationId xmlns:a16="http://schemas.microsoft.com/office/drawing/2014/main" id="{5A92B9AC-07B1-4AC6-A544-82A27DB0BC93}"/>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a16="http://schemas.microsoft.com/office/drawing/2014/main" id="{26588A2F-7E2C-4724-A51E-CC4FDEA8B49F}"/>
              </a:ext>
            </a:extLst>
          </p:cNvPr>
          <p:cNvGrpSpPr/>
          <p:nvPr/>
        </p:nvGrpSpPr>
        <p:grpSpPr>
          <a:xfrm>
            <a:off x="10287454" y="3905984"/>
            <a:ext cx="163870" cy="163870"/>
            <a:chOff x="578465" y="3759948"/>
            <a:chExt cx="163870" cy="163870"/>
          </a:xfrm>
        </p:grpSpPr>
        <p:sp>
          <p:nvSpPr>
            <p:cNvPr id="46" name="椭圆 45">
              <a:extLst>
                <a:ext uri="{FF2B5EF4-FFF2-40B4-BE49-F238E27FC236}">
                  <a16:creationId xmlns:a16="http://schemas.microsoft.com/office/drawing/2014/main" id="{90837785-13C1-468D-B2C1-322EA711698C}"/>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7" name="椭圆 46">
              <a:extLst>
                <a:ext uri="{FF2B5EF4-FFF2-40B4-BE49-F238E27FC236}">
                  <a16:creationId xmlns:a16="http://schemas.microsoft.com/office/drawing/2014/main" id="{F3C3AA37-A935-4A86-A21B-3431A8E0017A}"/>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8" name="直接连接符 47">
            <a:extLst>
              <a:ext uri="{FF2B5EF4-FFF2-40B4-BE49-F238E27FC236}">
                <a16:creationId xmlns:a16="http://schemas.microsoft.com/office/drawing/2014/main" id="{7BB88DB9-F054-44D5-BAC6-FD49D5ED6AB1}"/>
              </a:ext>
            </a:extLst>
          </p:cNvPr>
          <p:cNvCxnSpPr/>
          <p:nvPr/>
        </p:nvCxnSpPr>
        <p:spPr>
          <a:xfrm>
            <a:off x="5814350" y="1345109"/>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60258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A3E4C436-1C30-4BF5-A46E-160816455BF5}"/>
              </a:ext>
            </a:extLst>
          </p:cNvPr>
          <p:cNvSpPr>
            <a:spLocks noGrp="1"/>
          </p:cNvSpPr>
          <p:nvPr>
            <p:ph type="body" sz="quarter" idx="10"/>
          </p:nvPr>
        </p:nvSpPr>
        <p:spPr/>
        <p:txBody>
          <a:bodyPr/>
          <a:lstStyle/>
          <a:p>
            <a:r>
              <a:rPr lang="zh-CN" altLang="en-US" dirty="0"/>
              <a:t>请输入你的标题</a:t>
            </a:r>
          </a:p>
        </p:txBody>
      </p:sp>
      <p:pic>
        <p:nvPicPr>
          <p:cNvPr id="23" name="图片占位符 22" descr="草地上的建筑&#10;&#10;描述已自动生成">
            <a:extLst>
              <a:ext uri="{FF2B5EF4-FFF2-40B4-BE49-F238E27FC236}">
                <a16:creationId xmlns:a16="http://schemas.microsoft.com/office/drawing/2014/main" id="{0818C297-0850-40B4-9FE9-1073BB3BA69C}"/>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l="12643" r="12643"/>
          <a:stretch>
            <a:fillRect/>
          </a:stretch>
        </p:blipFill>
        <p:spPr/>
      </p:pic>
      <p:pic>
        <p:nvPicPr>
          <p:cNvPr id="25" name="图片占位符 24" descr="图片包含 室内, 桌子, 书, 游戏机&#10;&#10;描述已自动生成">
            <a:extLst>
              <a:ext uri="{FF2B5EF4-FFF2-40B4-BE49-F238E27FC236}">
                <a16:creationId xmlns:a16="http://schemas.microsoft.com/office/drawing/2014/main" id="{0D7A116F-D8E7-4CA3-8EAA-E99349EEDEA1}"/>
              </a:ext>
            </a:extLst>
          </p:cNvPr>
          <p:cNvPicPr>
            <a:picLocks noGrp="1" noChangeAspect="1"/>
          </p:cNvPicPr>
          <p:nvPr>
            <p:ph type="pic" sz="quarter" idx="18"/>
          </p:nvPr>
        </p:nvPicPr>
        <p:blipFill>
          <a:blip r:embed="rId4">
            <a:extLst>
              <a:ext uri="{28A0092B-C50C-407E-A947-70E740481C1C}">
                <a14:useLocalDpi xmlns:a14="http://schemas.microsoft.com/office/drawing/2010/main" val="0"/>
              </a:ext>
            </a:extLst>
          </a:blip>
          <a:srcRect l="16620" r="16620"/>
          <a:stretch>
            <a:fillRect/>
          </a:stretch>
        </p:blipFill>
        <p:spPr/>
      </p:pic>
      <p:pic>
        <p:nvPicPr>
          <p:cNvPr id="27" name="图片占位符 26" descr="湖边的建筑&#10;&#10;描述已自动生成">
            <a:extLst>
              <a:ext uri="{FF2B5EF4-FFF2-40B4-BE49-F238E27FC236}">
                <a16:creationId xmlns:a16="http://schemas.microsoft.com/office/drawing/2014/main" id="{E2F1BEA6-91F5-4B85-9338-51F09056DD24}"/>
              </a:ext>
            </a:extLst>
          </p:cNvPr>
          <p:cNvPicPr>
            <a:picLocks noGrp="1" noChangeAspect="1"/>
          </p:cNvPicPr>
          <p:nvPr>
            <p:ph type="pic" sz="quarter" idx="19"/>
          </p:nvPr>
        </p:nvPicPr>
        <p:blipFill>
          <a:blip r:embed="rId5">
            <a:extLst>
              <a:ext uri="{28A0092B-C50C-407E-A947-70E740481C1C}">
                <a14:useLocalDpi xmlns:a14="http://schemas.microsoft.com/office/drawing/2010/main" val="0"/>
              </a:ext>
            </a:extLst>
          </a:blip>
          <a:srcRect l="12528" r="12528"/>
          <a:stretch>
            <a:fillRect/>
          </a:stretch>
        </p:blipFill>
        <p:spPr/>
      </p:pic>
      <p:pic>
        <p:nvPicPr>
          <p:cNvPr id="29" name="图片占位符 28" descr="图片包含 户外, 建筑, 度假村, 小&#10;&#10;描述已自动生成">
            <a:extLst>
              <a:ext uri="{FF2B5EF4-FFF2-40B4-BE49-F238E27FC236}">
                <a16:creationId xmlns:a16="http://schemas.microsoft.com/office/drawing/2014/main" id="{D18AF1F8-E05A-453B-A720-CC73115FF6A0}"/>
              </a:ext>
            </a:extLst>
          </p:cNvPr>
          <p:cNvPicPr>
            <a:picLocks noGrp="1" noChangeAspect="1"/>
          </p:cNvPicPr>
          <p:nvPr>
            <p:ph type="pic" sz="quarter" idx="20"/>
          </p:nvPr>
        </p:nvPicPr>
        <p:blipFill>
          <a:blip r:embed="rId6">
            <a:extLst>
              <a:ext uri="{28A0092B-C50C-407E-A947-70E740481C1C}">
                <a14:useLocalDpi xmlns:a14="http://schemas.microsoft.com/office/drawing/2010/main" val="0"/>
              </a:ext>
            </a:extLst>
          </a:blip>
          <a:srcRect l="20714" r="20714"/>
          <a:stretch>
            <a:fillRect/>
          </a:stretch>
        </p:blipFill>
        <p:spPr/>
      </p:pic>
      <p:pic>
        <p:nvPicPr>
          <p:cNvPr id="31" name="图片占位符 30" descr="河边有一只城堡&#10;&#10;描述已自动生成">
            <a:extLst>
              <a:ext uri="{FF2B5EF4-FFF2-40B4-BE49-F238E27FC236}">
                <a16:creationId xmlns:a16="http://schemas.microsoft.com/office/drawing/2014/main" id="{5F4EB3FA-AF2C-4324-8A5A-6BAB0B5DE49E}"/>
              </a:ext>
            </a:extLst>
          </p:cNvPr>
          <p:cNvPicPr>
            <a:picLocks noGrp="1" noChangeAspect="1"/>
          </p:cNvPicPr>
          <p:nvPr>
            <p:ph type="pic" sz="quarter" idx="21"/>
          </p:nvPr>
        </p:nvPicPr>
        <p:blipFill>
          <a:blip r:embed="rId7">
            <a:extLst>
              <a:ext uri="{28A0092B-C50C-407E-A947-70E740481C1C}">
                <a14:useLocalDpi xmlns:a14="http://schemas.microsoft.com/office/drawing/2010/main" val="0"/>
              </a:ext>
            </a:extLst>
          </a:blip>
          <a:srcRect l="16667" r="16667"/>
          <a:stretch>
            <a:fillRect/>
          </a:stretch>
        </p:blipFill>
        <p:spPr/>
      </p:pic>
      <p:pic>
        <p:nvPicPr>
          <p:cNvPr id="33" name="图片占位符 32" descr="建筑的摆设布局&#10;&#10;描述已自动生成">
            <a:extLst>
              <a:ext uri="{FF2B5EF4-FFF2-40B4-BE49-F238E27FC236}">
                <a16:creationId xmlns:a16="http://schemas.microsoft.com/office/drawing/2014/main" id="{4A806D5D-6B02-4FB7-843F-D5C898D26B89}"/>
              </a:ext>
            </a:extLst>
          </p:cNvPr>
          <p:cNvPicPr>
            <a:picLocks noGrp="1" noChangeAspect="1"/>
          </p:cNvPicPr>
          <p:nvPr>
            <p:ph type="pic" sz="quarter" idx="22"/>
          </p:nvPr>
        </p:nvPicPr>
        <p:blipFill>
          <a:blip r:embed="rId8">
            <a:extLst>
              <a:ext uri="{28A0092B-C50C-407E-A947-70E740481C1C}">
                <a14:useLocalDpi xmlns:a14="http://schemas.microsoft.com/office/drawing/2010/main" val="0"/>
              </a:ext>
            </a:extLst>
          </a:blip>
          <a:srcRect l="12500" r="12500"/>
          <a:stretch>
            <a:fillRect/>
          </a:stretch>
        </p:blipFill>
        <p:spPr/>
      </p:pic>
      <p:sp>
        <p:nvSpPr>
          <p:cNvPr id="9" name="矩形 8">
            <a:extLst>
              <a:ext uri="{FF2B5EF4-FFF2-40B4-BE49-F238E27FC236}">
                <a16:creationId xmlns:a16="http://schemas.microsoft.com/office/drawing/2014/main" id="{59771582-1349-48EA-9705-7645FFBF1701}"/>
              </a:ext>
            </a:extLst>
          </p:cNvPr>
          <p:cNvSpPr/>
          <p:nvPr/>
        </p:nvSpPr>
        <p:spPr>
          <a:xfrm>
            <a:off x="5285524" y="1420936"/>
            <a:ext cx="162095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输入标题</a:t>
            </a:r>
            <a:endParaRPr lang="en-US" altLang="zh-CN" sz="2800" b="1" dirty="0">
              <a:solidFill>
                <a:schemeClr val="tx1">
                  <a:lumMod val="85000"/>
                  <a:lumOff val="15000"/>
                </a:schemeClr>
              </a:solidFill>
              <a:latin typeface="+mj-ea"/>
              <a:ea typeface="+mj-ea"/>
            </a:endParaRPr>
          </a:p>
        </p:txBody>
      </p:sp>
      <p:sp>
        <p:nvSpPr>
          <p:cNvPr id="10" name="矩形 9">
            <a:extLst>
              <a:ext uri="{FF2B5EF4-FFF2-40B4-BE49-F238E27FC236}">
                <a16:creationId xmlns:a16="http://schemas.microsoft.com/office/drawing/2014/main" id="{BE7B7706-E075-4AD8-9647-382B864CFE6B}"/>
              </a:ext>
            </a:extLst>
          </p:cNvPr>
          <p:cNvSpPr/>
          <p:nvPr/>
        </p:nvSpPr>
        <p:spPr>
          <a:xfrm>
            <a:off x="2699512" y="2011999"/>
            <a:ext cx="6792976"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11" name="矩形 10">
            <a:extLst>
              <a:ext uri="{FF2B5EF4-FFF2-40B4-BE49-F238E27FC236}">
                <a16:creationId xmlns:a16="http://schemas.microsoft.com/office/drawing/2014/main" id="{1435190B-6394-4680-BF04-40CEFBC803C1}"/>
              </a:ext>
            </a:extLst>
          </p:cNvPr>
          <p:cNvSpPr/>
          <p:nvPr/>
        </p:nvSpPr>
        <p:spPr>
          <a:xfrm rot="2700000">
            <a:off x="2100810" y="5435661"/>
            <a:ext cx="1533467" cy="1533467"/>
          </a:xfrm>
          <a:prstGeom prst="rect">
            <a:avLst/>
          </a:prstGeom>
          <a:gradFill>
            <a:gsLst>
              <a:gs pos="0">
                <a:schemeClr val="accent1">
                  <a:alpha val="35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04D86D42-20AB-45CC-A590-456B629A9341}"/>
              </a:ext>
            </a:extLst>
          </p:cNvPr>
          <p:cNvSpPr/>
          <p:nvPr/>
        </p:nvSpPr>
        <p:spPr>
          <a:xfrm rot="18900000" flipH="1">
            <a:off x="8581360" y="5439150"/>
            <a:ext cx="1533467" cy="1533467"/>
          </a:xfrm>
          <a:prstGeom prst="rect">
            <a:avLst/>
          </a:prstGeom>
          <a:gradFill>
            <a:gsLst>
              <a:gs pos="0">
                <a:schemeClr val="accent1">
                  <a:alpha val="35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a:extLst>
              <a:ext uri="{FF2B5EF4-FFF2-40B4-BE49-F238E27FC236}">
                <a16:creationId xmlns:a16="http://schemas.microsoft.com/office/drawing/2014/main" id="{8B3499B4-F973-4077-B594-158B47D3222B}"/>
              </a:ext>
            </a:extLst>
          </p:cNvPr>
          <p:cNvCxnSpPr/>
          <p:nvPr/>
        </p:nvCxnSpPr>
        <p:spPr>
          <a:xfrm>
            <a:off x="5814350" y="1345109"/>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100076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0003EEEF-5C74-4B8E-BF97-2959C58F2E03}"/>
              </a:ext>
            </a:extLst>
          </p:cNvPr>
          <p:cNvSpPr>
            <a:spLocks noGrp="1"/>
          </p:cNvSpPr>
          <p:nvPr>
            <p:ph type="body" sz="quarter" idx="10"/>
          </p:nvPr>
        </p:nvSpPr>
        <p:spPr/>
        <p:txBody>
          <a:bodyPr/>
          <a:lstStyle/>
          <a:p>
            <a:r>
              <a:rPr lang="zh-CN" altLang="en-US" dirty="0"/>
              <a:t>请输入你的标题</a:t>
            </a:r>
          </a:p>
        </p:txBody>
      </p:sp>
      <p:pic>
        <p:nvPicPr>
          <p:cNvPr id="30" name="图片占位符 29" descr="建筑的摆设布局&#10;&#10;描述已自动生成">
            <a:extLst>
              <a:ext uri="{FF2B5EF4-FFF2-40B4-BE49-F238E27FC236}">
                <a16:creationId xmlns:a16="http://schemas.microsoft.com/office/drawing/2014/main" id="{CDA3B8E2-001F-4FAD-8A23-1722075F3867}"/>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781" r="1781"/>
          <a:stretch>
            <a:fillRect/>
          </a:stretch>
        </p:blipFill>
        <p:spPr/>
      </p:pic>
      <p:pic>
        <p:nvPicPr>
          <p:cNvPr id="32" name="图片占位符 31" descr="图片包含 户外, 建筑, 红色, 男人&#10;&#10;描述已自动生成">
            <a:extLst>
              <a:ext uri="{FF2B5EF4-FFF2-40B4-BE49-F238E27FC236}">
                <a16:creationId xmlns:a16="http://schemas.microsoft.com/office/drawing/2014/main" id="{D0A66EA8-FCD8-462C-9064-E0D7D31420AC}"/>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1684" r="1684"/>
          <a:stretch>
            <a:fillRect/>
          </a:stretch>
        </p:blipFill>
        <p:spPr/>
      </p:pic>
      <p:pic>
        <p:nvPicPr>
          <p:cNvPr id="34" name="图片占位符 33" descr="图片包含 游戏机, 建筑, 大, 标志&#10;&#10;描述已自动生成">
            <a:extLst>
              <a:ext uri="{FF2B5EF4-FFF2-40B4-BE49-F238E27FC236}">
                <a16:creationId xmlns:a16="http://schemas.microsoft.com/office/drawing/2014/main" id="{E8C79224-8AC9-4DA7-A530-F92DC0AA59D2}"/>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9122" r="9122"/>
          <a:stretch>
            <a:fillRect/>
          </a:stretch>
        </p:blipFill>
        <p:spPr/>
      </p:pic>
      <p:pic>
        <p:nvPicPr>
          <p:cNvPr id="36" name="图片占位符 35" descr="图片包含 建筑, 户外, 大, 街道&#10;&#10;描述已自动生成">
            <a:extLst>
              <a:ext uri="{FF2B5EF4-FFF2-40B4-BE49-F238E27FC236}">
                <a16:creationId xmlns:a16="http://schemas.microsoft.com/office/drawing/2014/main" id="{A05FFAEA-4291-442C-B679-A40B34F86CB2}"/>
              </a:ext>
            </a:extLst>
          </p:cNvPr>
          <p:cNvPicPr>
            <a:picLocks noGrp="1" noChangeAspect="1"/>
          </p:cNvPicPr>
          <p:nvPr>
            <p:ph type="pic" sz="quarter" idx="14"/>
          </p:nvPr>
        </p:nvPicPr>
        <p:blipFill>
          <a:blip r:embed="rId6">
            <a:extLst>
              <a:ext uri="{28A0092B-C50C-407E-A947-70E740481C1C}">
                <a14:useLocalDpi xmlns:a14="http://schemas.microsoft.com/office/drawing/2010/main" val="0"/>
              </a:ext>
            </a:extLst>
          </a:blip>
          <a:srcRect l="9274" r="9274"/>
          <a:stretch>
            <a:fillRect/>
          </a:stretch>
        </p:blipFill>
        <p:spPr/>
      </p:pic>
      <p:sp>
        <p:nvSpPr>
          <p:cNvPr id="7" name="矩形 6">
            <a:extLst>
              <a:ext uri="{FF2B5EF4-FFF2-40B4-BE49-F238E27FC236}">
                <a16:creationId xmlns:a16="http://schemas.microsoft.com/office/drawing/2014/main" id="{66D31BD7-1E7F-4159-B166-1E56F4088F79}"/>
              </a:ext>
            </a:extLst>
          </p:cNvPr>
          <p:cNvSpPr/>
          <p:nvPr/>
        </p:nvSpPr>
        <p:spPr>
          <a:xfrm>
            <a:off x="734321" y="3064256"/>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8" name="矩形 7">
            <a:extLst>
              <a:ext uri="{FF2B5EF4-FFF2-40B4-BE49-F238E27FC236}">
                <a16:creationId xmlns:a16="http://schemas.microsoft.com/office/drawing/2014/main" id="{E41EF3E1-32DC-48A2-BB5E-4188BD6616F6}"/>
              </a:ext>
            </a:extLst>
          </p:cNvPr>
          <p:cNvSpPr/>
          <p:nvPr/>
        </p:nvSpPr>
        <p:spPr>
          <a:xfrm>
            <a:off x="3382853" y="176211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9" name="矩形 8">
            <a:extLst>
              <a:ext uri="{FF2B5EF4-FFF2-40B4-BE49-F238E27FC236}">
                <a16:creationId xmlns:a16="http://schemas.microsoft.com/office/drawing/2014/main" id="{EEDAB552-C496-4552-8804-70DBCB48A205}"/>
              </a:ext>
            </a:extLst>
          </p:cNvPr>
          <p:cNvSpPr/>
          <p:nvPr/>
        </p:nvSpPr>
        <p:spPr>
          <a:xfrm>
            <a:off x="5993382" y="305816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10" name="矩形 9">
            <a:extLst>
              <a:ext uri="{FF2B5EF4-FFF2-40B4-BE49-F238E27FC236}">
                <a16:creationId xmlns:a16="http://schemas.microsoft.com/office/drawing/2014/main" id="{71DD55BB-42A3-40D5-B344-9B163A58A468}"/>
              </a:ext>
            </a:extLst>
          </p:cNvPr>
          <p:cNvSpPr/>
          <p:nvPr/>
        </p:nvSpPr>
        <p:spPr>
          <a:xfrm>
            <a:off x="8615253" y="176211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11" name="矩形 10">
            <a:extLst>
              <a:ext uri="{FF2B5EF4-FFF2-40B4-BE49-F238E27FC236}">
                <a16:creationId xmlns:a16="http://schemas.microsoft.com/office/drawing/2014/main" id="{E39C834D-A482-4538-BDEB-37D4C2805FAC}"/>
              </a:ext>
            </a:extLst>
          </p:cNvPr>
          <p:cNvSpPr/>
          <p:nvPr/>
        </p:nvSpPr>
        <p:spPr>
          <a:xfrm>
            <a:off x="3475247" y="3869010"/>
            <a:ext cx="5241506"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在这里输入你的标题</a:t>
            </a:r>
          </a:p>
        </p:txBody>
      </p:sp>
      <p:sp>
        <p:nvSpPr>
          <p:cNvPr id="12" name="矩形 11">
            <a:extLst>
              <a:ext uri="{FF2B5EF4-FFF2-40B4-BE49-F238E27FC236}">
                <a16:creationId xmlns:a16="http://schemas.microsoft.com/office/drawing/2014/main" id="{A638E05F-69CD-4F68-9427-B3E04CB90D6E}"/>
              </a:ext>
            </a:extLst>
          </p:cNvPr>
          <p:cNvSpPr/>
          <p:nvPr/>
        </p:nvSpPr>
        <p:spPr>
          <a:xfrm>
            <a:off x="2631226" y="4586268"/>
            <a:ext cx="6929548"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cxnSp>
        <p:nvCxnSpPr>
          <p:cNvPr id="23" name="直接连接符 22">
            <a:extLst>
              <a:ext uri="{FF2B5EF4-FFF2-40B4-BE49-F238E27FC236}">
                <a16:creationId xmlns:a16="http://schemas.microsoft.com/office/drawing/2014/main" id="{7AC599E4-4331-446B-A186-A3958166F762}"/>
              </a:ext>
            </a:extLst>
          </p:cNvPr>
          <p:cNvCxnSpPr/>
          <p:nvPr/>
        </p:nvCxnSpPr>
        <p:spPr>
          <a:xfrm>
            <a:off x="5814350" y="371283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矩形 23">
            <a:extLst>
              <a:ext uri="{FF2B5EF4-FFF2-40B4-BE49-F238E27FC236}">
                <a16:creationId xmlns:a16="http://schemas.microsoft.com/office/drawing/2014/main" id="{71713344-EA99-4BB8-94AD-DDAECF14E156}"/>
              </a:ext>
            </a:extLst>
          </p:cNvPr>
          <p:cNvSpPr/>
          <p:nvPr/>
        </p:nvSpPr>
        <p:spPr>
          <a:xfrm>
            <a:off x="2631226" y="5244525"/>
            <a:ext cx="6929548"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Tree>
    <p:extLst>
      <p:ext uri="{BB962C8B-B14F-4D97-AF65-F5344CB8AC3E}">
        <p14:creationId xmlns:p14="http://schemas.microsoft.com/office/powerpoint/2010/main" val="100390518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BA4ED2B-2E55-454B-9BE6-749F6275E94D}"/>
              </a:ext>
            </a:extLst>
          </p:cNvPr>
          <p:cNvSpPr>
            <a:spLocks noGrp="1"/>
          </p:cNvSpPr>
          <p:nvPr>
            <p:ph type="body" sz="quarter" idx="10"/>
          </p:nvPr>
        </p:nvSpPr>
        <p:spPr/>
        <p:txBody>
          <a:bodyPr/>
          <a:lstStyle/>
          <a:p>
            <a:r>
              <a:rPr lang="zh-CN" altLang="en-US" dirty="0"/>
              <a:t>请输入你的标题</a:t>
            </a:r>
          </a:p>
        </p:txBody>
      </p:sp>
      <p:sp>
        <p:nvSpPr>
          <p:cNvPr id="13" name="文本框 12">
            <a:extLst>
              <a:ext uri="{FF2B5EF4-FFF2-40B4-BE49-F238E27FC236}">
                <a16:creationId xmlns:a16="http://schemas.microsoft.com/office/drawing/2014/main" id="{856C0577-F8DE-4E61-B20A-3B03CEA8175F}"/>
              </a:ext>
            </a:extLst>
          </p:cNvPr>
          <p:cNvSpPr txBox="1"/>
          <p:nvPr/>
        </p:nvSpPr>
        <p:spPr>
          <a:xfrm>
            <a:off x="1620957" y="2611856"/>
            <a:ext cx="3773346" cy="369332"/>
          </a:xfrm>
          <a:prstGeom prst="rect">
            <a:avLst/>
          </a:prstGeom>
          <a:noFill/>
        </p:spPr>
        <p:txBody>
          <a:bodyPr wrap="square" rtlCol="0">
            <a:spAutoFit/>
          </a:bodyPr>
          <a:lstStyle/>
          <a:p>
            <a:r>
              <a:rPr lang="zh-CN" altLang="en-US" dirty="0"/>
              <a:t>输入人物的职位或相关信息</a:t>
            </a:r>
          </a:p>
        </p:txBody>
      </p:sp>
      <p:sp>
        <p:nvSpPr>
          <p:cNvPr id="14" name="文本框 13">
            <a:extLst>
              <a:ext uri="{FF2B5EF4-FFF2-40B4-BE49-F238E27FC236}">
                <a16:creationId xmlns:a16="http://schemas.microsoft.com/office/drawing/2014/main" id="{C69FD918-EC2F-4FD2-9BC7-1E3000705579}"/>
              </a:ext>
            </a:extLst>
          </p:cNvPr>
          <p:cNvSpPr txBox="1"/>
          <p:nvPr/>
        </p:nvSpPr>
        <p:spPr>
          <a:xfrm>
            <a:off x="1620956" y="3305315"/>
            <a:ext cx="4380339" cy="1839671"/>
          </a:xfrm>
          <a:prstGeom prst="rect">
            <a:avLst/>
          </a:prstGeom>
          <a:noFill/>
        </p:spPr>
        <p:txBody>
          <a:bodyPr wrap="square" rtlCol="0">
            <a:spAutoFit/>
          </a:bodyPr>
          <a:lstStyle/>
          <a:p>
            <a:pPr marL="285750" indent="-285750">
              <a:lnSpc>
                <a:spcPct val="120000"/>
              </a:lnSpc>
              <a:buFont typeface="Arial" panose="020B0604020202020204" pitchFamily="34" charset="0"/>
              <a:buChar char="•"/>
            </a:pPr>
            <a:r>
              <a:rPr lang="zh-CN" altLang="en-US" sz="1600" spc="120" dirty="0"/>
              <a:t>在这里输入所获奖项荣誉或相关内容</a:t>
            </a:r>
            <a:endParaRPr lang="en-US" altLang="zh-CN" sz="1600" spc="120" dirty="0"/>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p:txBody>
      </p:sp>
      <p:sp>
        <p:nvSpPr>
          <p:cNvPr id="18" name="椭圆 17">
            <a:extLst>
              <a:ext uri="{FF2B5EF4-FFF2-40B4-BE49-F238E27FC236}">
                <a16:creationId xmlns:a16="http://schemas.microsoft.com/office/drawing/2014/main" id="{F12E59D1-378F-4F74-BF5D-7D56381CF626}"/>
              </a:ext>
            </a:extLst>
          </p:cNvPr>
          <p:cNvSpPr/>
          <p:nvPr/>
        </p:nvSpPr>
        <p:spPr>
          <a:xfrm rot="16729081">
            <a:off x="1519812" y="1940257"/>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a:extLst>
              <a:ext uri="{FF2B5EF4-FFF2-40B4-BE49-F238E27FC236}">
                <a16:creationId xmlns:a16="http://schemas.microsoft.com/office/drawing/2014/main" id="{AAF62C5F-15A0-4FFE-9928-341B45F9137A}"/>
              </a:ext>
            </a:extLst>
          </p:cNvPr>
          <p:cNvSpPr txBox="1"/>
          <p:nvPr/>
        </p:nvSpPr>
        <p:spPr>
          <a:xfrm>
            <a:off x="1620957" y="2049389"/>
            <a:ext cx="2280213" cy="523220"/>
          </a:xfrm>
          <a:prstGeom prst="rect">
            <a:avLst/>
          </a:prstGeom>
          <a:noFill/>
        </p:spPr>
        <p:txBody>
          <a:bodyPr wrap="square" rtlCol="0">
            <a:spAutoFit/>
          </a:bodyPr>
          <a:lstStyle/>
          <a:p>
            <a:r>
              <a:rPr lang="zh-CN" altLang="en-US" sz="2800" b="1" dirty="0"/>
              <a:t>输入姓名</a:t>
            </a:r>
          </a:p>
        </p:txBody>
      </p:sp>
      <p:grpSp>
        <p:nvGrpSpPr>
          <p:cNvPr id="22" name="组合 21">
            <a:extLst>
              <a:ext uri="{FF2B5EF4-FFF2-40B4-BE49-F238E27FC236}">
                <a16:creationId xmlns:a16="http://schemas.microsoft.com/office/drawing/2014/main" id="{DB1A8223-5901-49CE-BC1D-641544D4DCAE}"/>
              </a:ext>
            </a:extLst>
          </p:cNvPr>
          <p:cNvGrpSpPr/>
          <p:nvPr/>
        </p:nvGrpSpPr>
        <p:grpSpPr>
          <a:xfrm>
            <a:off x="1718140" y="3168123"/>
            <a:ext cx="3773345" cy="2120095"/>
            <a:chOff x="1289875" y="3098674"/>
            <a:chExt cx="3768262" cy="2120095"/>
          </a:xfrm>
        </p:grpSpPr>
        <p:cxnSp>
          <p:nvCxnSpPr>
            <p:cNvPr id="20" name="直接连接符 19">
              <a:extLst>
                <a:ext uri="{FF2B5EF4-FFF2-40B4-BE49-F238E27FC236}">
                  <a16:creationId xmlns:a16="http://schemas.microsoft.com/office/drawing/2014/main" id="{D22B2C8A-2D67-487F-AB8F-CCF12CF66320}"/>
                </a:ext>
              </a:extLst>
            </p:cNvPr>
            <p:cNvCxnSpPr/>
            <p:nvPr/>
          </p:nvCxnSpPr>
          <p:spPr>
            <a:xfrm>
              <a:off x="1289875" y="3098674"/>
              <a:ext cx="376826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857BDA7B-E0C9-4979-8098-1B2D64D8CFE5}"/>
                </a:ext>
              </a:extLst>
            </p:cNvPr>
            <p:cNvCxnSpPr/>
            <p:nvPr/>
          </p:nvCxnSpPr>
          <p:spPr>
            <a:xfrm>
              <a:off x="1289875" y="5218769"/>
              <a:ext cx="3768262" cy="0"/>
            </a:xfrm>
            <a:prstGeom prst="line">
              <a:avLst/>
            </a:prstGeom>
          </p:spPr>
          <p:style>
            <a:lnRef idx="1">
              <a:schemeClr val="accent1"/>
            </a:lnRef>
            <a:fillRef idx="0">
              <a:schemeClr val="accent1"/>
            </a:fillRef>
            <a:effectRef idx="0">
              <a:schemeClr val="accent1"/>
            </a:effectRef>
            <a:fontRef idx="minor">
              <a:schemeClr val="tx1"/>
            </a:fontRef>
          </p:style>
        </p:cxnSp>
      </p:grpSp>
      <p:pic>
        <p:nvPicPr>
          <p:cNvPr id="6" name="图片占位符 5" descr="穿着西装的男人&#10;&#10;描述已自动生成">
            <a:extLst>
              <a:ext uri="{FF2B5EF4-FFF2-40B4-BE49-F238E27FC236}">
                <a16:creationId xmlns:a16="http://schemas.microsoft.com/office/drawing/2014/main" id="{EC305B93-5A32-4585-A777-5CD4A1AB9775}"/>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t="4276" b="4276"/>
          <a:stretch>
            <a:fillRect/>
          </a:stretch>
        </p:blipFill>
        <p:spPr>
          <a:xfrm>
            <a:off x="6797699" y="1395950"/>
            <a:ext cx="3377477" cy="4633362"/>
          </a:xfrm>
        </p:spPr>
      </p:pic>
    </p:spTree>
    <p:extLst>
      <p:ext uri="{BB962C8B-B14F-4D97-AF65-F5344CB8AC3E}">
        <p14:creationId xmlns:p14="http://schemas.microsoft.com/office/powerpoint/2010/main" val="35902337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a:extLst>
              <a:ext uri="{FF2B5EF4-FFF2-40B4-BE49-F238E27FC236}">
                <a16:creationId xmlns:a16="http://schemas.microsoft.com/office/drawing/2014/main" id="{4466C899-AFB0-4A3D-BB32-24DBCC45C8CC}"/>
              </a:ext>
            </a:extLst>
          </p:cNvPr>
          <p:cNvCxnSpPr>
            <a:cxnSpLocks/>
          </p:cNvCxnSpPr>
          <p:nvPr/>
        </p:nvCxnSpPr>
        <p:spPr>
          <a:xfrm>
            <a:off x="1395705" y="2501844"/>
            <a:ext cx="2447090" cy="0"/>
          </a:xfrm>
          <a:prstGeom prst="line">
            <a:avLst/>
          </a:prstGeom>
          <a:ln>
            <a:gradFill>
              <a:gsLst>
                <a:gs pos="0">
                  <a:schemeClr val="accent1">
                    <a:alpha val="50000"/>
                  </a:schemeClr>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3" name="平行四边形 2">
            <a:extLst>
              <a:ext uri="{FF2B5EF4-FFF2-40B4-BE49-F238E27FC236}">
                <a16:creationId xmlns:a16="http://schemas.microsoft.com/office/drawing/2014/main" id="{01BEC284-BB63-47CE-8810-2C1BDC5E6FB9}"/>
              </a:ext>
            </a:extLst>
          </p:cNvPr>
          <p:cNvSpPr/>
          <p:nvPr/>
        </p:nvSpPr>
        <p:spPr>
          <a:xfrm>
            <a:off x="9576925" y="1887890"/>
            <a:ext cx="624462" cy="1331192"/>
          </a:xfrm>
          <a:prstGeom prst="parallelogram">
            <a:avLst>
              <a:gd name="adj" fmla="val 42993"/>
            </a:avLst>
          </a:prstGeom>
          <a:solidFill>
            <a:schemeClr val="accent1"/>
          </a:soli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平行四边形 4">
            <a:extLst>
              <a:ext uri="{FF2B5EF4-FFF2-40B4-BE49-F238E27FC236}">
                <a16:creationId xmlns:a16="http://schemas.microsoft.com/office/drawing/2014/main" id="{3223DECE-B3FE-45BF-83D4-7A3357C3CC8F}"/>
              </a:ext>
            </a:extLst>
          </p:cNvPr>
          <p:cNvSpPr/>
          <p:nvPr/>
        </p:nvSpPr>
        <p:spPr>
          <a:xfrm>
            <a:off x="835303" y="1832129"/>
            <a:ext cx="947622" cy="1589253"/>
          </a:xfrm>
          <a:prstGeom prst="parallelogram">
            <a:avLst>
              <a:gd name="adj" fmla="val 35672"/>
            </a:avLst>
          </a:prstGeom>
          <a:solidFill>
            <a:schemeClr val="accent1"/>
          </a:soli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6" name="直接连接符 5">
            <a:extLst>
              <a:ext uri="{FF2B5EF4-FFF2-40B4-BE49-F238E27FC236}">
                <a16:creationId xmlns:a16="http://schemas.microsoft.com/office/drawing/2014/main" id="{4CF43FD2-F628-473D-A1EB-DAA930983779}"/>
              </a:ext>
            </a:extLst>
          </p:cNvPr>
          <p:cNvCxnSpPr>
            <a:cxnSpLocks/>
          </p:cNvCxnSpPr>
          <p:nvPr/>
        </p:nvCxnSpPr>
        <p:spPr>
          <a:xfrm>
            <a:off x="2651070" y="4602768"/>
            <a:ext cx="8009035" cy="0"/>
          </a:xfrm>
          <a:prstGeom prst="line">
            <a:avLst/>
          </a:prstGeom>
          <a:ln>
            <a:gradFill>
              <a:gsLst>
                <a:gs pos="0">
                  <a:schemeClr val="accent1">
                    <a:alpha val="45000"/>
                  </a:schemeClr>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6E88DFBC-F4E8-40DA-9F38-2EA83B0E4D01}"/>
              </a:ext>
            </a:extLst>
          </p:cNvPr>
          <p:cNvCxnSpPr>
            <a:cxnSpLocks/>
          </p:cNvCxnSpPr>
          <p:nvPr/>
        </p:nvCxnSpPr>
        <p:spPr>
          <a:xfrm flipV="1">
            <a:off x="951979" y="2654244"/>
            <a:ext cx="596126" cy="2556947"/>
          </a:xfrm>
          <a:prstGeom prst="line">
            <a:avLst/>
          </a:prstGeom>
          <a:ln>
            <a:gradFill>
              <a:gsLst>
                <a:gs pos="0">
                  <a:schemeClr val="accent1">
                    <a:alpha val="7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957EDA7E-7083-4A63-AF9D-04A6DB03155B}"/>
              </a:ext>
            </a:extLst>
          </p:cNvPr>
          <p:cNvCxnSpPr/>
          <p:nvPr/>
        </p:nvCxnSpPr>
        <p:spPr>
          <a:xfrm flipV="1">
            <a:off x="634546" y="2150813"/>
            <a:ext cx="316547" cy="1357757"/>
          </a:xfrm>
          <a:prstGeom prst="line">
            <a:avLst/>
          </a:prstGeom>
          <a:ln>
            <a:gradFill>
              <a:gsLst>
                <a:gs pos="0">
                  <a:schemeClr val="accent1">
                    <a:alpha val="8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5BC49F9F-69BC-480F-9482-A9069EA80971}"/>
              </a:ext>
            </a:extLst>
          </p:cNvPr>
          <p:cNvSpPr>
            <a:spLocks noGrp="1"/>
          </p:cNvSpPr>
          <p:nvPr>
            <p:ph type="body" sz="quarter" idx="10"/>
          </p:nvPr>
        </p:nvSpPr>
        <p:spPr/>
        <p:txBody>
          <a:bodyPr/>
          <a:lstStyle/>
          <a:p>
            <a:r>
              <a:rPr lang="zh-CN" altLang="en-US" dirty="0"/>
              <a:t>请输入你的标题</a:t>
            </a:r>
          </a:p>
        </p:txBody>
      </p:sp>
      <p:cxnSp>
        <p:nvCxnSpPr>
          <p:cNvPr id="7" name="直接连接符 6">
            <a:extLst>
              <a:ext uri="{FF2B5EF4-FFF2-40B4-BE49-F238E27FC236}">
                <a16:creationId xmlns:a16="http://schemas.microsoft.com/office/drawing/2014/main" id="{B6B6980A-86F7-462C-9ED3-6A3250927945}"/>
              </a:ext>
            </a:extLst>
          </p:cNvPr>
          <p:cNvCxnSpPr/>
          <p:nvPr/>
        </p:nvCxnSpPr>
        <p:spPr>
          <a:xfrm flipV="1">
            <a:off x="11056292" y="3245011"/>
            <a:ext cx="316547" cy="1357757"/>
          </a:xfrm>
          <a:prstGeom prst="line">
            <a:avLst/>
          </a:prstGeom>
          <a:ln>
            <a:gradFill>
              <a:gsLst>
                <a:gs pos="0">
                  <a:schemeClr val="accent1">
                    <a:alpha val="8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a16="http://schemas.microsoft.com/office/drawing/2014/main" id="{86A78736-A948-48A7-BDE1-A12C817D0E4A}"/>
              </a:ext>
            </a:extLst>
          </p:cNvPr>
          <p:cNvSpPr txBox="1"/>
          <p:nvPr/>
        </p:nvSpPr>
        <p:spPr>
          <a:xfrm>
            <a:off x="2518311" y="5635818"/>
            <a:ext cx="7155379" cy="587469"/>
          </a:xfrm>
          <a:prstGeom prst="rect">
            <a:avLst/>
          </a:prstGeom>
          <a:noFill/>
        </p:spPr>
        <p:txBody>
          <a:bodyPr wrap="square" rtlCol="0">
            <a:spAutoFit/>
          </a:bodyPr>
          <a:lstStyle/>
          <a:p>
            <a:pPr algn="ctr">
              <a:lnSpc>
                <a:spcPct val="120000"/>
              </a:lnSpc>
            </a:pPr>
            <a:r>
              <a:rPr lang="zh-CN" altLang="en-US" sz="1400" spc="120" dirty="0">
                <a:latin typeface="+mn-ea"/>
              </a:rPr>
              <a:t>在这里输入团队介绍在这里输入团队介绍在这里输入团队介绍在这里输入团队介绍在这里输入团队介绍在这里输入团队介绍在这里输入团队介绍</a:t>
            </a:r>
          </a:p>
        </p:txBody>
      </p:sp>
      <p:pic>
        <p:nvPicPr>
          <p:cNvPr id="87" name="图片占位符 86" descr="穿着西装的男人&#10;&#10;描述已自动生成">
            <a:extLst>
              <a:ext uri="{FF2B5EF4-FFF2-40B4-BE49-F238E27FC236}">
                <a16:creationId xmlns:a16="http://schemas.microsoft.com/office/drawing/2014/main" id="{D73618F0-C683-4DB7-9F73-F44405E52247}"/>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t="9227" b="9227"/>
          <a:stretch>
            <a:fillRect/>
          </a:stretch>
        </p:blipFill>
        <p:spPr>
          <a:xfrm>
            <a:off x="2171248" y="2841728"/>
            <a:ext cx="1807413" cy="2210687"/>
          </a:xfrm>
        </p:spPr>
      </p:pic>
      <p:pic>
        <p:nvPicPr>
          <p:cNvPr id="89" name="图片占位符 88" descr="穿着西装的男人&#10;&#10;描述已自动生成">
            <a:extLst>
              <a:ext uri="{FF2B5EF4-FFF2-40B4-BE49-F238E27FC236}">
                <a16:creationId xmlns:a16="http://schemas.microsoft.com/office/drawing/2014/main" id="{F3148E36-6F40-42E0-B2E5-054BFEA625D6}"/>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t="9197" b="9197"/>
          <a:stretch>
            <a:fillRect/>
          </a:stretch>
        </p:blipFill>
        <p:spPr>
          <a:xfrm>
            <a:off x="3782723" y="1986950"/>
            <a:ext cx="1807413" cy="2210687"/>
          </a:xfrm>
        </p:spPr>
      </p:pic>
      <p:pic>
        <p:nvPicPr>
          <p:cNvPr id="109" name="图片占位符 108" descr="男人穿着西装站着&#10;&#10;描述已自动生成">
            <a:extLst>
              <a:ext uri="{FF2B5EF4-FFF2-40B4-BE49-F238E27FC236}">
                <a16:creationId xmlns:a16="http://schemas.microsoft.com/office/drawing/2014/main" id="{8A707984-F22A-4E89-80B0-D6C37FAB9CA9}"/>
              </a:ext>
            </a:extLst>
          </p:cNvPr>
          <p:cNvPicPr>
            <a:picLocks noGrp="1" noChangeAspect="1"/>
          </p:cNvPicPr>
          <p:nvPr>
            <p:ph type="pic" sz="quarter" idx="15"/>
          </p:nvPr>
        </p:nvPicPr>
        <p:blipFill>
          <a:blip r:embed="rId4" cstate="screen">
            <a:extLst>
              <a:ext uri="{28A0092B-C50C-407E-A947-70E740481C1C}">
                <a14:useLocalDpi xmlns:a14="http://schemas.microsoft.com/office/drawing/2010/main"/>
              </a:ext>
            </a:extLst>
          </a:blip>
          <a:srcRect t="9233" b="9233"/>
          <a:stretch>
            <a:fillRect/>
          </a:stretch>
        </p:blipFill>
        <p:spPr>
          <a:xfrm>
            <a:off x="6661252" y="1986950"/>
            <a:ext cx="1807413" cy="2210687"/>
          </a:xfrm>
        </p:spPr>
      </p:pic>
      <p:pic>
        <p:nvPicPr>
          <p:cNvPr id="111" name="图片占位符 110" descr="男人穿着西装站着&#10;&#10;描述已自动生成">
            <a:extLst>
              <a:ext uri="{FF2B5EF4-FFF2-40B4-BE49-F238E27FC236}">
                <a16:creationId xmlns:a16="http://schemas.microsoft.com/office/drawing/2014/main" id="{A201D171-97D8-4EE7-9FFA-E3ECFD3E8E1C}"/>
              </a:ext>
            </a:extLst>
          </p:cNvPr>
          <p:cNvPicPr>
            <a:picLocks noGrp="1" noChangeAspect="1"/>
          </p:cNvPicPr>
          <p:nvPr>
            <p:ph type="pic" sz="quarter" idx="16"/>
          </p:nvPr>
        </p:nvPicPr>
        <p:blipFill>
          <a:blip r:embed="rId4" cstate="screen">
            <a:extLst>
              <a:ext uri="{28A0092B-C50C-407E-A947-70E740481C1C}">
                <a14:useLocalDpi xmlns:a14="http://schemas.microsoft.com/office/drawing/2010/main"/>
              </a:ext>
            </a:extLst>
          </a:blip>
          <a:srcRect t="9262" b="9262"/>
          <a:stretch>
            <a:fillRect/>
          </a:stretch>
        </p:blipFill>
        <p:spPr>
          <a:xfrm>
            <a:off x="7936686" y="2841728"/>
            <a:ext cx="1807413" cy="2210687"/>
          </a:xfrm>
        </p:spPr>
      </p:pic>
      <p:pic>
        <p:nvPicPr>
          <p:cNvPr id="113" name="图片占位符 112" descr="男人穿着西装站着&#10;&#10;描述已自动生成">
            <a:extLst>
              <a:ext uri="{FF2B5EF4-FFF2-40B4-BE49-F238E27FC236}">
                <a16:creationId xmlns:a16="http://schemas.microsoft.com/office/drawing/2014/main" id="{ED1F070F-8499-496F-A138-7E7E6E5B3F09}"/>
              </a:ext>
            </a:extLst>
          </p:cNvPr>
          <p:cNvPicPr>
            <a:picLocks noGrp="1" noChangeAspect="1"/>
          </p:cNvPicPr>
          <p:nvPr>
            <p:ph type="pic" sz="quarter" idx="17"/>
          </p:nvPr>
        </p:nvPicPr>
        <p:blipFill>
          <a:blip r:embed="rId5" cstate="screen">
            <a:extLst>
              <a:ext uri="{28A0092B-C50C-407E-A947-70E740481C1C}">
                <a14:useLocalDpi xmlns:a14="http://schemas.microsoft.com/office/drawing/2010/main"/>
              </a:ext>
            </a:extLst>
          </a:blip>
          <a:srcRect t="9197" b="9197"/>
          <a:stretch>
            <a:fillRect/>
          </a:stretch>
        </p:blipFill>
        <p:spPr>
          <a:xfrm>
            <a:off x="9559220" y="1986950"/>
            <a:ext cx="1807413" cy="2210687"/>
          </a:xfrm>
        </p:spPr>
      </p:pic>
      <p:pic>
        <p:nvPicPr>
          <p:cNvPr id="133" name="图片占位符 132" descr="男人穿着西装站着&#10;&#10;描述已自动生成">
            <a:extLst>
              <a:ext uri="{FF2B5EF4-FFF2-40B4-BE49-F238E27FC236}">
                <a16:creationId xmlns:a16="http://schemas.microsoft.com/office/drawing/2014/main" id="{F9A26FA1-32BB-454C-B297-691CFB8B09C7}"/>
              </a:ext>
            </a:extLst>
          </p:cNvPr>
          <p:cNvPicPr>
            <a:picLocks noGrp="1" noChangeAspect="1"/>
          </p:cNvPicPr>
          <p:nvPr>
            <p:ph type="pic" sz="quarter" idx="14"/>
          </p:nvPr>
        </p:nvPicPr>
        <p:blipFill>
          <a:blip r:embed="rId4" cstate="screen">
            <a:extLst>
              <a:ext uri="{28A0092B-C50C-407E-A947-70E740481C1C}">
                <a14:useLocalDpi xmlns:a14="http://schemas.microsoft.com/office/drawing/2010/main"/>
              </a:ext>
            </a:extLst>
          </a:blip>
          <a:srcRect t="9227" b="9227"/>
          <a:stretch>
            <a:fillRect/>
          </a:stretch>
        </p:blipFill>
        <p:spPr>
          <a:xfrm>
            <a:off x="5046518" y="2841728"/>
            <a:ext cx="1807413" cy="2210687"/>
          </a:xfrm>
        </p:spPr>
      </p:pic>
      <p:pic>
        <p:nvPicPr>
          <p:cNvPr id="148" name="图片占位符 147" descr="穿着西装的男人&#10;&#10;描述已自动生成">
            <a:extLst>
              <a:ext uri="{FF2B5EF4-FFF2-40B4-BE49-F238E27FC236}">
                <a16:creationId xmlns:a16="http://schemas.microsoft.com/office/drawing/2014/main" id="{37C35C51-C718-4905-8066-FB48BAFE7D35}"/>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t="9233" b="9233"/>
          <a:stretch>
            <a:fillRect/>
          </a:stretch>
        </p:blipFill>
        <p:spPr>
          <a:xfrm>
            <a:off x="894349" y="1986950"/>
            <a:ext cx="1807413" cy="2210687"/>
          </a:xfrm>
        </p:spPr>
      </p:pic>
      <p:sp>
        <p:nvSpPr>
          <p:cNvPr id="32" name="文本框 31">
            <a:extLst>
              <a:ext uri="{FF2B5EF4-FFF2-40B4-BE49-F238E27FC236}">
                <a16:creationId xmlns:a16="http://schemas.microsoft.com/office/drawing/2014/main" id="{BBE59F97-B646-4943-81F0-70CDCC55F21B}"/>
              </a:ext>
            </a:extLst>
          </p:cNvPr>
          <p:cNvSpPr txBox="1"/>
          <p:nvPr/>
        </p:nvSpPr>
        <p:spPr>
          <a:xfrm>
            <a:off x="2416107"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3" name="文本框 32">
            <a:extLst>
              <a:ext uri="{FF2B5EF4-FFF2-40B4-BE49-F238E27FC236}">
                <a16:creationId xmlns:a16="http://schemas.microsoft.com/office/drawing/2014/main" id="{5C5FA893-3D5A-442B-A142-DF93AB8082AE}"/>
              </a:ext>
            </a:extLst>
          </p:cNvPr>
          <p:cNvSpPr txBox="1"/>
          <p:nvPr/>
        </p:nvSpPr>
        <p:spPr>
          <a:xfrm>
            <a:off x="4045136" y="422118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5" name="文本框 34">
            <a:extLst>
              <a:ext uri="{FF2B5EF4-FFF2-40B4-BE49-F238E27FC236}">
                <a16:creationId xmlns:a16="http://schemas.microsoft.com/office/drawing/2014/main" id="{FA4DAABE-1CA1-406C-A496-876A31180CB6}"/>
              </a:ext>
            </a:extLst>
          </p:cNvPr>
          <p:cNvSpPr txBox="1"/>
          <p:nvPr/>
        </p:nvSpPr>
        <p:spPr>
          <a:xfrm>
            <a:off x="6923393" y="422118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7" name="文本框 36">
            <a:extLst>
              <a:ext uri="{FF2B5EF4-FFF2-40B4-BE49-F238E27FC236}">
                <a16:creationId xmlns:a16="http://schemas.microsoft.com/office/drawing/2014/main" id="{8D9E23A2-CD5C-4B96-A36B-DBE46FAAEEDA}"/>
              </a:ext>
            </a:extLst>
          </p:cNvPr>
          <p:cNvSpPr txBox="1"/>
          <p:nvPr/>
        </p:nvSpPr>
        <p:spPr>
          <a:xfrm>
            <a:off x="9833014" y="4216793"/>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1" name="文本框 30">
            <a:extLst>
              <a:ext uri="{FF2B5EF4-FFF2-40B4-BE49-F238E27FC236}">
                <a16:creationId xmlns:a16="http://schemas.microsoft.com/office/drawing/2014/main" id="{B35C5528-D37F-4503-8B5F-E6187D21C5C6}"/>
              </a:ext>
            </a:extLst>
          </p:cNvPr>
          <p:cNvSpPr txBox="1"/>
          <p:nvPr/>
        </p:nvSpPr>
        <p:spPr>
          <a:xfrm>
            <a:off x="1120329" y="4238652"/>
            <a:ext cx="999644" cy="400110"/>
          </a:xfrm>
          <a:prstGeom prst="rect">
            <a:avLst/>
          </a:prstGeom>
          <a:noFill/>
        </p:spPr>
        <p:txBody>
          <a:bodyPr wrap="square" rtlCol="0">
            <a:spAutoFit/>
          </a:bodyPr>
          <a:lstStyle/>
          <a:p>
            <a:pPr algn="ctr"/>
            <a:r>
              <a:rPr lang="zh-CN" altLang="en-US" sz="2000" b="1" dirty="0">
                <a:solidFill>
                  <a:schemeClr val="tx1">
                    <a:lumMod val="85000"/>
                    <a:lumOff val="15000"/>
                  </a:schemeClr>
                </a:solidFill>
                <a:latin typeface="+mn-ea"/>
              </a:rPr>
              <a:t>姓名</a:t>
            </a:r>
          </a:p>
        </p:txBody>
      </p:sp>
      <p:sp>
        <p:nvSpPr>
          <p:cNvPr id="34" name="文本框 33">
            <a:extLst>
              <a:ext uri="{FF2B5EF4-FFF2-40B4-BE49-F238E27FC236}">
                <a16:creationId xmlns:a16="http://schemas.microsoft.com/office/drawing/2014/main" id="{24344002-629B-4C51-9655-3727EF9183D8}"/>
              </a:ext>
            </a:extLst>
          </p:cNvPr>
          <p:cNvSpPr txBox="1"/>
          <p:nvPr/>
        </p:nvSpPr>
        <p:spPr>
          <a:xfrm>
            <a:off x="5321697"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6" name="文本框 35">
            <a:extLst>
              <a:ext uri="{FF2B5EF4-FFF2-40B4-BE49-F238E27FC236}">
                <a16:creationId xmlns:a16="http://schemas.microsoft.com/office/drawing/2014/main" id="{07BD7492-6694-41F5-84FE-C0EC551ACC38}"/>
              </a:ext>
            </a:extLst>
          </p:cNvPr>
          <p:cNvSpPr txBox="1"/>
          <p:nvPr/>
        </p:nvSpPr>
        <p:spPr>
          <a:xfrm>
            <a:off x="8185763"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149" name="文本框 148">
            <a:extLst>
              <a:ext uri="{FF2B5EF4-FFF2-40B4-BE49-F238E27FC236}">
                <a16:creationId xmlns:a16="http://schemas.microsoft.com/office/drawing/2014/main" id="{B7AC638A-E435-4206-B21F-31180D61A2F6}"/>
              </a:ext>
            </a:extLst>
          </p:cNvPr>
          <p:cNvSpPr txBox="1"/>
          <p:nvPr/>
        </p:nvSpPr>
        <p:spPr>
          <a:xfrm>
            <a:off x="5039517" y="1212576"/>
            <a:ext cx="2112967" cy="523220"/>
          </a:xfrm>
          <a:prstGeom prst="rect">
            <a:avLst/>
          </a:prstGeom>
          <a:noFill/>
        </p:spPr>
        <p:txBody>
          <a:bodyPr wrap="square" rtlCol="0">
            <a:spAutoFit/>
          </a:bodyPr>
          <a:lstStyle/>
          <a:p>
            <a:pPr algn="ctr"/>
            <a:r>
              <a:rPr lang="zh-CN" altLang="en-US" sz="2800" b="1" dirty="0">
                <a:latin typeface="+mj-ea"/>
                <a:ea typeface="+mj-ea"/>
              </a:rPr>
              <a:t>输入团队名</a:t>
            </a:r>
          </a:p>
        </p:txBody>
      </p:sp>
      <p:cxnSp>
        <p:nvCxnSpPr>
          <p:cNvPr id="12" name="直接连接符 11">
            <a:extLst>
              <a:ext uri="{FF2B5EF4-FFF2-40B4-BE49-F238E27FC236}">
                <a16:creationId xmlns:a16="http://schemas.microsoft.com/office/drawing/2014/main" id="{C9865059-9EE3-4C77-BCDC-C3FCBC33BE2B}"/>
              </a:ext>
            </a:extLst>
          </p:cNvPr>
          <p:cNvCxnSpPr/>
          <p:nvPr/>
        </p:nvCxnSpPr>
        <p:spPr>
          <a:xfrm>
            <a:off x="5852465" y="1130300"/>
            <a:ext cx="48707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917998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851C2ED-47D6-4CE3-BE69-D77B2E915AA9}"/>
              </a:ext>
            </a:extLst>
          </p:cNvPr>
          <p:cNvSpPr>
            <a:spLocks noGrp="1"/>
          </p:cNvSpPr>
          <p:nvPr>
            <p:ph type="body" sz="quarter" idx="10"/>
          </p:nvPr>
        </p:nvSpPr>
        <p:spPr/>
        <p:txBody>
          <a:bodyPr/>
          <a:lstStyle/>
          <a:p>
            <a:r>
              <a:rPr lang="zh-CN" altLang="en-US" dirty="0"/>
              <a:t>请输入你的标题</a:t>
            </a:r>
          </a:p>
        </p:txBody>
      </p:sp>
      <p:pic>
        <p:nvPicPr>
          <p:cNvPr id="30" name="图片占位符 29" descr="穿着黑色西装的男人&#10;&#10;描述已自动生成">
            <a:extLst>
              <a:ext uri="{FF2B5EF4-FFF2-40B4-BE49-F238E27FC236}">
                <a16:creationId xmlns:a16="http://schemas.microsoft.com/office/drawing/2014/main" id="{DA4F78C5-9632-4F66-9CBE-3E3666A6530E}"/>
              </a:ext>
            </a:extLst>
          </p:cNvPr>
          <p:cNvPicPr>
            <a:picLocks noGrp="1" noChangeAspect="1"/>
          </p:cNvPicPr>
          <p:nvPr>
            <p:ph type="pic" sz="quarter" idx="11"/>
          </p:nvPr>
        </p:nvPicPr>
        <p:blipFill rotWithShape="1">
          <a:blip r:embed="rId3" cstate="screen">
            <a:extLst>
              <a:ext uri="{28A0092B-C50C-407E-A947-70E740481C1C}">
                <a14:useLocalDpi xmlns:a14="http://schemas.microsoft.com/office/drawing/2010/main"/>
              </a:ext>
            </a:extLst>
          </a:blip>
          <a:srcRect t="8637" b="14717"/>
          <a:stretch/>
        </p:blipFill>
        <p:spPr>
          <a:xfrm>
            <a:off x="2091143" y="2546320"/>
            <a:ext cx="1526257" cy="1755486"/>
          </a:xfrm>
        </p:spPr>
      </p:pic>
      <p:pic>
        <p:nvPicPr>
          <p:cNvPr id="32" name="图片占位符 31" descr="男人站在街道上&#10;&#10;描述已自动生成">
            <a:extLst>
              <a:ext uri="{FF2B5EF4-FFF2-40B4-BE49-F238E27FC236}">
                <a16:creationId xmlns:a16="http://schemas.microsoft.com/office/drawing/2014/main" id="{E590A335-21AD-45FE-A64C-551D994D3760}"/>
              </a:ext>
            </a:extLst>
          </p:cNvPr>
          <p:cNvPicPr>
            <a:picLocks noGrp="1" noChangeAspect="1"/>
          </p:cNvPicPr>
          <p:nvPr>
            <p:ph type="pic" sz="quarter" idx="12"/>
          </p:nvPr>
        </p:nvPicPr>
        <p:blipFill rotWithShape="1">
          <a:blip r:embed="rId4" cstate="screen">
            <a:extLst>
              <a:ext uri="{28A0092B-C50C-407E-A947-70E740481C1C}">
                <a14:useLocalDpi xmlns:a14="http://schemas.microsoft.com/office/drawing/2010/main"/>
              </a:ext>
            </a:extLst>
          </a:blip>
          <a:srcRect t="11893" b="10103"/>
          <a:stretch/>
        </p:blipFill>
        <p:spPr>
          <a:xfrm>
            <a:off x="4252294" y="2543846"/>
            <a:ext cx="1526257" cy="1755486"/>
          </a:xfrm>
        </p:spPr>
      </p:pic>
      <p:pic>
        <p:nvPicPr>
          <p:cNvPr id="34" name="图片占位符 33" descr="男人穿着西装站着&#10;&#10;描述已自动生成">
            <a:extLst>
              <a:ext uri="{FF2B5EF4-FFF2-40B4-BE49-F238E27FC236}">
                <a16:creationId xmlns:a16="http://schemas.microsoft.com/office/drawing/2014/main" id="{56B874AB-45A2-464E-8B89-3EDED43DD608}"/>
              </a:ext>
            </a:extLst>
          </p:cNvPr>
          <p:cNvPicPr>
            <a:picLocks noGrp="1" noChangeAspect="1"/>
          </p:cNvPicPr>
          <p:nvPr>
            <p:ph type="pic" sz="quarter" idx="13"/>
          </p:nvPr>
        </p:nvPicPr>
        <p:blipFill rotWithShape="1">
          <a:blip r:embed="rId5" cstate="screen">
            <a:extLst>
              <a:ext uri="{28A0092B-C50C-407E-A947-70E740481C1C}">
                <a14:useLocalDpi xmlns:a14="http://schemas.microsoft.com/office/drawing/2010/main"/>
              </a:ext>
            </a:extLst>
          </a:blip>
          <a:srcRect l="212" t="10045" r="-212" b="13229"/>
          <a:stretch/>
        </p:blipFill>
        <p:spPr>
          <a:xfrm>
            <a:off x="6413447" y="2541318"/>
            <a:ext cx="1526257" cy="1755486"/>
          </a:xfrm>
        </p:spPr>
      </p:pic>
      <p:pic>
        <p:nvPicPr>
          <p:cNvPr id="36" name="图片占位符 35" descr="穿着白色西装的男人&#10;&#10;描述已自动生成">
            <a:extLst>
              <a:ext uri="{FF2B5EF4-FFF2-40B4-BE49-F238E27FC236}">
                <a16:creationId xmlns:a16="http://schemas.microsoft.com/office/drawing/2014/main" id="{0D85BC5D-CD2B-40F4-BD3A-C641234DB7DA}"/>
              </a:ext>
            </a:extLst>
          </p:cNvPr>
          <p:cNvPicPr>
            <a:picLocks noGrp="1" noChangeAspect="1"/>
          </p:cNvPicPr>
          <p:nvPr>
            <p:ph type="pic" sz="quarter" idx="14"/>
          </p:nvPr>
        </p:nvPicPr>
        <p:blipFill rotWithShape="1">
          <a:blip r:embed="rId6" cstate="screen">
            <a:extLst>
              <a:ext uri="{28A0092B-C50C-407E-A947-70E740481C1C}">
                <a14:useLocalDpi xmlns:a14="http://schemas.microsoft.com/office/drawing/2010/main"/>
              </a:ext>
            </a:extLst>
          </a:blip>
          <a:srcRect t="3077" b="20193"/>
          <a:stretch/>
        </p:blipFill>
        <p:spPr>
          <a:xfrm>
            <a:off x="8574600" y="2558668"/>
            <a:ext cx="1526257" cy="1755486"/>
          </a:xfrm>
        </p:spPr>
      </p:pic>
      <p:sp>
        <p:nvSpPr>
          <p:cNvPr id="3" name="任意多边形: 形状 2">
            <a:extLst>
              <a:ext uri="{FF2B5EF4-FFF2-40B4-BE49-F238E27FC236}">
                <a16:creationId xmlns:a16="http://schemas.microsoft.com/office/drawing/2014/main" id="{2B979950-4FA4-4064-B909-376926114320}"/>
              </a:ext>
            </a:extLst>
          </p:cNvPr>
          <p:cNvSpPr/>
          <p:nvPr/>
        </p:nvSpPr>
        <p:spPr>
          <a:xfrm>
            <a:off x="2300973" y="4026217"/>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 name="任意多边形: 形状 3">
            <a:extLst>
              <a:ext uri="{FF2B5EF4-FFF2-40B4-BE49-F238E27FC236}">
                <a16:creationId xmlns:a16="http://schemas.microsoft.com/office/drawing/2014/main" id="{268B1F5C-7F4A-4D17-82F6-5E82BFDDF878}"/>
              </a:ext>
            </a:extLst>
          </p:cNvPr>
          <p:cNvSpPr/>
          <p:nvPr/>
        </p:nvSpPr>
        <p:spPr>
          <a:xfrm>
            <a:off x="4479720" y="4028757"/>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任意多边形: 形状 4">
            <a:extLst>
              <a:ext uri="{FF2B5EF4-FFF2-40B4-BE49-F238E27FC236}">
                <a16:creationId xmlns:a16="http://schemas.microsoft.com/office/drawing/2014/main" id="{70EA8829-33CB-4936-8E32-B7D2E298A6CD}"/>
              </a:ext>
            </a:extLst>
          </p:cNvPr>
          <p:cNvSpPr/>
          <p:nvPr/>
        </p:nvSpPr>
        <p:spPr>
          <a:xfrm>
            <a:off x="6634173" y="4021358"/>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 name="任意多边形: 形状 5">
            <a:extLst>
              <a:ext uri="{FF2B5EF4-FFF2-40B4-BE49-F238E27FC236}">
                <a16:creationId xmlns:a16="http://schemas.microsoft.com/office/drawing/2014/main" id="{48D9CB9E-8E2F-4F8D-9929-FFAF55BE572B}"/>
              </a:ext>
            </a:extLst>
          </p:cNvPr>
          <p:cNvSpPr/>
          <p:nvPr/>
        </p:nvSpPr>
        <p:spPr>
          <a:xfrm>
            <a:off x="8783766" y="4036156"/>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文本框 6">
            <a:extLst>
              <a:ext uri="{FF2B5EF4-FFF2-40B4-BE49-F238E27FC236}">
                <a16:creationId xmlns:a16="http://schemas.microsoft.com/office/drawing/2014/main" id="{E22C64D3-D95B-413E-9B24-D2870B1CAD94}"/>
              </a:ext>
            </a:extLst>
          </p:cNvPr>
          <p:cNvSpPr txBox="1"/>
          <p:nvPr/>
        </p:nvSpPr>
        <p:spPr>
          <a:xfrm>
            <a:off x="2157604"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8" name="文本框 7">
            <a:extLst>
              <a:ext uri="{FF2B5EF4-FFF2-40B4-BE49-F238E27FC236}">
                <a16:creationId xmlns:a16="http://schemas.microsoft.com/office/drawing/2014/main" id="{DA7A7355-C516-4036-965A-05D9E42DC040}"/>
              </a:ext>
            </a:extLst>
          </p:cNvPr>
          <p:cNvSpPr txBox="1"/>
          <p:nvPr/>
        </p:nvSpPr>
        <p:spPr>
          <a:xfrm>
            <a:off x="2164872" y="4885588"/>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9" name="文本框 8">
            <a:extLst>
              <a:ext uri="{FF2B5EF4-FFF2-40B4-BE49-F238E27FC236}">
                <a16:creationId xmlns:a16="http://schemas.microsoft.com/office/drawing/2014/main" id="{D8107DAC-0DB0-48EF-BD7E-0B03600C6BC2}"/>
              </a:ext>
            </a:extLst>
          </p:cNvPr>
          <p:cNvSpPr txBox="1"/>
          <p:nvPr/>
        </p:nvSpPr>
        <p:spPr>
          <a:xfrm>
            <a:off x="4325938"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0" name="文本框 9">
            <a:extLst>
              <a:ext uri="{FF2B5EF4-FFF2-40B4-BE49-F238E27FC236}">
                <a16:creationId xmlns:a16="http://schemas.microsoft.com/office/drawing/2014/main" id="{D91E9E6D-541C-452B-8C91-ADC09204CC65}"/>
              </a:ext>
            </a:extLst>
          </p:cNvPr>
          <p:cNvSpPr txBox="1"/>
          <p:nvPr/>
        </p:nvSpPr>
        <p:spPr>
          <a:xfrm>
            <a:off x="4305613" y="4883220"/>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11" name="文本框 10">
            <a:extLst>
              <a:ext uri="{FF2B5EF4-FFF2-40B4-BE49-F238E27FC236}">
                <a16:creationId xmlns:a16="http://schemas.microsoft.com/office/drawing/2014/main" id="{C79F0C4B-35CC-4813-9AD8-FC3F96ACC564}"/>
              </a:ext>
            </a:extLst>
          </p:cNvPr>
          <p:cNvSpPr txBox="1"/>
          <p:nvPr/>
        </p:nvSpPr>
        <p:spPr>
          <a:xfrm>
            <a:off x="6487086"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2" name="文本框 11">
            <a:extLst>
              <a:ext uri="{FF2B5EF4-FFF2-40B4-BE49-F238E27FC236}">
                <a16:creationId xmlns:a16="http://schemas.microsoft.com/office/drawing/2014/main" id="{4860DA28-9159-4AB1-AB5C-C69147C28407}"/>
              </a:ext>
            </a:extLst>
          </p:cNvPr>
          <p:cNvSpPr txBox="1"/>
          <p:nvPr/>
        </p:nvSpPr>
        <p:spPr>
          <a:xfrm>
            <a:off x="6271980" y="4885873"/>
            <a:ext cx="1771067" cy="338554"/>
          </a:xfrm>
          <a:prstGeom prst="rect">
            <a:avLst/>
          </a:prstGeom>
          <a:noFill/>
        </p:spPr>
        <p:txBody>
          <a:bodyPr wrap="square" rtlCol="0">
            <a:spAutoFit/>
          </a:bodyPr>
          <a:lstStyle/>
          <a:p>
            <a:pPr algn="ctr"/>
            <a:r>
              <a:rPr lang="zh-CN" altLang="en-US" sz="1600" dirty="0">
                <a:latin typeface="+mn-ea"/>
              </a:rPr>
              <a:t>职位或职责</a:t>
            </a:r>
          </a:p>
        </p:txBody>
      </p:sp>
      <p:sp>
        <p:nvSpPr>
          <p:cNvPr id="13" name="文本框 12">
            <a:extLst>
              <a:ext uri="{FF2B5EF4-FFF2-40B4-BE49-F238E27FC236}">
                <a16:creationId xmlns:a16="http://schemas.microsoft.com/office/drawing/2014/main" id="{914A05D8-C481-4EAA-953B-022C896A14C5}"/>
              </a:ext>
            </a:extLst>
          </p:cNvPr>
          <p:cNvSpPr txBox="1"/>
          <p:nvPr/>
        </p:nvSpPr>
        <p:spPr>
          <a:xfrm>
            <a:off x="8645292"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4" name="文本框 13">
            <a:extLst>
              <a:ext uri="{FF2B5EF4-FFF2-40B4-BE49-F238E27FC236}">
                <a16:creationId xmlns:a16="http://schemas.microsoft.com/office/drawing/2014/main" id="{867D1A29-D905-42B6-BA3D-2EFEEEE12277}"/>
              </a:ext>
            </a:extLst>
          </p:cNvPr>
          <p:cNvSpPr txBox="1"/>
          <p:nvPr/>
        </p:nvSpPr>
        <p:spPr>
          <a:xfrm>
            <a:off x="8623095" y="4879907"/>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15" name="文本框 14">
            <a:extLst>
              <a:ext uri="{FF2B5EF4-FFF2-40B4-BE49-F238E27FC236}">
                <a16:creationId xmlns:a16="http://schemas.microsoft.com/office/drawing/2014/main" id="{94A27EA9-788D-4485-81EE-48425A732A2A}"/>
              </a:ext>
            </a:extLst>
          </p:cNvPr>
          <p:cNvSpPr txBox="1"/>
          <p:nvPr/>
        </p:nvSpPr>
        <p:spPr>
          <a:xfrm>
            <a:off x="4909901" y="1429029"/>
            <a:ext cx="2372198" cy="523220"/>
          </a:xfrm>
          <a:prstGeom prst="rect">
            <a:avLst/>
          </a:prstGeom>
          <a:noFill/>
        </p:spPr>
        <p:txBody>
          <a:bodyPr wrap="square" rtlCol="0">
            <a:spAutoFit/>
          </a:bodyPr>
          <a:lstStyle/>
          <a:p>
            <a:pPr algn="ctr"/>
            <a:r>
              <a:rPr lang="zh-CN" altLang="en-US" sz="2800" b="1" dirty="0">
                <a:solidFill>
                  <a:schemeClr val="tx1">
                    <a:lumMod val="85000"/>
                    <a:lumOff val="15000"/>
                  </a:schemeClr>
                </a:solidFill>
                <a:latin typeface="+mj-ea"/>
                <a:ea typeface="+mj-ea"/>
              </a:rPr>
              <a:t>团队成员</a:t>
            </a:r>
          </a:p>
        </p:txBody>
      </p:sp>
    </p:spTree>
    <p:extLst>
      <p:ext uri="{BB962C8B-B14F-4D97-AF65-F5344CB8AC3E}">
        <p14:creationId xmlns:p14="http://schemas.microsoft.com/office/powerpoint/2010/main" val="136553402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1CF9A3C-DA22-49A0-9EEA-47062321C77B}"/>
              </a:ext>
            </a:extLst>
          </p:cNvPr>
          <p:cNvSpPr>
            <a:spLocks noGrp="1"/>
          </p:cNvSpPr>
          <p:nvPr>
            <p:ph type="body" sz="quarter" idx="10"/>
          </p:nvPr>
        </p:nvSpPr>
        <p:spPr/>
        <p:txBody>
          <a:bodyPr/>
          <a:lstStyle/>
          <a:p>
            <a:r>
              <a:rPr lang="zh-CN" altLang="en-US" dirty="0"/>
              <a:t>请输入你的标题</a:t>
            </a:r>
          </a:p>
        </p:txBody>
      </p:sp>
      <p:sp>
        <p:nvSpPr>
          <p:cNvPr id="31" name="平行四边形 30">
            <a:extLst>
              <a:ext uri="{FF2B5EF4-FFF2-40B4-BE49-F238E27FC236}">
                <a16:creationId xmlns:a16="http://schemas.microsoft.com/office/drawing/2014/main" id="{F3E667A5-487F-442A-8C94-82E7A26F272D}"/>
              </a:ext>
            </a:extLst>
          </p:cNvPr>
          <p:cNvSpPr/>
          <p:nvPr/>
        </p:nvSpPr>
        <p:spPr>
          <a:xfrm>
            <a:off x="555281" y="6345099"/>
            <a:ext cx="4230037" cy="147141"/>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2" name="平行四边形 31">
            <a:extLst>
              <a:ext uri="{FF2B5EF4-FFF2-40B4-BE49-F238E27FC236}">
                <a16:creationId xmlns:a16="http://schemas.microsoft.com/office/drawing/2014/main" id="{825531EF-EEAE-4B3A-AAD5-C39726C600F3}"/>
              </a:ext>
            </a:extLst>
          </p:cNvPr>
          <p:cNvSpPr/>
          <p:nvPr/>
        </p:nvSpPr>
        <p:spPr>
          <a:xfrm flipH="1">
            <a:off x="555281" y="1229360"/>
            <a:ext cx="4230037" cy="147141"/>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矩形 32">
            <a:extLst>
              <a:ext uri="{FF2B5EF4-FFF2-40B4-BE49-F238E27FC236}">
                <a16:creationId xmlns:a16="http://schemas.microsoft.com/office/drawing/2014/main" id="{E535FAA1-95FB-4B98-9D54-0F9B17A73D35}"/>
              </a:ext>
            </a:extLst>
          </p:cNvPr>
          <p:cNvSpPr/>
          <p:nvPr/>
        </p:nvSpPr>
        <p:spPr>
          <a:xfrm>
            <a:off x="4267200" y="1361440"/>
            <a:ext cx="7924800" cy="50088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742E03DF-138D-48D1-A5E7-33B4602B39E0}"/>
              </a:ext>
            </a:extLst>
          </p:cNvPr>
          <p:cNvSpPr/>
          <p:nvPr/>
        </p:nvSpPr>
        <p:spPr>
          <a:xfrm>
            <a:off x="0" y="1229360"/>
            <a:ext cx="4636162" cy="5262880"/>
          </a:xfrm>
          <a:prstGeom prst="rect">
            <a:avLst/>
          </a:prstGeom>
          <a:solidFill>
            <a:schemeClr val="bg1"/>
          </a:solidFill>
          <a:ln>
            <a:noFill/>
          </a:ln>
          <a:effectLst>
            <a:outerShdw blurRad="381000" dist="38100" algn="l"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5" name="表格 34">
            <a:extLst>
              <a:ext uri="{FF2B5EF4-FFF2-40B4-BE49-F238E27FC236}">
                <a16:creationId xmlns:a16="http://schemas.microsoft.com/office/drawing/2014/main" id="{B6CE0E3C-AF00-4925-AB45-38343E7C07FD}"/>
              </a:ext>
            </a:extLst>
          </p:cNvPr>
          <p:cNvGraphicFramePr>
            <a:graphicFrameLocks noGrp="1"/>
          </p:cNvGraphicFramePr>
          <p:nvPr>
            <p:extLst>
              <p:ext uri="{D42A27DB-BD31-4B8C-83A1-F6EECF244321}">
                <p14:modId xmlns:p14="http://schemas.microsoft.com/office/powerpoint/2010/main" val="3005599152"/>
              </p:ext>
            </p:extLst>
          </p:nvPr>
        </p:nvGraphicFramePr>
        <p:xfrm>
          <a:off x="4901120" y="1708429"/>
          <a:ext cx="6617780" cy="4337903"/>
        </p:xfrm>
        <a:graphic>
          <a:graphicData uri="http://schemas.openxmlformats.org/drawingml/2006/table">
            <a:tbl>
              <a:tblPr firstRow="1" bandRow="1">
                <a:tableStyleId>{5C22544A-7EE6-4342-B048-85BDC9FD1C3A}</a:tableStyleId>
              </a:tblPr>
              <a:tblGrid>
                <a:gridCol w="640091">
                  <a:extLst>
                    <a:ext uri="{9D8B030D-6E8A-4147-A177-3AD203B41FA5}">
                      <a16:colId xmlns:a16="http://schemas.microsoft.com/office/drawing/2014/main" val="2827650948"/>
                    </a:ext>
                  </a:extLst>
                </a:gridCol>
                <a:gridCol w="1265996">
                  <a:extLst>
                    <a:ext uri="{9D8B030D-6E8A-4147-A177-3AD203B41FA5}">
                      <a16:colId xmlns:a16="http://schemas.microsoft.com/office/drawing/2014/main" val="1693519893"/>
                    </a:ext>
                  </a:extLst>
                </a:gridCol>
                <a:gridCol w="1485183">
                  <a:extLst>
                    <a:ext uri="{9D8B030D-6E8A-4147-A177-3AD203B41FA5}">
                      <a16:colId xmlns:a16="http://schemas.microsoft.com/office/drawing/2014/main" val="3530466646"/>
                    </a:ext>
                  </a:extLst>
                </a:gridCol>
                <a:gridCol w="587869">
                  <a:extLst>
                    <a:ext uri="{9D8B030D-6E8A-4147-A177-3AD203B41FA5}">
                      <a16:colId xmlns:a16="http://schemas.microsoft.com/office/drawing/2014/main" val="148224946"/>
                    </a:ext>
                  </a:extLst>
                </a:gridCol>
                <a:gridCol w="1275875">
                  <a:extLst>
                    <a:ext uri="{9D8B030D-6E8A-4147-A177-3AD203B41FA5}">
                      <a16:colId xmlns:a16="http://schemas.microsoft.com/office/drawing/2014/main" val="3867328532"/>
                    </a:ext>
                  </a:extLst>
                </a:gridCol>
                <a:gridCol w="1362766">
                  <a:extLst>
                    <a:ext uri="{9D8B030D-6E8A-4147-A177-3AD203B41FA5}">
                      <a16:colId xmlns:a16="http://schemas.microsoft.com/office/drawing/2014/main" val="1170688079"/>
                    </a:ext>
                  </a:extLst>
                </a:gridCol>
              </a:tblGrid>
              <a:tr h="300664">
                <a:tc>
                  <a:txBody>
                    <a:bodyPr/>
                    <a:lstStyle/>
                    <a:p>
                      <a:pPr algn="ctr"/>
                      <a:r>
                        <a:rPr lang="zh-CN" altLang="en-US" sz="1400" dirty="0">
                          <a:solidFill>
                            <a:schemeClr val="tx1">
                              <a:lumMod val="85000"/>
                              <a:lumOff val="15000"/>
                            </a:schemeClr>
                          </a:solidFill>
                          <a:latin typeface="+mn-ea"/>
                          <a:ea typeface="+mn-ea"/>
                        </a:rPr>
                        <a:t>序号</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专业名称</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所在学院</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序号</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专业名称</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所在学院</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8273582"/>
                  </a:ext>
                </a:extLst>
              </a:tr>
              <a:tr h="481063">
                <a:tc>
                  <a:txBody>
                    <a:bodyPr/>
                    <a:lstStyle/>
                    <a:p>
                      <a:pPr algn="ctr"/>
                      <a:r>
                        <a:rPr lang="en-US" altLang="zh-CN" sz="1400" dirty="0">
                          <a:solidFill>
                            <a:schemeClr val="tx1">
                              <a:lumMod val="85000"/>
                              <a:lumOff val="15000"/>
                            </a:schemeClr>
                          </a:solidFill>
                          <a:latin typeface="+mn-ea"/>
                          <a:ea typeface="+mn-ea"/>
                        </a:rPr>
                        <a:t>1</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经济学院</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12</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机械设计制造及其自动化</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机械工程学院</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52738984"/>
                  </a:ext>
                </a:extLst>
              </a:tr>
              <a:tr h="481063">
                <a:tc>
                  <a:txBody>
                    <a:bodyPr/>
                    <a:lstStyle/>
                    <a:p>
                      <a:pPr algn="ctr"/>
                      <a:r>
                        <a:rPr lang="en-US" altLang="zh-CN" sz="1400" dirty="0">
                          <a:solidFill>
                            <a:schemeClr val="tx1">
                              <a:lumMod val="85000"/>
                              <a:lumOff val="15000"/>
                            </a:schemeClr>
                          </a:solidFill>
                          <a:latin typeface="+mn-ea"/>
                          <a:ea typeface="+mn-ea"/>
                        </a:rPr>
                        <a:t>2</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国际经济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与贸易</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13</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材料科学</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材料科学与工程学院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727609695"/>
                  </a:ext>
                </a:extLst>
              </a:tr>
              <a:tr h="481063">
                <a:tc>
                  <a:txBody>
                    <a:bodyPr/>
                    <a:lstStyle/>
                    <a:p>
                      <a:pPr algn="ctr"/>
                      <a:r>
                        <a:rPr lang="en-US" altLang="zh-CN" sz="1400" dirty="0">
                          <a:solidFill>
                            <a:schemeClr val="tx1">
                              <a:lumMod val="85000"/>
                              <a:lumOff val="15000"/>
                            </a:schemeClr>
                          </a:solidFill>
                          <a:latin typeface="+mn-ea"/>
                          <a:ea typeface="+mn-ea"/>
                        </a:rPr>
                        <a:t>3</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法学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法学院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14</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高分子材料</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高分子材料与工程学院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45969626"/>
                  </a:ext>
                </a:extLst>
              </a:tr>
              <a:tr h="481063">
                <a:tc>
                  <a:txBody>
                    <a:bodyPr/>
                    <a:lstStyle/>
                    <a:p>
                      <a:pPr algn="ctr"/>
                      <a:r>
                        <a:rPr lang="en-US" altLang="zh-CN" sz="1400" dirty="0">
                          <a:solidFill>
                            <a:schemeClr val="tx1">
                              <a:lumMod val="85000"/>
                              <a:lumOff val="15000"/>
                            </a:schemeClr>
                          </a:solidFill>
                          <a:latin typeface="+mn-ea"/>
                          <a:ea typeface="+mn-ea"/>
                        </a:rPr>
                        <a:t>4</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汉语言文学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文学与新闻学院（新闻学院）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15</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电气工程</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及其自动化</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电气工程学院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5398223"/>
                  </a:ext>
                </a:extLst>
              </a:tr>
              <a:tr h="405983">
                <a:tc>
                  <a:txBody>
                    <a:bodyPr/>
                    <a:lstStyle/>
                    <a:p>
                      <a:pPr algn="ctr"/>
                      <a:r>
                        <a:rPr lang="en-US" altLang="zh-CN" sz="1400" dirty="0">
                          <a:solidFill>
                            <a:schemeClr val="tx1">
                              <a:lumMod val="85000"/>
                              <a:lumOff val="15000"/>
                            </a:schemeClr>
                          </a:solidFill>
                          <a:latin typeface="+mn-ea"/>
                          <a:ea typeface="+mn-ea"/>
                        </a:rPr>
                        <a:t>5</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英语</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外国语学院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16</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电子信息工程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电子信息学院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91538905"/>
                  </a:ext>
                </a:extLst>
              </a:tr>
              <a:tr h="481063">
                <a:tc>
                  <a:txBody>
                    <a:bodyPr/>
                    <a:lstStyle/>
                    <a:p>
                      <a:pPr algn="ctr"/>
                      <a:r>
                        <a:rPr lang="en-US" altLang="zh-CN" sz="1400" dirty="0">
                          <a:solidFill>
                            <a:schemeClr val="tx1">
                              <a:lumMod val="85000"/>
                              <a:lumOff val="15000"/>
                            </a:schemeClr>
                          </a:solidFill>
                          <a:latin typeface="+mn-ea"/>
                          <a:ea typeface="+mn-ea"/>
                        </a:rPr>
                        <a:t>6</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新闻学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400" dirty="0">
                          <a:solidFill>
                            <a:schemeClr val="tx1">
                              <a:lumMod val="85000"/>
                              <a:lumOff val="15000"/>
                            </a:schemeClr>
                          </a:solidFill>
                          <a:latin typeface="+mn-ea"/>
                          <a:ea typeface="+mn-ea"/>
                        </a:rPr>
                        <a:t>文学与新闻学院（新闻学院）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a:solidFill>
                            <a:schemeClr val="tx1">
                              <a:lumMod val="85000"/>
                              <a:lumOff val="15000"/>
                            </a:schemeClr>
                          </a:solidFill>
                          <a:latin typeface="+mn-ea"/>
                          <a:ea typeface="+mn-ea"/>
                        </a:rPr>
                        <a:t>17</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计算机科学</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与技术</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计算机学院（软件学院）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98555344"/>
                  </a:ext>
                </a:extLst>
              </a:tr>
              <a:tr h="481063">
                <a:tc>
                  <a:txBody>
                    <a:bodyPr/>
                    <a:lstStyle/>
                    <a:p>
                      <a:pPr algn="ctr"/>
                      <a:r>
                        <a:rPr lang="en-US" altLang="zh-CN" sz="1400" dirty="0">
                          <a:solidFill>
                            <a:schemeClr val="tx1">
                              <a:lumMod val="85000"/>
                              <a:lumOff val="15000"/>
                            </a:schemeClr>
                          </a:solidFill>
                          <a:latin typeface="+mn-ea"/>
                          <a:ea typeface="+mn-ea"/>
                        </a:rPr>
                        <a:t>7</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历史学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历史文化学院（旅游学院）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18</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a:solidFill>
                            <a:schemeClr val="tx1">
                              <a:lumMod val="85000"/>
                              <a:lumOff val="15000"/>
                            </a:schemeClr>
                          </a:solidFill>
                          <a:latin typeface="+mn-ea"/>
                          <a:ea typeface="+mn-ea"/>
                        </a:rPr>
                        <a:t>土木工程</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建筑与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环境学院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49183399"/>
                  </a:ext>
                </a:extLst>
              </a:tr>
              <a:tr h="481063">
                <a:tc>
                  <a:txBody>
                    <a:bodyPr/>
                    <a:lstStyle/>
                    <a:p>
                      <a:pPr algn="ctr"/>
                      <a:r>
                        <a:rPr lang="en-US" altLang="zh-CN" sz="1400" dirty="0">
                          <a:solidFill>
                            <a:schemeClr val="tx1">
                              <a:lumMod val="85000"/>
                              <a:lumOff val="15000"/>
                            </a:schemeClr>
                          </a:solidFill>
                          <a:latin typeface="+mn-ea"/>
                          <a:ea typeface="+mn-ea"/>
                        </a:rPr>
                        <a:t>8</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数学与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应用数学</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数学学院</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19</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水文与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水资源工程</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水利水电学院</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82144"/>
                  </a:ext>
                </a:extLst>
              </a:tr>
            </a:tbl>
          </a:graphicData>
        </a:graphic>
      </p:graphicFrame>
      <p:sp>
        <p:nvSpPr>
          <p:cNvPr id="57" name="文本框 56">
            <a:extLst>
              <a:ext uri="{FF2B5EF4-FFF2-40B4-BE49-F238E27FC236}">
                <a16:creationId xmlns:a16="http://schemas.microsoft.com/office/drawing/2014/main" id="{0D68A864-45DD-450A-804A-2911EC911A94}"/>
              </a:ext>
            </a:extLst>
          </p:cNvPr>
          <p:cNvSpPr txBox="1"/>
          <p:nvPr/>
        </p:nvSpPr>
        <p:spPr>
          <a:xfrm>
            <a:off x="448449" y="2280286"/>
            <a:ext cx="1685151" cy="523220"/>
          </a:xfrm>
          <a:prstGeom prst="rect">
            <a:avLst/>
          </a:prstGeom>
          <a:noFill/>
        </p:spPr>
        <p:txBody>
          <a:bodyPr wrap="square" rtlCol="0">
            <a:spAutoFit/>
          </a:bodyPr>
          <a:lstStyle/>
          <a:p>
            <a:r>
              <a:rPr lang="zh-CN" altLang="en-US" sz="2800" b="1" dirty="0">
                <a:solidFill>
                  <a:schemeClr val="tx1">
                    <a:lumMod val="85000"/>
                    <a:lumOff val="15000"/>
                  </a:schemeClr>
                </a:solidFill>
              </a:rPr>
              <a:t>输入标题</a:t>
            </a:r>
          </a:p>
        </p:txBody>
      </p:sp>
      <p:sp>
        <p:nvSpPr>
          <p:cNvPr id="58" name="文本框 57">
            <a:extLst>
              <a:ext uri="{FF2B5EF4-FFF2-40B4-BE49-F238E27FC236}">
                <a16:creationId xmlns:a16="http://schemas.microsoft.com/office/drawing/2014/main" id="{1259DE4F-9C32-4C48-B281-A050EB26BA2B}"/>
              </a:ext>
            </a:extLst>
          </p:cNvPr>
          <p:cNvSpPr txBox="1"/>
          <p:nvPr/>
        </p:nvSpPr>
        <p:spPr>
          <a:xfrm>
            <a:off x="446374" y="3013482"/>
            <a:ext cx="3555868" cy="2724336"/>
          </a:xfrm>
          <a:prstGeom prst="rect">
            <a:avLst/>
          </a:prstGeom>
          <a:noFill/>
        </p:spPr>
        <p:txBody>
          <a:bodyPr wrap="square" rtlCol="0">
            <a:spAutoFit/>
          </a:bodyPr>
          <a:lstStyle/>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p>
          <a:p>
            <a:pPr marL="285750" indent="-285750">
              <a:lnSpc>
                <a:spcPct val="120000"/>
              </a:lnSpc>
              <a:buFont typeface="Arial" panose="020B0604020202020204" pitchFamily="34" charset="0"/>
              <a:buChar char="•"/>
            </a:pPr>
            <a:endParaRPr lang="zh-CN" altLang="en-US" sz="1600" spc="120" dirty="0"/>
          </a:p>
        </p:txBody>
      </p:sp>
      <p:grpSp>
        <p:nvGrpSpPr>
          <p:cNvPr id="79" name="组合 78">
            <a:extLst>
              <a:ext uri="{FF2B5EF4-FFF2-40B4-BE49-F238E27FC236}">
                <a16:creationId xmlns:a16="http://schemas.microsoft.com/office/drawing/2014/main" id="{29159194-A10D-4FC8-9E46-BC890D443FDC}"/>
              </a:ext>
            </a:extLst>
          </p:cNvPr>
          <p:cNvGrpSpPr/>
          <p:nvPr/>
        </p:nvGrpSpPr>
        <p:grpSpPr>
          <a:xfrm>
            <a:off x="726384" y="2524372"/>
            <a:ext cx="2995847" cy="2999394"/>
            <a:chOff x="1735138" y="2095500"/>
            <a:chExt cx="2667000" cy="2670175"/>
          </a:xfrm>
          <a:solidFill>
            <a:schemeClr val="bg1">
              <a:lumMod val="50000"/>
              <a:alpha val="5000"/>
            </a:schemeClr>
          </a:solidFill>
        </p:grpSpPr>
        <p:sp>
          <p:nvSpPr>
            <p:cNvPr id="80" name="任意多边形: 形状 79">
              <a:extLst>
                <a:ext uri="{FF2B5EF4-FFF2-40B4-BE49-F238E27FC236}">
                  <a16:creationId xmlns:a16="http://schemas.microsoft.com/office/drawing/2014/main" id="{FE7B1AC7-BF37-4549-9563-885790BF4C8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任意多边形: 形状 80">
              <a:extLst>
                <a:ext uri="{FF2B5EF4-FFF2-40B4-BE49-F238E27FC236}">
                  <a16:creationId xmlns:a16="http://schemas.microsoft.com/office/drawing/2014/main" id="{931A2B96-EF3A-4796-84CE-42FF16C4528F}"/>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任意多边形: 形状 81">
              <a:extLst>
                <a:ext uri="{FF2B5EF4-FFF2-40B4-BE49-F238E27FC236}">
                  <a16:creationId xmlns:a16="http://schemas.microsoft.com/office/drawing/2014/main" id="{02F3EBD2-69F7-4063-9C02-CA96EFAC555B}"/>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任意多边形: 形状 82">
              <a:extLst>
                <a:ext uri="{FF2B5EF4-FFF2-40B4-BE49-F238E27FC236}">
                  <a16:creationId xmlns:a16="http://schemas.microsoft.com/office/drawing/2014/main" id="{E4E2F3C0-6175-4381-A433-951855462EC5}"/>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任意多边形: 形状 83">
              <a:extLst>
                <a:ext uri="{FF2B5EF4-FFF2-40B4-BE49-F238E27FC236}">
                  <a16:creationId xmlns:a16="http://schemas.microsoft.com/office/drawing/2014/main" id="{C9BEA3CC-0938-426C-8C6A-BA17572392C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任意多边形: 形状 84">
              <a:extLst>
                <a:ext uri="{FF2B5EF4-FFF2-40B4-BE49-F238E27FC236}">
                  <a16:creationId xmlns:a16="http://schemas.microsoft.com/office/drawing/2014/main" id="{CE1E444E-D52C-4451-8761-C2641EFC62FB}"/>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任意多边形: 形状 85">
              <a:extLst>
                <a:ext uri="{FF2B5EF4-FFF2-40B4-BE49-F238E27FC236}">
                  <a16:creationId xmlns:a16="http://schemas.microsoft.com/office/drawing/2014/main" id="{427BD8C3-2A80-4013-A267-BB8141928370}"/>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任意多边形: 形状 86">
              <a:extLst>
                <a:ext uri="{FF2B5EF4-FFF2-40B4-BE49-F238E27FC236}">
                  <a16:creationId xmlns:a16="http://schemas.microsoft.com/office/drawing/2014/main" id="{C6AA8D17-ECB5-4891-86AD-1A43E299309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任意多边形: 形状 87">
              <a:extLst>
                <a:ext uri="{FF2B5EF4-FFF2-40B4-BE49-F238E27FC236}">
                  <a16:creationId xmlns:a16="http://schemas.microsoft.com/office/drawing/2014/main" id="{253D715C-DABF-4916-B214-797BC4385B9B}"/>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任意多边形: 形状 88">
              <a:extLst>
                <a:ext uri="{FF2B5EF4-FFF2-40B4-BE49-F238E27FC236}">
                  <a16:creationId xmlns:a16="http://schemas.microsoft.com/office/drawing/2014/main" id="{E3CE0588-E86C-40FF-8EB9-526A5480B1F3}"/>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任意多边形: 形状 89">
              <a:extLst>
                <a:ext uri="{FF2B5EF4-FFF2-40B4-BE49-F238E27FC236}">
                  <a16:creationId xmlns:a16="http://schemas.microsoft.com/office/drawing/2014/main" id="{1165F58D-FA71-471D-AC1B-BF9100B7EF2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任意多边形: 形状 90">
              <a:extLst>
                <a:ext uri="{FF2B5EF4-FFF2-40B4-BE49-F238E27FC236}">
                  <a16:creationId xmlns:a16="http://schemas.microsoft.com/office/drawing/2014/main" id="{7932EA9C-F501-4E02-897F-4A666497F60A}"/>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任意多边形: 形状 91">
              <a:extLst>
                <a:ext uri="{FF2B5EF4-FFF2-40B4-BE49-F238E27FC236}">
                  <a16:creationId xmlns:a16="http://schemas.microsoft.com/office/drawing/2014/main" id="{1E2EBD29-98E3-4FF9-AB80-342909798D50}"/>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任意多边形: 形状 92">
              <a:extLst>
                <a:ext uri="{FF2B5EF4-FFF2-40B4-BE49-F238E27FC236}">
                  <a16:creationId xmlns:a16="http://schemas.microsoft.com/office/drawing/2014/main" id="{2165B4A4-5B26-424A-8703-55321A76B69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9" name="任意多边形: 形状 58">
            <a:extLst>
              <a:ext uri="{FF2B5EF4-FFF2-40B4-BE49-F238E27FC236}">
                <a16:creationId xmlns:a16="http://schemas.microsoft.com/office/drawing/2014/main" id="{7ED69608-B3D6-406C-A6E0-D82BC6F0389B}"/>
              </a:ext>
            </a:extLst>
          </p:cNvPr>
          <p:cNvSpPr/>
          <p:nvPr/>
        </p:nvSpPr>
        <p:spPr>
          <a:xfrm>
            <a:off x="555281" y="1229360"/>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66961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2362A21-3166-43B3-9A76-876B4D32C14A}"/>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a16="http://schemas.microsoft.com/office/drawing/2014/main" id="{AA012778-4566-4FC9-A70A-8446B37919F9}"/>
              </a:ext>
            </a:extLst>
          </p:cNvPr>
          <p:cNvSpPr/>
          <p:nvPr/>
        </p:nvSpPr>
        <p:spPr>
          <a:xfrm flipH="1">
            <a:off x="4653280" y="551947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a16="http://schemas.microsoft.com/office/drawing/2014/main" id="{9B003615-4D06-40EB-9C22-D01A600B38CA}"/>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9F604783-35D5-4FB8-800E-57DF948B8FDD}"/>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a16="http://schemas.microsoft.com/office/drawing/2014/main" id="{C426F48C-868E-4424-8A84-10DEAF4F7C24}"/>
              </a:ext>
            </a:extLst>
          </p:cNvPr>
          <p:cNvSpPr/>
          <p:nvPr/>
        </p:nvSpPr>
        <p:spPr>
          <a:xfrm>
            <a:off x="7032829" y="2993319"/>
            <a:ext cx="4150965" cy="2401876"/>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在四川大学</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你可以听到中国科学院和中国工程院院士亲自授课</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还可以和杰出青年共同探讨专业问题</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甚至可以成为长江学者的“亲传弟子”</a:t>
            </a:r>
          </a:p>
        </p:txBody>
      </p:sp>
      <p:sp>
        <p:nvSpPr>
          <p:cNvPr id="7" name="矩形 6">
            <a:extLst>
              <a:ext uri="{FF2B5EF4-FFF2-40B4-BE49-F238E27FC236}">
                <a16:creationId xmlns:a16="http://schemas.microsoft.com/office/drawing/2014/main" id="{533466FC-DE2B-45BE-BE17-4C475944171D}"/>
              </a:ext>
            </a:extLst>
          </p:cNvPr>
          <p:cNvSpPr/>
          <p:nvPr/>
        </p:nvSpPr>
        <p:spPr>
          <a:xfrm>
            <a:off x="557580" y="2896072"/>
            <a:ext cx="2698175"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请输入你的标题</a:t>
            </a:r>
          </a:p>
        </p:txBody>
      </p:sp>
      <p:sp>
        <p:nvSpPr>
          <p:cNvPr id="8" name="矩形 7">
            <a:extLst>
              <a:ext uri="{FF2B5EF4-FFF2-40B4-BE49-F238E27FC236}">
                <a16:creationId xmlns:a16="http://schemas.microsoft.com/office/drawing/2014/main" id="{C173D8FE-B5C3-43A4-8D49-01ADCC4C05C5}"/>
              </a:ext>
            </a:extLst>
          </p:cNvPr>
          <p:cNvSpPr/>
          <p:nvPr/>
        </p:nvSpPr>
        <p:spPr>
          <a:xfrm>
            <a:off x="557580" y="3510280"/>
            <a:ext cx="3313380" cy="1840119"/>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在这里分析你的数据在这里分析你的数据</a:t>
            </a:r>
          </a:p>
          <a:p>
            <a:pPr>
              <a:lnSpc>
                <a:spcPct val="120000"/>
              </a:lnSpc>
            </a:pPr>
            <a:r>
              <a:rPr lang="zh-CN" altLang="en-US" sz="1600" spc="120" dirty="0">
                <a:solidFill>
                  <a:schemeClr val="tx1">
                    <a:lumMod val="85000"/>
                    <a:lumOff val="15000"/>
                  </a:schemeClr>
                </a:solidFill>
                <a:latin typeface="+mn-ea"/>
              </a:rPr>
              <a:t>在这里分析你的数据在这里分析你的数据</a:t>
            </a:r>
          </a:p>
          <a:p>
            <a:pPr>
              <a:lnSpc>
                <a:spcPct val="120000"/>
              </a:lnSpc>
            </a:pPr>
            <a:r>
              <a:rPr lang="zh-CN" altLang="en-US" sz="1600" spc="120" dirty="0">
                <a:solidFill>
                  <a:schemeClr val="tx1">
                    <a:lumMod val="85000"/>
                    <a:lumOff val="15000"/>
                  </a:schemeClr>
                </a:solidFill>
                <a:latin typeface="+mn-ea"/>
              </a:rPr>
              <a:t>在这里分析你的数据在这里分析你的数据</a:t>
            </a:r>
          </a:p>
        </p:txBody>
      </p:sp>
      <p:sp>
        <p:nvSpPr>
          <p:cNvPr id="9" name="矩形 8">
            <a:extLst>
              <a:ext uri="{FF2B5EF4-FFF2-40B4-BE49-F238E27FC236}">
                <a16:creationId xmlns:a16="http://schemas.microsoft.com/office/drawing/2014/main" id="{733A075C-0348-4832-BE38-3FB55137CF3C}"/>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等腰三角形 9">
            <a:extLst>
              <a:ext uri="{FF2B5EF4-FFF2-40B4-BE49-F238E27FC236}">
                <a16:creationId xmlns:a16="http://schemas.microsoft.com/office/drawing/2014/main" id="{1F2E69A2-B8FA-4CD4-B19A-08E32E2B30F9}"/>
              </a:ext>
            </a:extLst>
          </p:cNvPr>
          <p:cNvSpPr/>
          <p:nvPr/>
        </p:nvSpPr>
        <p:spPr>
          <a:xfrm flipV="1">
            <a:off x="667039" y="2404926"/>
            <a:ext cx="274868" cy="274868"/>
          </a:xfrm>
          <a:prstGeom prst="triangl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1" name="图表 10">
            <a:extLst>
              <a:ext uri="{FF2B5EF4-FFF2-40B4-BE49-F238E27FC236}">
                <a16:creationId xmlns:a16="http://schemas.microsoft.com/office/drawing/2014/main" id="{33A86FB7-0B8A-4919-846C-771DEE307D46}"/>
              </a:ext>
            </a:extLst>
          </p:cNvPr>
          <p:cNvGraphicFramePr/>
          <p:nvPr>
            <p:extLst>
              <p:ext uri="{D42A27DB-BD31-4B8C-83A1-F6EECF244321}">
                <p14:modId xmlns:p14="http://schemas.microsoft.com/office/powerpoint/2010/main" val="4040023963"/>
              </p:ext>
            </p:extLst>
          </p:nvPr>
        </p:nvGraphicFramePr>
        <p:xfrm>
          <a:off x="5595186" y="1748237"/>
          <a:ext cx="5488533" cy="383816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1059699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796295D-6C6F-4D1A-B846-97391C25A3D4}"/>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a16="http://schemas.microsoft.com/office/drawing/2014/main" id="{8F195BCA-4A8C-4F5C-AD2D-66D3E96492B9}"/>
              </a:ext>
            </a:extLst>
          </p:cNvPr>
          <p:cNvSpPr/>
          <p:nvPr/>
        </p:nvSpPr>
        <p:spPr>
          <a:xfrm flipH="1">
            <a:off x="4653280" y="552455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a16="http://schemas.microsoft.com/office/drawing/2014/main" id="{E0D0C6EA-F2C9-4073-AD53-8DE5AC007E98}"/>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3A7FFAE8-1507-4780-8CE5-6C8F72F5C4F7}"/>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a16="http://schemas.microsoft.com/office/drawing/2014/main" id="{9AAECC99-7369-49B6-92BB-45029BA0460F}"/>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a16="http://schemas.microsoft.com/office/drawing/2014/main" id="{BEE68BB4-08FD-48CB-8698-3D4A19C69DD2}"/>
              </a:ext>
            </a:extLst>
          </p:cNvPr>
          <p:cNvSpPr/>
          <p:nvPr/>
        </p:nvSpPr>
        <p:spPr>
          <a:xfrm>
            <a:off x="566362" y="4081777"/>
            <a:ext cx="4234238" cy="701346"/>
          </a:xfrm>
          <a:prstGeom prst="rect">
            <a:avLst/>
          </a:prstGeom>
        </p:spPr>
        <p:txBody>
          <a:bodyPr wrap="square">
            <a:spAutoFit/>
          </a:bodyPr>
          <a:lstStyle/>
          <a:p>
            <a:pPr>
              <a:lnSpc>
                <a:spcPct val="130000"/>
              </a:lnSpc>
            </a:pPr>
            <a:r>
              <a:rPr lang="zh-CN" altLang="en-US" sz="1600" spc="130" dirty="0">
                <a:latin typeface="+mn-ea"/>
              </a:rPr>
              <a:t>在这里分析你的数据在这里分析你的数据</a:t>
            </a:r>
          </a:p>
          <a:p>
            <a:pPr>
              <a:lnSpc>
                <a:spcPct val="130000"/>
              </a:lnSpc>
            </a:pPr>
            <a:r>
              <a:rPr lang="zh-CN" altLang="en-US" sz="1600" spc="130" dirty="0">
                <a:latin typeface="+mn-ea"/>
              </a:rPr>
              <a:t>在这里分析你的数据在这里分析你的数据</a:t>
            </a:r>
          </a:p>
        </p:txBody>
      </p:sp>
      <p:sp>
        <p:nvSpPr>
          <p:cNvPr id="8" name="文本框 7">
            <a:extLst>
              <a:ext uri="{FF2B5EF4-FFF2-40B4-BE49-F238E27FC236}">
                <a16:creationId xmlns:a16="http://schemas.microsoft.com/office/drawing/2014/main" id="{FD43A6FB-96C5-4770-AA00-52DB9BC3A72F}"/>
              </a:ext>
            </a:extLst>
          </p:cNvPr>
          <p:cNvSpPr txBox="1"/>
          <p:nvPr/>
        </p:nvSpPr>
        <p:spPr>
          <a:xfrm>
            <a:off x="550891" y="2838244"/>
            <a:ext cx="2529840" cy="584775"/>
          </a:xfrm>
          <a:prstGeom prst="rect">
            <a:avLst/>
          </a:prstGeom>
          <a:noFill/>
        </p:spPr>
        <p:txBody>
          <a:bodyPr wrap="square" rtlCol="0">
            <a:spAutoFit/>
          </a:bodyPr>
          <a:lstStyle/>
          <a:p>
            <a:r>
              <a:rPr lang="zh-CN" altLang="en-US" sz="3200" b="1" dirty="0">
                <a:latin typeface="+mn-ea"/>
              </a:rPr>
              <a:t>输入标题</a:t>
            </a:r>
          </a:p>
        </p:txBody>
      </p:sp>
      <p:sp>
        <p:nvSpPr>
          <p:cNvPr id="9" name="任意多边形: 形状 8">
            <a:extLst>
              <a:ext uri="{FF2B5EF4-FFF2-40B4-BE49-F238E27FC236}">
                <a16:creationId xmlns:a16="http://schemas.microsoft.com/office/drawing/2014/main" id="{109B2C44-CD5F-4E69-BD4B-D47EFC798EFC}"/>
              </a:ext>
            </a:extLst>
          </p:cNvPr>
          <p:cNvSpPr/>
          <p:nvPr/>
        </p:nvSpPr>
        <p:spPr>
          <a:xfrm>
            <a:off x="655464" y="1810962"/>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1E1947B6-9577-4CB3-8D6D-8445DFEDE652}"/>
              </a:ext>
            </a:extLst>
          </p:cNvPr>
          <p:cNvSpPr/>
          <p:nvPr/>
        </p:nvSpPr>
        <p:spPr>
          <a:xfrm>
            <a:off x="562466" y="3440590"/>
            <a:ext cx="1917192" cy="369332"/>
          </a:xfrm>
          <a:prstGeom prst="rect">
            <a:avLst/>
          </a:prstGeom>
        </p:spPr>
        <p:txBody>
          <a:bodyPr wrap="none">
            <a:spAutoFit/>
          </a:bodyPr>
          <a:lstStyle/>
          <a:p>
            <a:r>
              <a:rPr lang="zh-CN" altLang="en-US" spc="130" dirty="0">
                <a:latin typeface="+mn-ea"/>
              </a:rPr>
              <a:t>输入一小段内容</a:t>
            </a:r>
            <a:endParaRPr lang="zh-CN" altLang="en-US" dirty="0"/>
          </a:p>
        </p:txBody>
      </p:sp>
      <p:cxnSp>
        <p:nvCxnSpPr>
          <p:cNvPr id="11" name="直接连接符 10">
            <a:extLst>
              <a:ext uri="{FF2B5EF4-FFF2-40B4-BE49-F238E27FC236}">
                <a16:creationId xmlns:a16="http://schemas.microsoft.com/office/drawing/2014/main" id="{3E2C7FBD-8502-4906-ABFC-AAD199288A9E}"/>
              </a:ext>
            </a:extLst>
          </p:cNvPr>
          <p:cNvCxnSpPr/>
          <p:nvPr/>
        </p:nvCxnSpPr>
        <p:spPr>
          <a:xfrm>
            <a:off x="655464" y="3861851"/>
            <a:ext cx="53975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aphicFrame>
        <p:nvGraphicFramePr>
          <p:cNvPr id="13" name="图表 12">
            <a:extLst>
              <a:ext uri="{FF2B5EF4-FFF2-40B4-BE49-F238E27FC236}">
                <a16:creationId xmlns:a16="http://schemas.microsoft.com/office/drawing/2014/main" id="{8EB15044-E577-4BD5-8C81-15EE2ACED5F5}"/>
              </a:ext>
            </a:extLst>
          </p:cNvPr>
          <p:cNvGraphicFramePr/>
          <p:nvPr>
            <p:extLst>
              <p:ext uri="{D42A27DB-BD31-4B8C-83A1-F6EECF244321}">
                <p14:modId xmlns:p14="http://schemas.microsoft.com/office/powerpoint/2010/main" val="103376973"/>
              </p:ext>
            </p:extLst>
          </p:nvPr>
        </p:nvGraphicFramePr>
        <p:xfrm>
          <a:off x="5278390" y="1810962"/>
          <a:ext cx="5865844" cy="3972246"/>
        </p:xfrm>
        <a:graphic>
          <a:graphicData uri="http://schemas.openxmlformats.org/drawingml/2006/chart">
            <c:chart xmlns:c="http://schemas.openxmlformats.org/drawingml/2006/chart" xmlns:r="http://schemas.openxmlformats.org/officeDocument/2006/relationships" r:id="rId3"/>
          </a:graphicData>
        </a:graphic>
      </p:graphicFrame>
      <p:grpSp>
        <p:nvGrpSpPr>
          <p:cNvPr id="14" name="组合 13">
            <a:extLst>
              <a:ext uri="{FF2B5EF4-FFF2-40B4-BE49-F238E27FC236}">
                <a16:creationId xmlns:a16="http://schemas.microsoft.com/office/drawing/2014/main" id="{C62BCD9F-B82C-4577-83D9-EED17077439E}"/>
              </a:ext>
            </a:extLst>
          </p:cNvPr>
          <p:cNvGrpSpPr/>
          <p:nvPr/>
        </p:nvGrpSpPr>
        <p:grpSpPr>
          <a:xfrm>
            <a:off x="9874067" y="1798650"/>
            <a:ext cx="1697874" cy="799708"/>
            <a:chOff x="6163382" y="2409277"/>
            <a:chExt cx="902970" cy="425304"/>
          </a:xfrm>
        </p:grpSpPr>
        <p:grpSp>
          <p:nvGrpSpPr>
            <p:cNvPr id="15" name="组合 14">
              <a:extLst>
                <a:ext uri="{FF2B5EF4-FFF2-40B4-BE49-F238E27FC236}">
                  <a16:creationId xmlns:a16="http://schemas.microsoft.com/office/drawing/2014/main" id="{341328ED-D396-4CAA-839C-6A9FB51C1892}"/>
                </a:ext>
              </a:extLst>
            </p:cNvPr>
            <p:cNvGrpSpPr/>
            <p:nvPr/>
          </p:nvGrpSpPr>
          <p:grpSpPr>
            <a:xfrm>
              <a:off x="6402215" y="2409277"/>
              <a:ext cx="425306" cy="425304"/>
              <a:chOff x="6453865" y="2457116"/>
              <a:chExt cx="329625" cy="329625"/>
            </a:xfrm>
          </p:grpSpPr>
          <p:sp>
            <p:nvSpPr>
              <p:cNvPr id="17" name="椭圆 16">
                <a:extLst>
                  <a:ext uri="{FF2B5EF4-FFF2-40B4-BE49-F238E27FC236}">
                    <a16:creationId xmlns:a16="http://schemas.microsoft.com/office/drawing/2014/main" id="{026889D9-1803-4AF7-90B1-B65CA97E170C}"/>
                  </a:ext>
                </a:extLst>
              </p:cNvPr>
              <p:cNvSpPr/>
              <p:nvPr/>
            </p:nvSpPr>
            <p:spPr>
              <a:xfrm>
                <a:off x="6453865" y="2457116"/>
                <a:ext cx="329625" cy="329625"/>
              </a:xfrm>
              <a:prstGeom prst="ellipse">
                <a:avLst/>
              </a:pr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椭圆 17">
                <a:extLst>
                  <a:ext uri="{FF2B5EF4-FFF2-40B4-BE49-F238E27FC236}">
                    <a16:creationId xmlns:a16="http://schemas.microsoft.com/office/drawing/2014/main" id="{2668A7C5-0B42-40B1-907A-D128598C353B}"/>
                  </a:ext>
                </a:extLst>
              </p:cNvPr>
              <p:cNvSpPr/>
              <p:nvPr/>
            </p:nvSpPr>
            <p:spPr>
              <a:xfrm>
                <a:off x="6489699" y="2492951"/>
                <a:ext cx="257956" cy="257954"/>
              </a:xfrm>
              <a:prstGeom prst="ellipse">
                <a:avLst/>
              </a:prstGeom>
              <a:solidFill>
                <a:schemeClr val="accent3"/>
              </a:soli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p>
            </p:txBody>
          </p:sp>
        </p:grpSp>
        <p:sp>
          <p:nvSpPr>
            <p:cNvPr id="16" name="文本框 15">
              <a:extLst>
                <a:ext uri="{FF2B5EF4-FFF2-40B4-BE49-F238E27FC236}">
                  <a16:creationId xmlns:a16="http://schemas.microsoft.com/office/drawing/2014/main" id="{C9FBBD27-D450-4D54-AAA6-61BCAA8FD91B}"/>
                </a:ext>
              </a:extLst>
            </p:cNvPr>
            <p:cNvSpPr txBox="1"/>
            <p:nvPr/>
          </p:nvSpPr>
          <p:spPr>
            <a:xfrm>
              <a:off x="6163382" y="2515343"/>
              <a:ext cx="902970" cy="185835"/>
            </a:xfrm>
            <a:prstGeom prst="rect">
              <a:avLst/>
            </a:prstGeom>
            <a:noFill/>
          </p:spPr>
          <p:txBody>
            <a:bodyPr wrap="square" rtlCol="0">
              <a:spAutoFit/>
            </a:bodyPr>
            <a:lstStyle/>
            <a:p>
              <a:pPr algn="ctr"/>
              <a:r>
                <a:rPr lang="en-US" altLang="zh-CN" sz="2000" dirty="0">
                  <a:solidFill>
                    <a:schemeClr val="bg1"/>
                  </a:solidFill>
                </a:rPr>
                <a:t>45%</a:t>
              </a:r>
              <a:endParaRPr lang="zh-CN" altLang="en-US" sz="2000" dirty="0">
                <a:solidFill>
                  <a:schemeClr val="bg1"/>
                </a:solidFill>
              </a:endParaRPr>
            </a:p>
          </p:txBody>
        </p:sp>
      </p:grpSp>
    </p:spTree>
    <p:extLst>
      <p:ext uri="{BB962C8B-B14F-4D97-AF65-F5344CB8AC3E}">
        <p14:creationId xmlns:p14="http://schemas.microsoft.com/office/powerpoint/2010/main" val="13460384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descr="河边有许多建筑&#10;&#10;描述已自动生成">
            <a:extLst>
              <a:ext uri="{FF2B5EF4-FFF2-40B4-BE49-F238E27FC236}">
                <a16:creationId xmlns:a16="http://schemas.microsoft.com/office/drawing/2014/main" id="{064A613A-34EB-4DA1-BD54-27EE0497A048}"/>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2" name="文本占位符 1">
            <a:extLst>
              <a:ext uri="{FF2B5EF4-FFF2-40B4-BE49-F238E27FC236}">
                <a16:creationId xmlns:a16="http://schemas.microsoft.com/office/drawing/2014/main" id="{A7BAF348-BF57-4483-9E6B-21A25EAB8C16}"/>
              </a:ext>
            </a:extLst>
          </p:cNvPr>
          <p:cNvSpPr>
            <a:spLocks noGrp="1"/>
          </p:cNvSpPr>
          <p:nvPr>
            <p:ph type="body" sz="quarter" idx="10"/>
          </p:nvPr>
        </p:nvSpPr>
        <p:spPr/>
        <p:txBody>
          <a:bodyPr/>
          <a:lstStyle/>
          <a:p>
            <a:r>
              <a:rPr lang="zh-CN" altLang="en-US" dirty="0"/>
              <a:t>请输入你的标题</a:t>
            </a:r>
          </a:p>
        </p:txBody>
      </p:sp>
      <p:sp>
        <p:nvSpPr>
          <p:cNvPr id="4" name="矩形 3">
            <a:extLst>
              <a:ext uri="{FF2B5EF4-FFF2-40B4-BE49-F238E27FC236}">
                <a16:creationId xmlns:a16="http://schemas.microsoft.com/office/drawing/2014/main" id="{3C6438E8-9068-4A86-822B-90A24B423FE3}"/>
              </a:ext>
            </a:extLst>
          </p:cNvPr>
          <p:cNvSpPr/>
          <p:nvPr/>
        </p:nvSpPr>
        <p:spPr>
          <a:xfrm>
            <a:off x="2737976" y="4308792"/>
            <a:ext cx="6716047" cy="1538370"/>
          </a:xfrm>
          <a:prstGeom prst="rect">
            <a:avLst/>
          </a:prstGeom>
        </p:spPr>
        <p:txBody>
          <a:bodyPr wrap="square">
            <a:spAutoFit/>
          </a:bodyPr>
          <a:lstStyle/>
          <a:p>
            <a:pPr algn="ctr">
              <a:lnSpc>
                <a:spcPct val="120000"/>
              </a:lnSpc>
            </a:pPr>
            <a:r>
              <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在这里输入你的内容在这里输入你的内容在这里输入你的内容在这里输入你的内容在这里输入你的内容在这里输入你的内容在这里输入你的内容</a:t>
            </a:r>
          </a:p>
          <a:p>
            <a:pPr algn="ctr">
              <a:lnSpc>
                <a:spcPct val="120000"/>
              </a:lnSpc>
            </a:pPr>
            <a:endPar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6" name="矩形 5">
            <a:extLst>
              <a:ext uri="{FF2B5EF4-FFF2-40B4-BE49-F238E27FC236}">
                <a16:creationId xmlns:a16="http://schemas.microsoft.com/office/drawing/2014/main" id="{B7577E23-A60C-48AB-9F9E-1391921FAC63}"/>
              </a:ext>
            </a:extLst>
          </p:cNvPr>
          <p:cNvSpPr/>
          <p:nvPr/>
        </p:nvSpPr>
        <p:spPr>
          <a:xfrm>
            <a:off x="660399" y="1158829"/>
            <a:ext cx="10858501" cy="27432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a16="http://schemas.microsoft.com/office/drawing/2014/main" id="{D23C705C-C061-40F5-BCCD-9430135289EA}"/>
              </a:ext>
            </a:extLst>
          </p:cNvPr>
          <p:cNvSpPr/>
          <p:nvPr/>
        </p:nvSpPr>
        <p:spPr>
          <a:xfrm>
            <a:off x="4476556" y="2021157"/>
            <a:ext cx="3238888" cy="584775"/>
          </a:xfrm>
          <a:prstGeom prst="rect">
            <a:avLst/>
          </a:prstGeom>
        </p:spPr>
        <p:txBody>
          <a:bodyPr wrap="square">
            <a:spAutoFit/>
          </a:bodyPr>
          <a:lstStyle/>
          <a:p>
            <a:pPr algn="ctr"/>
            <a:r>
              <a:rPr lang="zh-CN" altLang="en-US" sz="3200" b="1" dirty="0">
                <a:solidFill>
                  <a:schemeClr val="bg1"/>
                </a:solidFill>
                <a:latin typeface="+mj-ea"/>
                <a:ea typeface="+mj-ea"/>
              </a:rPr>
              <a:t>请输入你的标题</a:t>
            </a:r>
          </a:p>
        </p:txBody>
      </p:sp>
      <p:cxnSp>
        <p:nvCxnSpPr>
          <p:cNvPr id="8" name="直接连接符 7">
            <a:extLst>
              <a:ext uri="{FF2B5EF4-FFF2-40B4-BE49-F238E27FC236}">
                <a16:creationId xmlns:a16="http://schemas.microsoft.com/office/drawing/2014/main" id="{CFD834C2-3E27-4CDD-84D8-18BE37652274}"/>
              </a:ext>
            </a:extLst>
          </p:cNvPr>
          <p:cNvCxnSpPr/>
          <p:nvPr/>
        </p:nvCxnSpPr>
        <p:spPr>
          <a:xfrm>
            <a:off x="5796005" y="3012695"/>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25523EE8-857F-4D0D-9D36-B0043F6510FF}"/>
              </a:ext>
            </a:extLst>
          </p:cNvPr>
          <p:cNvCxnSpPr/>
          <p:nvPr/>
        </p:nvCxnSpPr>
        <p:spPr>
          <a:xfrm>
            <a:off x="3752127" y="5660018"/>
            <a:ext cx="4687746"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 name="椭圆 2">
            <a:extLst>
              <a:ext uri="{FF2B5EF4-FFF2-40B4-BE49-F238E27FC236}">
                <a16:creationId xmlns:a16="http://schemas.microsoft.com/office/drawing/2014/main" id="{651F6E75-BF84-4071-AD2A-493AABB2DEDC}"/>
              </a:ext>
            </a:extLst>
          </p:cNvPr>
          <p:cNvSpPr/>
          <p:nvPr/>
        </p:nvSpPr>
        <p:spPr>
          <a:xfrm rot="4914786">
            <a:off x="8037483" y="5237667"/>
            <a:ext cx="316375" cy="316375"/>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0260943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939D6A65-DA48-4782-9EFC-650378526759}"/>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a16="http://schemas.microsoft.com/office/drawing/2014/main" id="{B2AF9DAB-AD3A-4D4D-B25B-DC4C6E8088CD}"/>
              </a:ext>
            </a:extLst>
          </p:cNvPr>
          <p:cNvSpPr/>
          <p:nvPr/>
        </p:nvSpPr>
        <p:spPr>
          <a:xfrm flipH="1">
            <a:off x="4653280" y="552455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a16="http://schemas.microsoft.com/office/drawing/2014/main" id="{E4C03EF5-FB77-47C3-9032-502BA790014C}"/>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AFEA166E-39C4-4B57-AA23-93BE9E97AE5B}"/>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a16="http://schemas.microsoft.com/office/drawing/2014/main" id="{9749F0D2-057C-4677-837D-194E66DB1385}"/>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任意多边形: 形状 8">
            <a:extLst>
              <a:ext uri="{FF2B5EF4-FFF2-40B4-BE49-F238E27FC236}">
                <a16:creationId xmlns:a16="http://schemas.microsoft.com/office/drawing/2014/main" id="{CB83E57F-11DE-4DDE-AE64-448B509FD358}"/>
              </a:ext>
            </a:extLst>
          </p:cNvPr>
          <p:cNvSpPr/>
          <p:nvPr/>
        </p:nvSpPr>
        <p:spPr>
          <a:xfrm>
            <a:off x="655464" y="1810962"/>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2" name="图表 11">
            <a:extLst>
              <a:ext uri="{FF2B5EF4-FFF2-40B4-BE49-F238E27FC236}">
                <a16:creationId xmlns:a16="http://schemas.microsoft.com/office/drawing/2014/main" id="{AF540839-8E91-4678-AA2B-28F52C533E8B}"/>
              </a:ext>
            </a:extLst>
          </p:cNvPr>
          <p:cNvGraphicFramePr/>
          <p:nvPr>
            <p:extLst>
              <p:ext uri="{D42A27DB-BD31-4B8C-83A1-F6EECF244321}">
                <p14:modId xmlns:p14="http://schemas.microsoft.com/office/powerpoint/2010/main" val="3781832310"/>
              </p:ext>
            </p:extLst>
          </p:nvPr>
        </p:nvGraphicFramePr>
        <p:xfrm>
          <a:off x="5203640" y="2529839"/>
          <a:ext cx="6104440" cy="3132299"/>
        </p:xfrm>
        <a:graphic>
          <a:graphicData uri="http://schemas.openxmlformats.org/drawingml/2006/chart">
            <c:chart xmlns:c="http://schemas.openxmlformats.org/drawingml/2006/chart" xmlns:r="http://schemas.openxmlformats.org/officeDocument/2006/relationships" r:id="rId3"/>
          </a:graphicData>
        </a:graphic>
      </p:graphicFrame>
      <p:sp>
        <p:nvSpPr>
          <p:cNvPr id="14" name="泪滴形 13">
            <a:extLst>
              <a:ext uri="{FF2B5EF4-FFF2-40B4-BE49-F238E27FC236}">
                <a16:creationId xmlns:a16="http://schemas.microsoft.com/office/drawing/2014/main" id="{E0629851-CD79-44A4-8EF1-5A4E1F2D2F53}"/>
              </a:ext>
            </a:extLst>
          </p:cNvPr>
          <p:cNvSpPr/>
          <p:nvPr/>
        </p:nvSpPr>
        <p:spPr>
          <a:xfrm rot="7994108">
            <a:off x="10333520" y="2191516"/>
            <a:ext cx="562281" cy="562281"/>
          </a:xfrm>
          <a:prstGeom prst="teardrop">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 name="文本框 14">
            <a:extLst>
              <a:ext uri="{FF2B5EF4-FFF2-40B4-BE49-F238E27FC236}">
                <a16:creationId xmlns:a16="http://schemas.microsoft.com/office/drawing/2014/main" id="{78ED0205-D4E9-4BE6-B750-6EE9B2EB2F93}"/>
              </a:ext>
            </a:extLst>
          </p:cNvPr>
          <p:cNvSpPr txBox="1"/>
          <p:nvPr/>
        </p:nvSpPr>
        <p:spPr>
          <a:xfrm>
            <a:off x="9890760" y="2303379"/>
            <a:ext cx="1447800" cy="338554"/>
          </a:xfrm>
          <a:prstGeom prst="rect">
            <a:avLst/>
          </a:prstGeom>
          <a:noFill/>
        </p:spPr>
        <p:txBody>
          <a:bodyPr wrap="square" rtlCol="0">
            <a:spAutoFit/>
          </a:bodyPr>
          <a:lstStyle/>
          <a:p>
            <a:pPr algn="ctr"/>
            <a:r>
              <a:rPr lang="en-US" altLang="zh-CN" sz="1600" dirty="0">
                <a:solidFill>
                  <a:schemeClr val="bg1"/>
                </a:solidFill>
                <a:latin typeface="+mj-lt"/>
              </a:rPr>
              <a:t>1639</a:t>
            </a:r>
            <a:endParaRPr lang="zh-CN" altLang="en-US" sz="1600" dirty="0">
              <a:solidFill>
                <a:schemeClr val="bg1"/>
              </a:solidFill>
              <a:latin typeface="+mj-lt"/>
            </a:endParaRPr>
          </a:p>
        </p:txBody>
      </p:sp>
      <p:sp>
        <p:nvSpPr>
          <p:cNvPr id="16" name="矩形 15">
            <a:extLst>
              <a:ext uri="{FF2B5EF4-FFF2-40B4-BE49-F238E27FC236}">
                <a16:creationId xmlns:a16="http://schemas.microsoft.com/office/drawing/2014/main" id="{7811D90C-9170-4D2C-8AAF-E47A1F2F956F}"/>
              </a:ext>
            </a:extLst>
          </p:cNvPr>
          <p:cNvSpPr/>
          <p:nvPr/>
        </p:nvSpPr>
        <p:spPr>
          <a:xfrm>
            <a:off x="7435751" y="1770792"/>
            <a:ext cx="1569660" cy="369332"/>
          </a:xfrm>
          <a:prstGeom prst="rect">
            <a:avLst/>
          </a:prstGeom>
        </p:spPr>
        <p:txBody>
          <a:bodyPr wrap="none">
            <a:spAutoFit/>
          </a:bodyPr>
          <a:lstStyle/>
          <a:p>
            <a:pPr algn="ctr"/>
            <a:r>
              <a:rPr lang="zh-CN" altLang="en-US" b="1" dirty="0">
                <a:solidFill>
                  <a:schemeClr val="tx1">
                    <a:lumMod val="85000"/>
                    <a:lumOff val="15000"/>
                  </a:schemeClr>
                </a:solidFill>
                <a:latin typeface="+mn-ea"/>
              </a:rPr>
              <a:t>输入图表标题</a:t>
            </a:r>
          </a:p>
        </p:txBody>
      </p:sp>
      <p:sp>
        <p:nvSpPr>
          <p:cNvPr id="17" name="矩形 16">
            <a:extLst>
              <a:ext uri="{FF2B5EF4-FFF2-40B4-BE49-F238E27FC236}">
                <a16:creationId xmlns:a16="http://schemas.microsoft.com/office/drawing/2014/main" id="{155FA87F-6E1E-4E3F-B377-70902442A0A7}"/>
              </a:ext>
            </a:extLst>
          </p:cNvPr>
          <p:cNvSpPr/>
          <p:nvPr/>
        </p:nvSpPr>
        <p:spPr>
          <a:xfrm>
            <a:off x="566362" y="4081777"/>
            <a:ext cx="4234238" cy="701346"/>
          </a:xfrm>
          <a:prstGeom prst="rect">
            <a:avLst/>
          </a:prstGeom>
        </p:spPr>
        <p:txBody>
          <a:bodyPr wrap="square">
            <a:spAutoFit/>
          </a:bodyPr>
          <a:lstStyle/>
          <a:p>
            <a:pPr>
              <a:lnSpc>
                <a:spcPct val="130000"/>
              </a:lnSpc>
            </a:pPr>
            <a:r>
              <a:rPr lang="zh-CN" altLang="en-US" sz="1600" spc="130" dirty="0">
                <a:latin typeface="+mn-ea"/>
              </a:rPr>
              <a:t>在这里分析你的数据在这里分析你的数据</a:t>
            </a:r>
          </a:p>
          <a:p>
            <a:pPr>
              <a:lnSpc>
                <a:spcPct val="130000"/>
              </a:lnSpc>
            </a:pPr>
            <a:r>
              <a:rPr lang="zh-CN" altLang="en-US" sz="1600" spc="130" dirty="0">
                <a:latin typeface="+mn-ea"/>
              </a:rPr>
              <a:t>在这里分析你的数据在这里分析你的数据</a:t>
            </a:r>
          </a:p>
        </p:txBody>
      </p:sp>
      <p:sp>
        <p:nvSpPr>
          <p:cNvPr id="18" name="文本框 17">
            <a:extLst>
              <a:ext uri="{FF2B5EF4-FFF2-40B4-BE49-F238E27FC236}">
                <a16:creationId xmlns:a16="http://schemas.microsoft.com/office/drawing/2014/main" id="{29BCC36E-01D8-416B-A9C1-B825545110B2}"/>
              </a:ext>
            </a:extLst>
          </p:cNvPr>
          <p:cNvSpPr txBox="1"/>
          <p:nvPr/>
        </p:nvSpPr>
        <p:spPr>
          <a:xfrm>
            <a:off x="550891" y="2838244"/>
            <a:ext cx="2529840" cy="584775"/>
          </a:xfrm>
          <a:prstGeom prst="rect">
            <a:avLst/>
          </a:prstGeom>
          <a:noFill/>
        </p:spPr>
        <p:txBody>
          <a:bodyPr wrap="square" rtlCol="0">
            <a:spAutoFit/>
          </a:bodyPr>
          <a:lstStyle/>
          <a:p>
            <a:r>
              <a:rPr lang="zh-CN" altLang="en-US" sz="3200" b="1" dirty="0">
                <a:latin typeface="+mn-ea"/>
              </a:rPr>
              <a:t>输入标题</a:t>
            </a:r>
          </a:p>
        </p:txBody>
      </p:sp>
      <p:sp>
        <p:nvSpPr>
          <p:cNvPr id="19" name="矩形 18">
            <a:extLst>
              <a:ext uri="{FF2B5EF4-FFF2-40B4-BE49-F238E27FC236}">
                <a16:creationId xmlns:a16="http://schemas.microsoft.com/office/drawing/2014/main" id="{72B93B83-0B1A-4DFF-8E5E-B99259922F39}"/>
              </a:ext>
            </a:extLst>
          </p:cNvPr>
          <p:cNvSpPr/>
          <p:nvPr/>
        </p:nvSpPr>
        <p:spPr>
          <a:xfrm>
            <a:off x="562466" y="3440590"/>
            <a:ext cx="1917192" cy="369332"/>
          </a:xfrm>
          <a:prstGeom prst="rect">
            <a:avLst/>
          </a:prstGeom>
        </p:spPr>
        <p:txBody>
          <a:bodyPr wrap="none">
            <a:spAutoFit/>
          </a:bodyPr>
          <a:lstStyle/>
          <a:p>
            <a:r>
              <a:rPr lang="zh-CN" altLang="en-US" spc="130" dirty="0">
                <a:latin typeface="+mn-ea"/>
              </a:rPr>
              <a:t>输入一小段内容</a:t>
            </a:r>
            <a:endParaRPr lang="zh-CN" altLang="en-US" dirty="0"/>
          </a:p>
        </p:txBody>
      </p:sp>
      <p:cxnSp>
        <p:nvCxnSpPr>
          <p:cNvPr id="20" name="直接连接符 19">
            <a:extLst>
              <a:ext uri="{FF2B5EF4-FFF2-40B4-BE49-F238E27FC236}">
                <a16:creationId xmlns:a16="http://schemas.microsoft.com/office/drawing/2014/main" id="{9AF281CF-5468-4411-B9C0-503D7C8A14DA}"/>
              </a:ext>
            </a:extLst>
          </p:cNvPr>
          <p:cNvCxnSpPr/>
          <p:nvPr/>
        </p:nvCxnSpPr>
        <p:spPr>
          <a:xfrm>
            <a:off x="655464" y="3861851"/>
            <a:ext cx="53975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37211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4E60689A-04CC-4315-B810-20D48537C1C7}"/>
              </a:ext>
            </a:extLst>
          </p:cNvPr>
          <p:cNvSpPr>
            <a:spLocks noGrp="1"/>
          </p:cNvSpPr>
          <p:nvPr>
            <p:ph type="body" sz="quarter" idx="10"/>
          </p:nvPr>
        </p:nvSpPr>
        <p:spPr/>
        <p:txBody>
          <a:bodyPr/>
          <a:lstStyle/>
          <a:p>
            <a:r>
              <a:rPr lang="zh-CN" altLang="en-US" dirty="0"/>
              <a:t>请输入你的标题</a:t>
            </a:r>
          </a:p>
        </p:txBody>
      </p:sp>
      <p:graphicFrame>
        <p:nvGraphicFramePr>
          <p:cNvPr id="3" name="表格 2">
            <a:extLst>
              <a:ext uri="{FF2B5EF4-FFF2-40B4-BE49-F238E27FC236}">
                <a16:creationId xmlns:a16="http://schemas.microsoft.com/office/drawing/2014/main" id="{31CE8D6F-5AD3-4BC3-89E5-04172A13E69C}"/>
              </a:ext>
            </a:extLst>
          </p:cNvPr>
          <p:cNvGraphicFramePr>
            <a:graphicFrameLocks noGrp="1"/>
          </p:cNvGraphicFramePr>
          <p:nvPr>
            <p:extLst>
              <p:ext uri="{D42A27DB-BD31-4B8C-83A1-F6EECF244321}">
                <p14:modId xmlns:p14="http://schemas.microsoft.com/office/powerpoint/2010/main" val="2800655406"/>
              </p:ext>
            </p:extLst>
          </p:nvPr>
        </p:nvGraphicFramePr>
        <p:xfrm>
          <a:off x="1483488" y="1670615"/>
          <a:ext cx="9225024" cy="3823259"/>
        </p:xfrm>
        <a:graphic>
          <a:graphicData uri="http://schemas.openxmlformats.org/drawingml/2006/table">
            <a:tbl>
              <a:tblPr firstRow="1" bandRow="1">
                <a:tableStyleId>{5C22544A-7EE6-4342-B048-85BDC9FD1C3A}</a:tableStyleId>
              </a:tblPr>
              <a:tblGrid>
                <a:gridCol w="1537504">
                  <a:extLst>
                    <a:ext uri="{9D8B030D-6E8A-4147-A177-3AD203B41FA5}">
                      <a16:colId xmlns:a16="http://schemas.microsoft.com/office/drawing/2014/main" val="2577790773"/>
                    </a:ext>
                  </a:extLst>
                </a:gridCol>
                <a:gridCol w="1537504">
                  <a:extLst>
                    <a:ext uri="{9D8B030D-6E8A-4147-A177-3AD203B41FA5}">
                      <a16:colId xmlns:a16="http://schemas.microsoft.com/office/drawing/2014/main" val="1051856556"/>
                    </a:ext>
                  </a:extLst>
                </a:gridCol>
                <a:gridCol w="1537504">
                  <a:extLst>
                    <a:ext uri="{9D8B030D-6E8A-4147-A177-3AD203B41FA5}">
                      <a16:colId xmlns:a16="http://schemas.microsoft.com/office/drawing/2014/main" val="1209831065"/>
                    </a:ext>
                  </a:extLst>
                </a:gridCol>
                <a:gridCol w="1537504">
                  <a:extLst>
                    <a:ext uri="{9D8B030D-6E8A-4147-A177-3AD203B41FA5}">
                      <a16:colId xmlns:a16="http://schemas.microsoft.com/office/drawing/2014/main" val="4183656958"/>
                    </a:ext>
                  </a:extLst>
                </a:gridCol>
                <a:gridCol w="1537504">
                  <a:extLst>
                    <a:ext uri="{9D8B030D-6E8A-4147-A177-3AD203B41FA5}">
                      <a16:colId xmlns:a16="http://schemas.microsoft.com/office/drawing/2014/main" val="204992845"/>
                    </a:ext>
                  </a:extLst>
                </a:gridCol>
                <a:gridCol w="1537504">
                  <a:extLst>
                    <a:ext uri="{9D8B030D-6E8A-4147-A177-3AD203B41FA5}">
                      <a16:colId xmlns:a16="http://schemas.microsoft.com/office/drawing/2014/main" val="1872142207"/>
                    </a:ext>
                  </a:extLst>
                </a:gridCol>
              </a:tblGrid>
              <a:tr h="506659">
                <a:tc rowSpan="2">
                  <a:txBody>
                    <a:bodyPr/>
                    <a:lstStyle/>
                    <a:p>
                      <a:pPr algn="ctr">
                        <a:lnSpc>
                          <a:spcPts val="4500"/>
                        </a:lnSpc>
                      </a:pPr>
                      <a:r>
                        <a:rPr lang="zh-CN" altLang="en-US" sz="1800" dirty="0">
                          <a:solidFill>
                            <a:schemeClr val="tx1"/>
                          </a:solidFill>
                          <a:latin typeface="+mn-ea"/>
                          <a:ea typeface="+mn-ea"/>
                        </a:rPr>
                        <a:t>样品</a:t>
                      </a:r>
                      <a:endParaRPr lang="en-US" altLang="zh-CN" sz="1800" dirty="0">
                        <a:solidFill>
                          <a:schemeClr val="tx1"/>
                        </a:solidFill>
                        <a:latin typeface="+mn-ea"/>
                        <a:ea typeface="+mn-ea"/>
                      </a:endParaRPr>
                    </a:p>
                  </a:txBody>
                  <a:tcPr marL="101831" marR="101831" marT="50916" marB="5091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ts val="2700"/>
                        </a:lnSpc>
                        <a:spcBef>
                          <a:spcPts val="300"/>
                        </a:spcBef>
                        <a:spcAft>
                          <a:spcPts val="300"/>
                        </a:spcAft>
                      </a:pPr>
                      <a:r>
                        <a:rPr lang="zh-CN" sz="1800" kern="100" dirty="0">
                          <a:solidFill>
                            <a:schemeClr val="tx1"/>
                          </a:solidFill>
                          <a:effectLst/>
                          <a:latin typeface="+mn-ea"/>
                          <a:ea typeface="+mn-ea"/>
                          <a:cs typeface="Times New Roman" panose="02020603050405020304" pitchFamily="18" charset="0"/>
                        </a:rPr>
                        <a:t>铁含量</a:t>
                      </a:r>
                      <a:endParaRPr lang="zh-CN" sz="1600" kern="100" dirty="0">
                        <a:solidFill>
                          <a:schemeClr val="tx1"/>
                        </a:solidFill>
                        <a:effectLst/>
                        <a:latin typeface="+mn-ea"/>
                        <a:ea typeface="+mn-ea"/>
                        <a:cs typeface="Times New Roman" panose="02020603050405020304" pitchFamily="18" charset="0"/>
                      </a:endParaRPr>
                    </a:p>
                    <a:p>
                      <a:pPr algn="ctr">
                        <a:lnSpc>
                          <a:spcPts val="2700"/>
                        </a:lnSpc>
                        <a:spcBef>
                          <a:spcPts val="300"/>
                        </a:spcBef>
                        <a:spcAft>
                          <a:spcPts val="300"/>
                        </a:spcAft>
                      </a:pPr>
                      <a:r>
                        <a:rPr lang="zh-CN"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mmol/g</a:t>
                      </a:r>
                      <a:r>
                        <a:rPr lang="zh-CN"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zh-CN" sz="16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lnSpc>
                          <a:spcPts val="2700"/>
                        </a:lnSpc>
                      </a:pPr>
                      <a:r>
                        <a:rPr lang="zh-CN" altLang="en-US" sz="1800" dirty="0">
                          <a:solidFill>
                            <a:schemeClr val="tx1"/>
                          </a:solidFill>
                        </a:rPr>
                        <a:t>结合能（</a:t>
                      </a:r>
                      <a:r>
                        <a:rPr lang="en-US" altLang="zh-CN" sz="1800" dirty="0">
                          <a:solidFill>
                            <a:schemeClr val="tx1"/>
                          </a:solidFill>
                        </a:rPr>
                        <a:t>eV</a:t>
                      </a:r>
                      <a:r>
                        <a:rPr lang="zh-CN" altLang="en-US" sz="1800" dirty="0">
                          <a:solidFill>
                            <a:schemeClr val="tx1"/>
                          </a:solidFill>
                        </a:rPr>
                        <a:t>）和物种相对含量（</a:t>
                      </a:r>
                      <a:r>
                        <a:rPr lang="en-US" altLang="zh-CN" sz="1800" dirty="0">
                          <a:solidFill>
                            <a:schemeClr val="tx1"/>
                          </a:solidFill>
                        </a:rPr>
                        <a:t>%</a:t>
                      </a:r>
                      <a:r>
                        <a:rPr lang="zh-CN" altLang="en-US" sz="1800" dirty="0">
                          <a:solidFill>
                            <a:schemeClr val="tx1"/>
                          </a:solidFill>
                        </a:rPr>
                        <a:t>）</a:t>
                      </a:r>
                    </a:p>
                  </a:txBody>
                  <a:tcPr marL="101831" marR="101831" marT="50916" marB="5091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578445"/>
                  </a:ext>
                </a:extLst>
              </a:tr>
              <a:tr h="473800">
                <a:tc vMerge="1">
                  <a:txBody>
                    <a:bodyPr/>
                    <a:lstStyle/>
                    <a:p>
                      <a:endParaRPr lang="zh-CN" alt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lnSpc>
                          <a:spcPts val="2700"/>
                        </a:lnSpc>
                        <a:spcBef>
                          <a:spcPts val="300"/>
                        </a:spcBef>
                        <a:spcAft>
                          <a:spcPts val="300"/>
                        </a:spcAft>
                      </a:pPr>
                      <a:endParaRPr lang="zh-CN" sz="16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284.8</a:t>
                      </a:r>
                      <a:endParaRPr lang="zh-CN" sz="180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285.3</a:t>
                      </a:r>
                      <a:endParaRPr lang="zh-CN" sz="1800" kern="10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285.6</a:t>
                      </a:r>
                      <a:endParaRPr lang="zh-CN" sz="1800" kern="10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288.3</a:t>
                      </a:r>
                      <a:endParaRPr lang="zh-CN" sz="180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508265"/>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AC</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37.9</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29.4</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32.7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7320181"/>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Fe/AC-a</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0.13</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38.0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8.3</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23.9</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7008807"/>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Fe/AC-b</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0.16</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9.5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29.2</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23.8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7230408"/>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Fe/AC-c</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0.23</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37.6</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9.8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23.6</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721383"/>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Fe/AC-d</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0.27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37.7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9.0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29.8</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5712894"/>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Fe/AC-e</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0.39</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37.6</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9.0</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29.9</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2475055"/>
                  </a:ext>
                </a:extLst>
              </a:tr>
            </a:tbl>
          </a:graphicData>
        </a:graphic>
      </p:graphicFrame>
      <p:sp>
        <p:nvSpPr>
          <p:cNvPr id="5" name="文本框 4">
            <a:extLst>
              <a:ext uri="{FF2B5EF4-FFF2-40B4-BE49-F238E27FC236}">
                <a16:creationId xmlns:a16="http://schemas.microsoft.com/office/drawing/2014/main" id="{8140A548-5F41-4E55-B489-3938D88E559D}"/>
              </a:ext>
            </a:extLst>
          </p:cNvPr>
          <p:cNvSpPr txBox="1"/>
          <p:nvPr/>
        </p:nvSpPr>
        <p:spPr>
          <a:xfrm>
            <a:off x="2464377" y="5580387"/>
            <a:ext cx="7263247" cy="728982"/>
          </a:xfrm>
          <a:prstGeom prst="rect">
            <a:avLst/>
          </a:prstGeom>
          <a:noFill/>
        </p:spPr>
        <p:txBody>
          <a:bodyPr wrap="square" rtlCol="0">
            <a:spAutoFit/>
          </a:bodyPr>
          <a:lstStyle/>
          <a:p>
            <a:pPr algn="ctr">
              <a:lnSpc>
                <a:spcPct val="120000"/>
              </a:lnSpc>
            </a:pPr>
            <a:r>
              <a:rPr lang="zh-CN" altLang="en-US" spc="120" dirty="0">
                <a:latin typeface="+mn-ea"/>
              </a:rPr>
              <a:t>这种三线表会经常用到，学术</a:t>
            </a:r>
            <a:r>
              <a:rPr lang="en-US" altLang="zh-CN" spc="120" dirty="0">
                <a:latin typeface="+mn-ea"/>
              </a:rPr>
              <a:t>PPT</a:t>
            </a:r>
            <a:r>
              <a:rPr lang="zh-CN" altLang="en-US" spc="120" dirty="0">
                <a:latin typeface="+mn-ea"/>
              </a:rPr>
              <a:t>中的图表都应尽量做到简洁直观，减少多余的颜色对内容产生干扰</a:t>
            </a:r>
          </a:p>
        </p:txBody>
      </p:sp>
      <p:sp>
        <p:nvSpPr>
          <p:cNvPr id="9" name="矩形 8">
            <a:extLst>
              <a:ext uri="{FF2B5EF4-FFF2-40B4-BE49-F238E27FC236}">
                <a16:creationId xmlns:a16="http://schemas.microsoft.com/office/drawing/2014/main" id="{14615545-F368-4881-A685-55D21A16D535}"/>
              </a:ext>
            </a:extLst>
          </p:cNvPr>
          <p:cNvSpPr/>
          <p:nvPr/>
        </p:nvSpPr>
        <p:spPr>
          <a:xfrm>
            <a:off x="4272424" y="1156895"/>
            <a:ext cx="3647152" cy="369332"/>
          </a:xfrm>
          <a:prstGeom prst="rect">
            <a:avLst/>
          </a:prstGeom>
        </p:spPr>
        <p:txBody>
          <a:bodyPr wrap="none">
            <a:spAutoFit/>
          </a:bodyPr>
          <a:lstStyle/>
          <a:p>
            <a:pPr algn="ctr"/>
            <a:r>
              <a:rPr lang="zh-CN" altLang="en-US" b="1" kern="0" dirty="0"/>
              <a:t>样品表面不同含碳物种的相对含量</a:t>
            </a:r>
          </a:p>
        </p:txBody>
      </p:sp>
    </p:spTree>
    <p:extLst>
      <p:ext uri="{BB962C8B-B14F-4D97-AF65-F5344CB8AC3E}">
        <p14:creationId xmlns:p14="http://schemas.microsoft.com/office/powerpoint/2010/main" val="144907676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9E31B6C-CBAD-4FC7-9E66-768815EFFC15}"/>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8FC04F0D-2492-4D02-BCA1-11C3CFFE33CD}"/>
              </a:ext>
            </a:extLst>
          </p:cNvPr>
          <p:cNvSpPr/>
          <p:nvPr/>
        </p:nvSpPr>
        <p:spPr>
          <a:xfrm>
            <a:off x="3985419" y="1525367"/>
            <a:ext cx="4221163"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4" name="矩形 3">
            <a:extLst>
              <a:ext uri="{FF2B5EF4-FFF2-40B4-BE49-F238E27FC236}">
                <a16:creationId xmlns:a16="http://schemas.microsoft.com/office/drawing/2014/main" id="{497023D2-1CB2-4017-9DA5-E58CE54D3709}"/>
              </a:ext>
            </a:extLst>
          </p:cNvPr>
          <p:cNvSpPr/>
          <p:nvPr/>
        </p:nvSpPr>
        <p:spPr>
          <a:xfrm>
            <a:off x="2563031" y="2313628"/>
            <a:ext cx="7065938" cy="696216"/>
          </a:xfrm>
          <a:prstGeom prst="rect">
            <a:avLst/>
          </a:prstGeom>
        </p:spPr>
        <p:txBody>
          <a:bodyPr wrap="square">
            <a:spAutoFit/>
          </a:bodyPr>
          <a:lstStyle/>
          <a:p>
            <a:pPr algn="ctr">
              <a:lnSpc>
                <a:spcPct val="120000"/>
              </a:lnSpc>
            </a:pPr>
            <a:r>
              <a:rPr lang="zh-CN" altLang="en-US" spc="120" dirty="0">
                <a:solidFill>
                  <a:prstClr val="black">
                    <a:lumMod val="85000"/>
                    <a:lumOff val="15000"/>
                  </a:prstClr>
                </a:solidFill>
                <a:latin typeface="思源黑体 CN Normal" panose="020B0400000000000000" pitchFamily="34" charset="-122"/>
                <a:ea typeface="思源黑体 CN Normal" panose="020B0400000000000000" pitchFamily="34" charset="-122"/>
              </a:rPr>
              <a:t>请在这里输入你的内容请在这里输入你的内容请在这里输入你的内容请在这里输入你的内容请在这里输入你的内容</a:t>
            </a:r>
          </a:p>
        </p:txBody>
      </p:sp>
      <p:sp>
        <p:nvSpPr>
          <p:cNvPr id="6" name="矩形: 圆角 5">
            <a:extLst>
              <a:ext uri="{FF2B5EF4-FFF2-40B4-BE49-F238E27FC236}">
                <a16:creationId xmlns:a16="http://schemas.microsoft.com/office/drawing/2014/main" id="{96938784-688F-4011-A1B9-7AD5FAE700C4}"/>
              </a:ext>
            </a:extLst>
          </p:cNvPr>
          <p:cNvSpPr/>
          <p:nvPr/>
        </p:nvSpPr>
        <p:spPr>
          <a:xfrm>
            <a:off x="6270147" y="4545623"/>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a16="http://schemas.microsoft.com/office/drawing/2014/main" id="{A37D54AB-DC14-4EBE-84A6-B440107838CE}"/>
              </a:ext>
            </a:extLst>
          </p:cNvPr>
          <p:cNvSpPr/>
          <p:nvPr/>
        </p:nvSpPr>
        <p:spPr>
          <a:xfrm>
            <a:off x="7075586" y="4673309"/>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8" name="矩形 7">
            <a:extLst>
              <a:ext uri="{FF2B5EF4-FFF2-40B4-BE49-F238E27FC236}">
                <a16:creationId xmlns:a16="http://schemas.microsoft.com/office/drawing/2014/main" id="{4B99B5D4-F687-4C49-9BB2-A26363C5DD5A}"/>
              </a:ext>
            </a:extLst>
          </p:cNvPr>
          <p:cNvSpPr/>
          <p:nvPr/>
        </p:nvSpPr>
        <p:spPr>
          <a:xfrm>
            <a:off x="7563537" y="5008864"/>
            <a:ext cx="930704" cy="429990"/>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300</a:t>
            </a:r>
            <a:r>
              <a:rPr lang="zh-CN" altLang="en-US" sz="2000" b="1" spc="120" dirty="0">
                <a:gradFill>
                  <a:gsLst>
                    <a:gs pos="100000">
                      <a:schemeClr val="accent2"/>
                    </a:gs>
                    <a:gs pos="0">
                      <a:schemeClr val="accent1"/>
                    </a:gs>
                  </a:gsLst>
                  <a:lin ang="2700000" scaled="0"/>
                </a:gradFill>
                <a:latin typeface="+mn-ea"/>
              </a:rPr>
              <a:t>个</a:t>
            </a:r>
          </a:p>
        </p:txBody>
      </p:sp>
      <p:sp>
        <p:nvSpPr>
          <p:cNvPr id="9" name="矩形: 圆角 8">
            <a:extLst>
              <a:ext uri="{FF2B5EF4-FFF2-40B4-BE49-F238E27FC236}">
                <a16:creationId xmlns:a16="http://schemas.microsoft.com/office/drawing/2014/main" id="{4F3AAD28-46BF-47F9-99F3-A694DDEF6554}"/>
              </a:ext>
            </a:extLst>
          </p:cNvPr>
          <p:cNvSpPr/>
          <p:nvPr/>
        </p:nvSpPr>
        <p:spPr>
          <a:xfrm>
            <a:off x="2538573" y="4545624"/>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矩形 9">
            <a:extLst>
              <a:ext uri="{FF2B5EF4-FFF2-40B4-BE49-F238E27FC236}">
                <a16:creationId xmlns:a16="http://schemas.microsoft.com/office/drawing/2014/main" id="{7557B2F5-F284-47CE-AF57-04D7C2EA8C43}"/>
              </a:ext>
            </a:extLst>
          </p:cNvPr>
          <p:cNvSpPr/>
          <p:nvPr/>
        </p:nvSpPr>
        <p:spPr>
          <a:xfrm>
            <a:off x="3276107" y="467647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1" name="矩形 10">
            <a:extLst>
              <a:ext uri="{FF2B5EF4-FFF2-40B4-BE49-F238E27FC236}">
                <a16:creationId xmlns:a16="http://schemas.microsoft.com/office/drawing/2014/main" id="{CAC725F2-9890-4819-BA06-82306A9C67E1}"/>
              </a:ext>
            </a:extLst>
          </p:cNvPr>
          <p:cNvSpPr/>
          <p:nvPr/>
        </p:nvSpPr>
        <p:spPr>
          <a:xfrm>
            <a:off x="3831064" y="5008864"/>
            <a:ext cx="798295" cy="430567"/>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32</a:t>
            </a:r>
            <a:r>
              <a:rPr lang="zh-CN" altLang="en-US" sz="2000" b="1" spc="120" dirty="0">
                <a:gradFill>
                  <a:gsLst>
                    <a:gs pos="100000">
                      <a:schemeClr val="accent2"/>
                    </a:gs>
                    <a:gs pos="0">
                      <a:schemeClr val="accent1"/>
                    </a:gs>
                  </a:gsLst>
                  <a:lin ang="2700000" scaled="0"/>
                </a:gradFill>
                <a:latin typeface="+mn-ea"/>
              </a:rPr>
              <a:t>个</a:t>
            </a:r>
          </a:p>
        </p:txBody>
      </p:sp>
      <p:sp>
        <p:nvSpPr>
          <p:cNvPr id="12" name="矩形: 圆角 11">
            <a:extLst>
              <a:ext uri="{FF2B5EF4-FFF2-40B4-BE49-F238E27FC236}">
                <a16:creationId xmlns:a16="http://schemas.microsoft.com/office/drawing/2014/main" id="{F2B4442B-E55D-48E0-80BB-40DCCC10FB3E}"/>
              </a:ext>
            </a:extLst>
          </p:cNvPr>
          <p:cNvSpPr/>
          <p:nvPr/>
        </p:nvSpPr>
        <p:spPr>
          <a:xfrm>
            <a:off x="2538573" y="3340462"/>
            <a:ext cx="3383279" cy="969555"/>
          </a:xfrm>
          <a:prstGeom prst="roundRect">
            <a:avLst>
              <a:gd name="adj" fmla="val 4092"/>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矩形 12">
            <a:extLst>
              <a:ext uri="{FF2B5EF4-FFF2-40B4-BE49-F238E27FC236}">
                <a16:creationId xmlns:a16="http://schemas.microsoft.com/office/drawing/2014/main" id="{08163232-F0C7-4776-91D0-9272CBE5C250}"/>
              </a:ext>
            </a:extLst>
          </p:cNvPr>
          <p:cNvSpPr/>
          <p:nvPr/>
        </p:nvSpPr>
        <p:spPr>
          <a:xfrm>
            <a:off x="3272182" y="347940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4" name="矩形 13">
            <a:extLst>
              <a:ext uri="{FF2B5EF4-FFF2-40B4-BE49-F238E27FC236}">
                <a16:creationId xmlns:a16="http://schemas.microsoft.com/office/drawing/2014/main" id="{DE27946C-6C76-4F04-AAD2-6BD316E402AA}"/>
              </a:ext>
            </a:extLst>
          </p:cNvPr>
          <p:cNvSpPr/>
          <p:nvPr/>
        </p:nvSpPr>
        <p:spPr>
          <a:xfrm>
            <a:off x="3762822" y="3807367"/>
            <a:ext cx="930704" cy="429861"/>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187</a:t>
            </a:r>
            <a:r>
              <a:rPr lang="zh-CN" altLang="en-US" sz="2000" b="1" spc="120" dirty="0">
                <a:gradFill>
                  <a:gsLst>
                    <a:gs pos="100000">
                      <a:schemeClr val="accent2"/>
                    </a:gs>
                    <a:gs pos="0">
                      <a:schemeClr val="accent1"/>
                    </a:gs>
                  </a:gsLst>
                  <a:lin ang="2700000" scaled="0"/>
                </a:gradFill>
                <a:latin typeface="+mn-ea"/>
              </a:rPr>
              <a:t>个</a:t>
            </a:r>
          </a:p>
        </p:txBody>
      </p:sp>
      <p:sp>
        <p:nvSpPr>
          <p:cNvPr id="15" name="矩形: 圆角 14">
            <a:extLst>
              <a:ext uri="{FF2B5EF4-FFF2-40B4-BE49-F238E27FC236}">
                <a16:creationId xmlns:a16="http://schemas.microsoft.com/office/drawing/2014/main" id="{54D89C86-E9A3-4DF1-8F4F-7CAD5E4C7A72}"/>
              </a:ext>
            </a:extLst>
          </p:cNvPr>
          <p:cNvSpPr/>
          <p:nvPr/>
        </p:nvSpPr>
        <p:spPr>
          <a:xfrm>
            <a:off x="6270148" y="3340462"/>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6" name="矩形 15">
            <a:extLst>
              <a:ext uri="{FF2B5EF4-FFF2-40B4-BE49-F238E27FC236}">
                <a16:creationId xmlns:a16="http://schemas.microsoft.com/office/drawing/2014/main" id="{67F540F9-D1C0-4ADD-A3A0-E28E70D9DEC9}"/>
              </a:ext>
            </a:extLst>
          </p:cNvPr>
          <p:cNvSpPr/>
          <p:nvPr/>
        </p:nvSpPr>
        <p:spPr>
          <a:xfrm>
            <a:off x="7078331" y="347940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7" name="矩形 16">
            <a:extLst>
              <a:ext uri="{FF2B5EF4-FFF2-40B4-BE49-F238E27FC236}">
                <a16:creationId xmlns:a16="http://schemas.microsoft.com/office/drawing/2014/main" id="{EF27BD7E-D455-483B-B0A3-CAA0C4E3AD95}"/>
              </a:ext>
            </a:extLst>
          </p:cNvPr>
          <p:cNvSpPr/>
          <p:nvPr/>
        </p:nvSpPr>
        <p:spPr>
          <a:xfrm>
            <a:off x="7567082" y="3811241"/>
            <a:ext cx="930704" cy="429990"/>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220</a:t>
            </a:r>
            <a:r>
              <a:rPr lang="zh-CN" altLang="en-US" sz="2000" b="1" spc="120" dirty="0">
                <a:gradFill>
                  <a:gsLst>
                    <a:gs pos="100000">
                      <a:schemeClr val="accent2"/>
                    </a:gs>
                    <a:gs pos="0">
                      <a:schemeClr val="accent1"/>
                    </a:gs>
                  </a:gsLst>
                  <a:lin ang="2700000" scaled="0"/>
                </a:gradFill>
                <a:latin typeface="+mn-ea"/>
              </a:rPr>
              <a:t>个</a:t>
            </a:r>
          </a:p>
        </p:txBody>
      </p:sp>
      <p:cxnSp>
        <p:nvCxnSpPr>
          <p:cNvPr id="18" name="直接连接符 17">
            <a:extLst>
              <a:ext uri="{FF2B5EF4-FFF2-40B4-BE49-F238E27FC236}">
                <a16:creationId xmlns:a16="http://schemas.microsoft.com/office/drawing/2014/main" id="{09C3B5C9-CAB1-40CF-8843-BAA51BC94157}"/>
              </a:ext>
            </a:extLst>
          </p:cNvPr>
          <p:cNvCxnSpPr/>
          <p:nvPr/>
        </p:nvCxnSpPr>
        <p:spPr>
          <a:xfrm>
            <a:off x="5814350" y="138111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384463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CE1A42D-5A2D-428B-B68D-A93F2C7EC976}"/>
              </a:ext>
            </a:extLst>
          </p:cNvPr>
          <p:cNvSpPr>
            <a:spLocks noGrp="1"/>
          </p:cNvSpPr>
          <p:nvPr>
            <p:ph type="body" sz="quarter" idx="10"/>
          </p:nvPr>
        </p:nvSpPr>
        <p:spPr/>
        <p:txBody>
          <a:bodyPr/>
          <a:lstStyle/>
          <a:p>
            <a:r>
              <a:rPr lang="zh-CN" altLang="en-US" dirty="0"/>
              <a:t>请输入你的标题</a:t>
            </a:r>
          </a:p>
        </p:txBody>
      </p:sp>
      <p:sp>
        <p:nvSpPr>
          <p:cNvPr id="3" name="文本框 2">
            <a:extLst>
              <a:ext uri="{FF2B5EF4-FFF2-40B4-BE49-F238E27FC236}">
                <a16:creationId xmlns:a16="http://schemas.microsoft.com/office/drawing/2014/main" id="{514CAA0E-26F1-4043-8C4B-7D05DBDB1E7C}"/>
              </a:ext>
            </a:extLst>
          </p:cNvPr>
          <p:cNvSpPr txBox="1"/>
          <p:nvPr/>
        </p:nvSpPr>
        <p:spPr>
          <a:xfrm>
            <a:off x="4118941" y="3396720"/>
            <a:ext cx="3954118" cy="830997"/>
          </a:xfrm>
          <a:prstGeom prst="rect">
            <a:avLst/>
          </a:prstGeom>
          <a:noFill/>
        </p:spPr>
        <p:txBody>
          <a:bodyPr wrap="square" rtlCol="0">
            <a:spAutoFit/>
          </a:bodyPr>
          <a:lstStyle/>
          <a:p>
            <a:pPr algn="ctr"/>
            <a:r>
              <a:rPr lang="zh-CN" altLang="en-US" sz="2400" b="1" dirty="0">
                <a:solidFill>
                  <a:schemeClr val="tx1">
                    <a:lumMod val="85000"/>
                    <a:lumOff val="15000"/>
                  </a:schemeClr>
                </a:solidFill>
                <a:latin typeface="+mj-ea"/>
                <a:ea typeface="+mj-ea"/>
              </a:rPr>
              <a:t>在这里</a:t>
            </a:r>
            <a:endParaRPr lang="en-US" altLang="zh-CN" sz="2400" b="1" dirty="0">
              <a:solidFill>
                <a:schemeClr val="tx1">
                  <a:lumMod val="85000"/>
                  <a:lumOff val="15000"/>
                </a:schemeClr>
              </a:solidFill>
              <a:latin typeface="+mj-ea"/>
              <a:ea typeface="+mj-ea"/>
            </a:endParaRPr>
          </a:p>
          <a:p>
            <a:pPr algn="ctr"/>
            <a:r>
              <a:rPr lang="zh-CN" altLang="en-US" sz="2400" b="1" dirty="0">
                <a:solidFill>
                  <a:schemeClr val="tx1">
                    <a:lumMod val="85000"/>
                    <a:lumOff val="15000"/>
                  </a:schemeClr>
                </a:solidFill>
                <a:latin typeface="+mj-ea"/>
                <a:ea typeface="+mj-ea"/>
              </a:rPr>
              <a:t>输入内容</a:t>
            </a:r>
          </a:p>
        </p:txBody>
      </p:sp>
      <p:sp>
        <p:nvSpPr>
          <p:cNvPr id="4" name="椭圆 3">
            <a:extLst>
              <a:ext uri="{FF2B5EF4-FFF2-40B4-BE49-F238E27FC236}">
                <a16:creationId xmlns:a16="http://schemas.microsoft.com/office/drawing/2014/main" id="{6EF95322-5BED-4DD0-87DE-30EFB7BB174D}"/>
              </a:ext>
            </a:extLst>
          </p:cNvPr>
          <p:cNvSpPr/>
          <p:nvPr/>
        </p:nvSpPr>
        <p:spPr>
          <a:xfrm>
            <a:off x="4802931" y="2642257"/>
            <a:ext cx="2346960" cy="2346960"/>
          </a:xfrm>
          <a:prstGeom prst="ellipse">
            <a:avLst/>
          </a:prstGeom>
          <a:noFill/>
          <a:ln w="0">
            <a:gradFill>
              <a:gsLst>
                <a:gs pos="29000">
                  <a:schemeClr val="accent1"/>
                </a:gs>
                <a:gs pos="63000">
                  <a:schemeClr val="accent1"/>
                </a:gs>
                <a:gs pos="45500">
                  <a:schemeClr val="accent1">
                    <a:alpha val="0"/>
                  </a:schemeClr>
                </a:gs>
                <a:gs pos="0">
                  <a:schemeClr val="accent1">
                    <a:alpha val="0"/>
                  </a:schemeClr>
                </a:gs>
                <a:gs pos="94000">
                  <a:schemeClr val="accent1">
                    <a:alpha val="0"/>
                  </a:schemeClr>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椭圆 4">
            <a:extLst>
              <a:ext uri="{FF2B5EF4-FFF2-40B4-BE49-F238E27FC236}">
                <a16:creationId xmlns:a16="http://schemas.microsoft.com/office/drawing/2014/main" id="{FEC08241-1AA7-4B1C-B973-17BEC4763C9B}"/>
              </a:ext>
            </a:extLst>
          </p:cNvPr>
          <p:cNvSpPr/>
          <p:nvPr/>
        </p:nvSpPr>
        <p:spPr>
          <a:xfrm>
            <a:off x="4443869" y="2283195"/>
            <a:ext cx="3065084" cy="3065084"/>
          </a:xfrm>
          <a:prstGeom prst="ellipse">
            <a:avLst/>
          </a:prstGeom>
          <a:noFill/>
          <a:ln w="0">
            <a:gradFill>
              <a:gsLst>
                <a:gs pos="9000">
                  <a:schemeClr val="accent1">
                    <a:alpha val="0"/>
                  </a:schemeClr>
                </a:gs>
                <a:gs pos="54000">
                  <a:srgbClr val="B92917">
                    <a:alpha val="0"/>
                  </a:srgbClr>
                </a:gs>
                <a:gs pos="35000">
                  <a:srgbClr val="B92917"/>
                </a:gs>
                <a:gs pos="100000">
                  <a:schemeClr val="accent1"/>
                </a:gs>
              </a:gsLst>
              <a:lin ang="54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a16="http://schemas.microsoft.com/office/drawing/2014/main" id="{5903A8A1-6267-4685-873B-200456AC6860}"/>
              </a:ext>
            </a:extLst>
          </p:cNvPr>
          <p:cNvSpPr/>
          <p:nvPr/>
        </p:nvSpPr>
        <p:spPr>
          <a:xfrm>
            <a:off x="1081169" y="3092212"/>
            <a:ext cx="3272691" cy="657809"/>
          </a:xfrm>
          <a:prstGeom prst="rect">
            <a:avLst/>
          </a:prstGeom>
        </p:spPr>
        <p:txBody>
          <a:bodyPr wrap="none">
            <a:spAutoFit/>
          </a:bodyPr>
          <a:lstStyle/>
          <a:p>
            <a:pPr algn="r">
              <a:lnSpc>
                <a:spcPct val="120000"/>
              </a:lnSpc>
            </a:pPr>
            <a:r>
              <a:rPr lang="zh-CN" altLang="en-US" sz="1600" spc="120" dirty="0">
                <a:solidFill>
                  <a:schemeClr val="tx1">
                    <a:lumMod val="85000"/>
                    <a:lumOff val="15000"/>
                  </a:schemeClr>
                </a:solidFill>
              </a:rPr>
              <a:t>在这里输入内容在这里输入内容</a:t>
            </a:r>
          </a:p>
          <a:p>
            <a:pPr algn="r">
              <a:lnSpc>
                <a:spcPct val="120000"/>
              </a:lnSpc>
            </a:pPr>
            <a:r>
              <a:rPr lang="zh-CN" altLang="en-US" sz="1600" spc="120" dirty="0">
                <a:solidFill>
                  <a:schemeClr val="tx1">
                    <a:lumMod val="85000"/>
                    <a:lumOff val="15000"/>
                  </a:schemeClr>
                </a:solidFill>
              </a:rPr>
              <a:t>在这里输入内容</a:t>
            </a:r>
          </a:p>
        </p:txBody>
      </p:sp>
      <p:sp>
        <p:nvSpPr>
          <p:cNvPr id="7" name="矩形 6">
            <a:extLst>
              <a:ext uri="{FF2B5EF4-FFF2-40B4-BE49-F238E27FC236}">
                <a16:creationId xmlns:a16="http://schemas.microsoft.com/office/drawing/2014/main" id="{BD3954C4-8C5C-49A4-82E3-12E5338F287A}"/>
              </a:ext>
            </a:extLst>
          </p:cNvPr>
          <p:cNvSpPr/>
          <p:nvPr/>
        </p:nvSpPr>
        <p:spPr>
          <a:xfrm>
            <a:off x="3388763" y="2719162"/>
            <a:ext cx="962764" cy="444802"/>
          </a:xfrm>
          <a:prstGeom prst="rect">
            <a:avLst/>
          </a:prstGeom>
        </p:spPr>
        <p:txBody>
          <a:bodyPr wrap="none">
            <a:spAutoFit/>
          </a:bodyPr>
          <a:lstStyle/>
          <a:p>
            <a:pPr algn="r">
              <a:lnSpc>
                <a:spcPct val="120000"/>
              </a:lnSpc>
            </a:pPr>
            <a:r>
              <a:rPr lang="en-US" altLang="zh-CN" sz="2000" b="1" spc="120" dirty="0">
                <a:gradFill>
                  <a:gsLst>
                    <a:gs pos="0">
                      <a:schemeClr val="accent1"/>
                    </a:gs>
                    <a:gs pos="100000">
                      <a:schemeClr val="accent2"/>
                    </a:gs>
                  </a:gsLst>
                  <a:lin ang="2700000" scaled="0"/>
                </a:gradFill>
                <a:latin typeface="+mj-ea"/>
                <a:ea typeface="+mj-ea"/>
              </a:rPr>
              <a:t>100%</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9" name="矩形 8">
            <a:extLst>
              <a:ext uri="{FF2B5EF4-FFF2-40B4-BE49-F238E27FC236}">
                <a16:creationId xmlns:a16="http://schemas.microsoft.com/office/drawing/2014/main" id="{55B3D767-3A22-40A9-8B77-55D7D59E25B9}"/>
              </a:ext>
            </a:extLst>
          </p:cNvPr>
          <p:cNvSpPr/>
          <p:nvPr/>
        </p:nvSpPr>
        <p:spPr>
          <a:xfrm>
            <a:off x="3337452" y="4124244"/>
            <a:ext cx="1109599" cy="444802"/>
          </a:xfrm>
          <a:prstGeom prst="rect">
            <a:avLst/>
          </a:prstGeom>
        </p:spPr>
        <p:txBody>
          <a:bodyPr wrap="none">
            <a:spAutoFit/>
          </a:bodyPr>
          <a:lstStyle/>
          <a:p>
            <a:pPr algn="r">
              <a:lnSpc>
                <a:spcPct val="120000"/>
              </a:lnSpc>
            </a:pPr>
            <a:r>
              <a:rPr lang="en-US" altLang="zh-CN" sz="2000" b="1" spc="120" dirty="0">
                <a:gradFill>
                  <a:gsLst>
                    <a:gs pos="0">
                      <a:schemeClr val="accent1"/>
                    </a:gs>
                    <a:gs pos="100000">
                      <a:schemeClr val="accent2"/>
                    </a:gs>
                  </a:gsLst>
                  <a:lin ang="2700000" scaled="0"/>
                </a:gradFill>
                <a:latin typeface="+mj-ea"/>
                <a:ea typeface="+mj-ea"/>
              </a:rPr>
              <a:t>90.8%</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1" name="矩形 10">
            <a:extLst>
              <a:ext uri="{FF2B5EF4-FFF2-40B4-BE49-F238E27FC236}">
                <a16:creationId xmlns:a16="http://schemas.microsoft.com/office/drawing/2014/main" id="{F2811E89-0280-4F6B-A6DE-78FE7E7D7BC3}"/>
              </a:ext>
            </a:extLst>
          </p:cNvPr>
          <p:cNvSpPr/>
          <p:nvPr/>
        </p:nvSpPr>
        <p:spPr>
          <a:xfrm>
            <a:off x="7592070" y="2729102"/>
            <a:ext cx="1109599" cy="444802"/>
          </a:xfrm>
          <a:prstGeom prst="rect">
            <a:avLst/>
          </a:prstGeom>
        </p:spPr>
        <p:txBody>
          <a:bodyPr wrap="non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93.5%</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3" name="矩形 12">
            <a:extLst>
              <a:ext uri="{FF2B5EF4-FFF2-40B4-BE49-F238E27FC236}">
                <a16:creationId xmlns:a16="http://schemas.microsoft.com/office/drawing/2014/main" id="{2C27B201-908E-4FA3-8706-B8B1E1F92D6E}"/>
              </a:ext>
            </a:extLst>
          </p:cNvPr>
          <p:cNvSpPr/>
          <p:nvPr/>
        </p:nvSpPr>
        <p:spPr>
          <a:xfrm>
            <a:off x="7036870" y="4122138"/>
            <a:ext cx="1950007" cy="444802"/>
          </a:xfrm>
          <a:prstGeom prst="rect">
            <a:avLst/>
          </a:prstGeom>
        </p:spPr>
        <p:txBody>
          <a:bodyPr wrap="squar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60%</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5" name="矩形 14">
            <a:extLst>
              <a:ext uri="{FF2B5EF4-FFF2-40B4-BE49-F238E27FC236}">
                <a16:creationId xmlns:a16="http://schemas.microsoft.com/office/drawing/2014/main" id="{2F80A9AA-3CEB-4C5C-8480-CC9CE5DD4859}"/>
              </a:ext>
            </a:extLst>
          </p:cNvPr>
          <p:cNvSpPr/>
          <p:nvPr/>
        </p:nvSpPr>
        <p:spPr>
          <a:xfrm>
            <a:off x="5585278" y="5397582"/>
            <a:ext cx="782265" cy="444802"/>
          </a:xfrm>
          <a:prstGeom prst="rect">
            <a:avLst/>
          </a:prstGeom>
        </p:spPr>
        <p:txBody>
          <a:bodyPr wrap="non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70%</a:t>
            </a:r>
            <a:endParaRPr lang="zh-CN" altLang="en-US" sz="2000" b="1" spc="120" dirty="0">
              <a:gradFill>
                <a:gsLst>
                  <a:gs pos="0">
                    <a:schemeClr val="accent1"/>
                  </a:gs>
                  <a:gs pos="100000">
                    <a:schemeClr val="accent2"/>
                  </a:gs>
                </a:gsLst>
                <a:lin ang="2700000" scaled="0"/>
              </a:gradFill>
              <a:latin typeface="+mj-ea"/>
              <a:ea typeface="+mj-ea"/>
            </a:endParaRPr>
          </a:p>
        </p:txBody>
      </p:sp>
      <p:grpSp>
        <p:nvGrpSpPr>
          <p:cNvPr id="16" name="组合 15">
            <a:extLst>
              <a:ext uri="{FF2B5EF4-FFF2-40B4-BE49-F238E27FC236}">
                <a16:creationId xmlns:a16="http://schemas.microsoft.com/office/drawing/2014/main" id="{61060D61-2C1D-45D3-A531-166EE282F7F7}"/>
              </a:ext>
            </a:extLst>
          </p:cNvPr>
          <p:cNvGrpSpPr/>
          <p:nvPr/>
        </p:nvGrpSpPr>
        <p:grpSpPr>
          <a:xfrm>
            <a:off x="4551266" y="3098295"/>
            <a:ext cx="98558" cy="1446798"/>
            <a:chOff x="4551266" y="2572407"/>
            <a:chExt cx="98558" cy="1446798"/>
          </a:xfrm>
        </p:grpSpPr>
        <p:sp>
          <p:nvSpPr>
            <p:cNvPr id="17" name="椭圆 16">
              <a:extLst>
                <a:ext uri="{FF2B5EF4-FFF2-40B4-BE49-F238E27FC236}">
                  <a16:creationId xmlns:a16="http://schemas.microsoft.com/office/drawing/2014/main" id="{F22A6138-EADB-480B-8B95-42F9BE4C5B8A}"/>
                </a:ext>
              </a:extLst>
            </p:cNvPr>
            <p:cNvSpPr/>
            <p:nvPr/>
          </p:nvSpPr>
          <p:spPr>
            <a:xfrm>
              <a:off x="4551266" y="257240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8" name="椭圆 17">
              <a:extLst>
                <a:ext uri="{FF2B5EF4-FFF2-40B4-BE49-F238E27FC236}">
                  <a16:creationId xmlns:a16="http://schemas.microsoft.com/office/drawing/2014/main" id="{AABA91B0-4D47-4DAF-B017-D527FE62EB9F}"/>
                </a:ext>
              </a:extLst>
            </p:cNvPr>
            <p:cNvSpPr/>
            <p:nvPr/>
          </p:nvSpPr>
          <p:spPr>
            <a:xfrm>
              <a:off x="4551979" y="3921360"/>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grpSp>
      <p:grpSp>
        <p:nvGrpSpPr>
          <p:cNvPr id="19" name="组合 18">
            <a:extLst>
              <a:ext uri="{FF2B5EF4-FFF2-40B4-BE49-F238E27FC236}">
                <a16:creationId xmlns:a16="http://schemas.microsoft.com/office/drawing/2014/main" id="{13A823D6-CE3B-4339-B70D-AF9560A5F5F5}"/>
              </a:ext>
            </a:extLst>
          </p:cNvPr>
          <p:cNvGrpSpPr/>
          <p:nvPr/>
        </p:nvGrpSpPr>
        <p:grpSpPr>
          <a:xfrm>
            <a:off x="7318865" y="3117234"/>
            <a:ext cx="98558" cy="1446798"/>
            <a:chOff x="4551266" y="2572407"/>
            <a:chExt cx="98558" cy="1446798"/>
          </a:xfrm>
        </p:grpSpPr>
        <p:sp>
          <p:nvSpPr>
            <p:cNvPr id="20" name="椭圆 19">
              <a:extLst>
                <a:ext uri="{FF2B5EF4-FFF2-40B4-BE49-F238E27FC236}">
                  <a16:creationId xmlns:a16="http://schemas.microsoft.com/office/drawing/2014/main" id="{EF4B893C-82D5-444B-B981-A562389BCC19}"/>
                </a:ext>
              </a:extLst>
            </p:cNvPr>
            <p:cNvSpPr/>
            <p:nvPr/>
          </p:nvSpPr>
          <p:spPr>
            <a:xfrm>
              <a:off x="4551266" y="257240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1" name="椭圆 20">
              <a:extLst>
                <a:ext uri="{FF2B5EF4-FFF2-40B4-BE49-F238E27FC236}">
                  <a16:creationId xmlns:a16="http://schemas.microsoft.com/office/drawing/2014/main" id="{5F4F8AE4-0897-4BB5-9903-BAA7B8497D75}"/>
                </a:ext>
              </a:extLst>
            </p:cNvPr>
            <p:cNvSpPr/>
            <p:nvPr/>
          </p:nvSpPr>
          <p:spPr>
            <a:xfrm>
              <a:off x="4551979" y="3921360"/>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grpSp>
      <p:sp>
        <p:nvSpPr>
          <p:cNvPr id="22" name="椭圆 21">
            <a:extLst>
              <a:ext uri="{FF2B5EF4-FFF2-40B4-BE49-F238E27FC236}">
                <a16:creationId xmlns:a16="http://schemas.microsoft.com/office/drawing/2014/main" id="{EAA3B422-6278-46B6-B214-C2430D32E0CA}"/>
              </a:ext>
            </a:extLst>
          </p:cNvPr>
          <p:cNvSpPr/>
          <p:nvPr/>
        </p:nvSpPr>
        <p:spPr>
          <a:xfrm>
            <a:off x="5922921" y="528482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4" name="矩形 23">
            <a:extLst>
              <a:ext uri="{FF2B5EF4-FFF2-40B4-BE49-F238E27FC236}">
                <a16:creationId xmlns:a16="http://schemas.microsoft.com/office/drawing/2014/main" id="{46AC47EC-A82D-41ED-8B02-185B5C635A05}"/>
              </a:ext>
            </a:extLst>
          </p:cNvPr>
          <p:cNvSpPr/>
          <p:nvPr/>
        </p:nvSpPr>
        <p:spPr>
          <a:xfrm>
            <a:off x="4926452" y="1242647"/>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25" name="矩形 24">
            <a:extLst>
              <a:ext uri="{FF2B5EF4-FFF2-40B4-BE49-F238E27FC236}">
                <a16:creationId xmlns:a16="http://schemas.microsoft.com/office/drawing/2014/main" id="{5EE5C572-5328-4E41-8BEC-09EDE6D59005}"/>
              </a:ext>
            </a:extLst>
          </p:cNvPr>
          <p:cNvSpPr/>
          <p:nvPr/>
        </p:nvSpPr>
        <p:spPr>
          <a:xfrm>
            <a:off x="2541181" y="1781694"/>
            <a:ext cx="7109639" cy="646331"/>
          </a:xfrm>
          <a:prstGeom prst="rect">
            <a:avLst/>
          </a:prstGeom>
        </p:spPr>
        <p:txBody>
          <a:bodyPr wrap="none">
            <a:spAutoFit/>
          </a:bodyPr>
          <a:lstStyle/>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endParaRPr lang="en-US" altLang="zh-CN" dirty="0">
              <a:solidFill>
                <a:schemeClr val="tx1">
                  <a:lumMod val="85000"/>
                  <a:lumOff val="15000"/>
                </a:schemeClr>
              </a:solidFill>
              <a:latin typeface="微软雅黑" panose="020B0503020204020204" pitchFamily="34" charset="-122"/>
              <a:ea typeface="微软雅黑" panose="020B0503020204020204" pitchFamily="34" charset="-122"/>
            </a:endParaRPr>
          </a:p>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a:t>
            </a:r>
          </a:p>
        </p:txBody>
      </p:sp>
      <p:sp>
        <p:nvSpPr>
          <p:cNvPr id="35" name="矩形 34">
            <a:extLst>
              <a:ext uri="{FF2B5EF4-FFF2-40B4-BE49-F238E27FC236}">
                <a16:creationId xmlns:a16="http://schemas.microsoft.com/office/drawing/2014/main" id="{968489CE-8808-4034-8150-124A31496A27}"/>
              </a:ext>
            </a:extLst>
          </p:cNvPr>
          <p:cNvSpPr/>
          <p:nvPr/>
        </p:nvSpPr>
        <p:spPr>
          <a:xfrm>
            <a:off x="1181953" y="4501250"/>
            <a:ext cx="3272691" cy="657809"/>
          </a:xfrm>
          <a:prstGeom prst="rect">
            <a:avLst/>
          </a:prstGeom>
        </p:spPr>
        <p:txBody>
          <a:bodyPr wrap="none">
            <a:spAutoFit/>
          </a:bodyPr>
          <a:lstStyle/>
          <a:p>
            <a:pPr algn="r">
              <a:lnSpc>
                <a:spcPct val="120000"/>
              </a:lnSpc>
            </a:pPr>
            <a:r>
              <a:rPr lang="zh-CN" altLang="en-US" sz="1600" spc="120" dirty="0">
                <a:solidFill>
                  <a:schemeClr val="tx1">
                    <a:lumMod val="85000"/>
                    <a:lumOff val="15000"/>
                  </a:schemeClr>
                </a:solidFill>
              </a:rPr>
              <a:t>在这里输入内容在这里输入内容</a:t>
            </a:r>
          </a:p>
          <a:p>
            <a:pPr algn="r">
              <a:lnSpc>
                <a:spcPct val="120000"/>
              </a:lnSpc>
            </a:pPr>
            <a:r>
              <a:rPr lang="zh-CN" altLang="en-US" sz="1600" spc="120" dirty="0">
                <a:solidFill>
                  <a:schemeClr val="tx1">
                    <a:lumMod val="85000"/>
                    <a:lumOff val="15000"/>
                  </a:schemeClr>
                </a:solidFill>
              </a:rPr>
              <a:t>在这里输入内容</a:t>
            </a:r>
          </a:p>
        </p:txBody>
      </p:sp>
      <p:sp>
        <p:nvSpPr>
          <p:cNvPr id="36" name="矩形 35">
            <a:extLst>
              <a:ext uri="{FF2B5EF4-FFF2-40B4-BE49-F238E27FC236}">
                <a16:creationId xmlns:a16="http://schemas.microsoft.com/office/drawing/2014/main" id="{D26B6ECA-8953-4B33-B125-0E2CA0561C1A}"/>
              </a:ext>
            </a:extLst>
          </p:cNvPr>
          <p:cNvSpPr/>
          <p:nvPr/>
        </p:nvSpPr>
        <p:spPr>
          <a:xfrm>
            <a:off x="7633763" y="3092212"/>
            <a:ext cx="3272691" cy="657809"/>
          </a:xfrm>
          <a:prstGeom prst="rect">
            <a:avLst/>
          </a:prstGeom>
        </p:spPr>
        <p:txBody>
          <a:bodyPr wrap="none">
            <a:spAutoFit/>
          </a:bodyPr>
          <a:lstStyle/>
          <a:p>
            <a:pPr>
              <a:lnSpc>
                <a:spcPct val="120000"/>
              </a:lnSpc>
            </a:pPr>
            <a:r>
              <a:rPr lang="zh-CN" altLang="en-US" sz="1600" spc="120" dirty="0">
                <a:solidFill>
                  <a:schemeClr val="tx1">
                    <a:lumMod val="85000"/>
                    <a:lumOff val="15000"/>
                  </a:schemeClr>
                </a:solidFill>
              </a:rPr>
              <a:t>在这里输入内容在这里输入内容</a:t>
            </a:r>
          </a:p>
          <a:p>
            <a:pPr>
              <a:lnSpc>
                <a:spcPct val="120000"/>
              </a:lnSpc>
            </a:pPr>
            <a:r>
              <a:rPr lang="zh-CN" altLang="en-US" sz="1600" spc="120" dirty="0">
                <a:solidFill>
                  <a:schemeClr val="tx1">
                    <a:lumMod val="85000"/>
                    <a:lumOff val="15000"/>
                  </a:schemeClr>
                </a:solidFill>
              </a:rPr>
              <a:t>在这里输入内容</a:t>
            </a:r>
          </a:p>
        </p:txBody>
      </p:sp>
      <p:sp>
        <p:nvSpPr>
          <p:cNvPr id="37" name="矩形 36">
            <a:extLst>
              <a:ext uri="{FF2B5EF4-FFF2-40B4-BE49-F238E27FC236}">
                <a16:creationId xmlns:a16="http://schemas.microsoft.com/office/drawing/2014/main" id="{053F5FEE-756B-494B-A526-B024DD297768}"/>
              </a:ext>
            </a:extLst>
          </p:cNvPr>
          <p:cNvSpPr/>
          <p:nvPr/>
        </p:nvSpPr>
        <p:spPr>
          <a:xfrm>
            <a:off x="7633239" y="4495496"/>
            <a:ext cx="3272691" cy="657809"/>
          </a:xfrm>
          <a:prstGeom prst="rect">
            <a:avLst/>
          </a:prstGeom>
        </p:spPr>
        <p:txBody>
          <a:bodyPr wrap="none">
            <a:spAutoFit/>
          </a:bodyPr>
          <a:lstStyle/>
          <a:p>
            <a:pPr>
              <a:lnSpc>
                <a:spcPct val="120000"/>
              </a:lnSpc>
            </a:pPr>
            <a:r>
              <a:rPr lang="zh-CN" altLang="en-US" sz="1600" spc="120" dirty="0">
                <a:solidFill>
                  <a:schemeClr val="tx1">
                    <a:lumMod val="85000"/>
                    <a:lumOff val="15000"/>
                  </a:schemeClr>
                </a:solidFill>
              </a:rPr>
              <a:t>在这里输入内容在这里输入内容</a:t>
            </a:r>
          </a:p>
          <a:p>
            <a:pPr>
              <a:lnSpc>
                <a:spcPct val="120000"/>
              </a:lnSpc>
            </a:pPr>
            <a:r>
              <a:rPr lang="zh-CN" altLang="en-US" sz="1600" spc="120" dirty="0">
                <a:solidFill>
                  <a:schemeClr val="tx1">
                    <a:lumMod val="85000"/>
                    <a:lumOff val="15000"/>
                  </a:schemeClr>
                </a:solidFill>
              </a:rPr>
              <a:t>在这里输入内容</a:t>
            </a:r>
          </a:p>
        </p:txBody>
      </p:sp>
      <p:sp>
        <p:nvSpPr>
          <p:cNvPr id="38" name="矩形 37">
            <a:extLst>
              <a:ext uri="{FF2B5EF4-FFF2-40B4-BE49-F238E27FC236}">
                <a16:creationId xmlns:a16="http://schemas.microsoft.com/office/drawing/2014/main" id="{604574AF-DA40-483F-81CF-FF5CD94AE9BE}"/>
              </a:ext>
            </a:extLst>
          </p:cNvPr>
          <p:cNvSpPr/>
          <p:nvPr/>
        </p:nvSpPr>
        <p:spPr>
          <a:xfrm>
            <a:off x="4459655" y="5726301"/>
            <a:ext cx="3272691" cy="657809"/>
          </a:xfrm>
          <a:prstGeom prst="rect">
            <a:avLst/>
          </a:prstGeom>
        </p:spPr>
        <p:txBody>
          <a:bodyPr wrap="none">
            <a:spAutoFit/>
          </a:bodyPr>
          <a:lstStyle/>
          <a:p>
            <a:pPr algn="ctr">
              <a:lnSpc>
                <a:spcPct val="120000"/>
              </a:lnSpc>
            </a:pPr>
            <a:r>
              <a:rPr lang="zh-CN" altLang="en-US" sz="1600" spc="120" dirty="0">
                <a:solidFill>
                  <a:schemeClr val="tx1">
                    <a:lumMod val="85000"/>
                    <a:lumOff val="15000"/>
                  </a:schemeClr>
                </a:solidFill>
              </a:rPr>
              <a:t>在这里输入内容在这里输入内容</a:t>
            </a:r>
          </a:p>
          <a:p>
            <a:pPr algn="ctr">
              <a:lnSpc>
                <a:spcPct val="120000"/>
              </a:lnSpc>
            </a:pPr>
            <a:r>
              <a:rPr lang="zh-CN" altLang="en-US" sz="1600" spc="120" dirty="0">
                <a:solidFill>
                  <a:schemeClr val="tx1">
                    <a:lumMod val="85000"/>
                    <a:lumOff val="15000"/>
                  </a:schemeClr>
                </a:solidFill>
              </a:rPr>
              <a:t>在这里输入内容</a:t>
            </a:r>
          </a:p>
        </p:txBody>
      </p:sp>
      <p:cxnSp>
        <p:nvCxnSpPr>
          <p:cNvPr id="26" name="直接连接符 25">
            <a:extLst>
              <a:ext uri="{FF2B5EF4-FFF2-40B4-BE49-F238E27FC236}">
                <a16:creationId xmlns:a16="http://schemas.microsoft.com/office/drawing/2014/main" id="{7F8E0DF7-90DE-4F8F-AC70-C211D22ACD28}"/>
              </a:ext>
            </a:extLst>
          </p:cNvPr>
          <p:cNvCxnSpPr/>
          <p:nvPr/>
        </p:nvCxnSpPr>
        <p:spPr>
          <a:xfrm>
            <a:off x="5814350" y="115251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96640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C453151-646E-42C7-A965-EE321E559CF6}"/>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C60146E1-680B-43BA-9412-115B39325474}"/>
              </a:ext>
            </a:extLst>
          </p:cNvPr>
          <p:cNvSpPr/>
          <p:nvPr/>
        </p:nvSpPr>
        <p:spPr>
          <a:xfrm>
            <a:off x="0" y="1195104"/>
            <a:ext cx="12192000" cy="2429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55ACAE4A-419C-4EFC-BFB8-4C40C79506F8}"/>
              </a:ext>
            </a:extLst>
          </p:cNvPr>
          <p:cNvSpPr/>
          <p:nvPr/>
        </p:nvSpPr>
        <p:spPr>
          <a:xfrm flipH="1">
            <a:off x="9781362" y="2891138"/>
            <a:ext cx="2410638" cy="529005"/>
          </a:xfrm>
          <a:prstGeom prst="rect">
            <a:avLst/>
          </a:prstGeom>
          <a:gradFill>
            <a:gsLst>
              <a:gs pos="100000">
                <a:schemeClr val="bg1">
                  <a:alpha val="0"/>
                </a:schemeClr>
              </a:gs>
              <a:gs pos="0">
                <a:schemeClr val="bg1">
                  <a:alpha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52A60337-04D7-4FD6-BD52-9693567E2536}"/>
              </a:ext>
            </a:extLst>
          </p:cNvPr>
          <p:cNvSpPr/>
          <p:nvPr/>
        </p:nvSpPr>
        <p:spPr>
          <a:xfrm rot="10800000">
            <a:off x="9681913" y="3361141"/>
            <a:ext cx="2510087" cy="102623"/>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3E5024E8-36E5-4863-A522-74E5E80B85F2}"/>
              </a:ext>
            </a:extLst>
          </p:cNvPr>
          <p:cNvSpPr/>
          <p:nvPr/>
        </p:nvSpPr>
        <p:spPr>
          <a:xfrm>
            <a:off x="0" y="3184050"/>
            <a:ext cx="2643305" cy="438573"/>
          </a:xfrm>
          <a:prstGeom prst="rect">
            <a:avLst/>
          </a:prstGeom>
          <a:gradFill>
            <a:gsLst>
              <a:gs pos="100000">
                <a:schemeClr val="bg1">
                  <a:alpha val="0"/>
                </a:schemeClr>
              </a:gs>
              <a:gs pos="0">
                <a:schemeClr val="bg1">
                  <a:alpha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圆角 6">
            <a:extLst>
              <a:ext uri="{FF2B5EF4-FFF2-40B4-BE49-F238E27FC236}">
                <a16:creationId xmlns:a16="http://schemas.microsoft.com/office/drawing/2014/main" id="{56DB42BF-F0DF-4744-9255-4F1DA7B3250D}"/>
              </a:ext>
            </a:extLst>
          </p:cNvPr>
          <p:cNvSpPr/>
          <p:nvPr/>
        </p:nvSpPr>
        <p:spPr>
          <a:xfrm>
            <a:off x="1954234" y="2910940"/>
            <a:ext cx="8376212" cy="3217110"/>
          </a:xfrm>
          <a:prstGeom prst="roundRect">
            <a:avLst>
              <a:gd name="adj" fmla="val 1067"/>
            </a:avLst>
          </a:prstGeom>
          <a:gradFill>
            <a:gsLst>
              <a:gs pos="100000">
                <a:schemeClr val="bg1">
                  <a:alpha val="50000"/>
                </a:schemeClr>
              </a:gs>
              <a:gs pos="28000">
                <a:schemeClr val="bg1"/>
              </a:gs>
            </a:gsLst>
            <a:lin ang="5400000" scaled="0"/>
          </a:gradFill>
          <a:ln>
            <a:noFill/>
          </a:ln>
          <a:effectLst>
            <a:outerShdw blurRad="381000" dist="1905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CE968B2D-75D5-4CE8-AC80-0C7DBDCACB37}"/>
              </a:ext>
            </a:extLst>
          </p:cNvPr>
          <p:cNvSpPr/>
          <p:nvPr/>
        </p:nvSpPr>
        <p:spPr>
          <a:xfrm>
            <a:off x="-1" y="1985600"/>
            <a:ext cx="2301799" cy="391462"/>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509CC60D-DF0F-4E53-A0B6-4EEE60339B4F}"/>
              </a:ext>
            </a:extLst>
          </p:cNvPr>
          <p:cNvSpPr/>
          <p:nvPr/>
        </p:nvSpPr>
        <p:spPr>
          <a:xfrm rot="5400000">
            <a:off x="880451" y="2101310"/>
            <a:ext cx="2487528" cy="675119"/>
          </a:xfrm>
          <a:prstGeom prst="rect">
            <a:avLst/>
          </a:prstGeom>
          <a:gradFill>
            <a:gsLst>
              <a:gs pos="100000">
                <a:schemeClr val="bg1">
                  <a:alpha val="0"/>
                </a:schemeClr>
              </a:gs>
              <a:gs pos="0">
                <a:schemeClr val="bg1">
                  <a:alpha val="2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6E42875F-ED81-4921-85E7-5B4BE967C63F}"/>
              </a:ext>
            </a:extLst>
          </p:cNvPr>
          <p:cNvSpPr/>
          <p:nvPr/>
        </p:nvSpPr>
        <p:spPr>
          <a:xfrm>
            <a:off x="4926454" y="1547266"/>
            <a:ext cx="2339102" cy="523220"/>
          </a:xfrm>
          <a:prstGeom prst="rect">
            <a:avLst/>
          </a:prstGeom>
        </p:spPr>
        <p:txBody>
          <a:bodyPr wrap="none">
            <a:spAutoFit/>
          </a:bodyPr>
          <a:lstStyle/>
          <a:p>
            <a:pPr algn="ctr"/>
            <a:r>
              <a:rPr lang="zh-CN" altLang="en-US" sz="2800" b="1" dirty="0">
                <a:solidFill>
                  <a:schemeClr val="bg1"/>
                </a:solidFill>
                <a:latin typeface="+mj-ea"/>
                <a:ea typeface="+mj-ea"/>
              </a:rPr>
              <a:t>输入你的标题</a:t>
            </a:r>
          </a:p>
        </p:txBody>
      </p:sp>
      <p:sp>
        <p:nvSpPr>
          <p:cNvPr id="11" name="矩形 10">
            <a:extLst>
              <a:ext uri="{FF2B5EF4-FFF2-40B4-BE49-F238E27FC236}">
                <a16:creationId xmlns:a16="http://schemas.microsoft.com/office/drawing/2014/main" id="{FA6F67CD-39DD-432E-8FD7-53A71CE9E2B3}"/>
              </a:ext>
            </a:extLst>
          </p:cNvPr>
          <p:cNvSpPr/>
          <p:nvPr/>
        </p:nvSpPr>
        <p:spPr>
          <a:xfrm rot="5400000" flipV="1">
            <a:off x="10056163" y="1769955"/>
            <a:ext cx="1303038" cy="88393"/>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a16="http://schemas.microsoft.com/office/drawing/2014/main" id="{137472EC-F3B4-49DB-AF6C-900FE599EAE3}"/>
              </a:ext>
            </a:extLst>
          </p:cNvPr>
          <p:cNvSpPr/>
          <p:nvPr/>
        </p:nvSpPr>
        <p:spPr>
          <a:xfrm rot="5400000">
            <a:off x="1729080" y="1814387"/>
            <a:ext cx="1303038" cy="45719"/>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608B28D6-77D7-4EBE-90F0-C6C52B09BFB8}"/>
              </a:ext>
            </a:extLst>
          </p:cNvPr>
          <p:cNvSpPr/>
          <p:nvPr/>
        </p:nvSpPr>
        <p:spPr>
          <a:xfrm>
            <a:off x="2323123" y="4311574"/>
            <a:ext cx="2069974"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a:t>
            </a:r>
          </a:p>
        </p:txBody>
      </p:sp>
      <p:sp>
        <p:nvSpPr>
          <p:cNvPr id="14" name="矩形 13">
            <a:extLst>
              <a:ext uri="{FF2B5EF4-FFF2-40B4-BE49-F238E27FC236}">
                <a16:creationId xmlns:a16="http://schemas.microsoft.com/office/drawing/2014/main" id="{D6A739C2-3751-4CF3-A41C-69758246C090}"/>
              </a:ext>
            </a:extLst>
          </p:cNvPr>
          <p:cNvSpPr/>
          <p:nvPr/>
        </p:nvSpPr>
        <p:spPr>
          <a:xfrm>
            <a:off x="8030816" y="4311574"/>
            <a:ext cx="1953347" cy="953723"/>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mn-ea"/>
              </a:rPr>
              <a:t>请在这里输入你的内容请在这里输入你的内容</a:t>
            </a:r>
          </a:p>
        </p:txBody>
      </p:sp>
      <p:sp>
        <p:nvSpPr>
          <p:cNvPr id="15" name="矩形 14">
            <a:extLst>
              <a:ext uri="{FF2B5EF4-FFF2-40B4-BE49-F238E27FC236}">
                <a16:creationId xmlns:a16="http://schemas.microsoft.com/office/drawing/2014/main" id="{B952F2FA-424D-41BC-A164-5F7CC89B0C9F}"/>
              </a:ext>
            </a:extLst>
          </p:cNvPr>
          <p:cNvSpPr/>
          <p:nvPr/>
        </p:nvSpPr>
        <p:spPr>
          <a:xfrm>
            <a:off x="3002846" y="5640467"/>
            <a:ext cx="6340197" cy="276999"/>
          </a:xfrm>
          <a:prstGeom prst="rect">
            <a:avLst/>
          </a:prstGeom>
        </p:spPr>
        <p:txBody>
          <a:bodyPr wrap="none">
            <a:spAutoFit/>
          </a:bodyPr>
          <a:lstStyle/>
          <a:p>
            <a:r>
              <a:rPr lang="zh-CN" altLang="en-US" sz="1200" dirty="0">
                <a:solidFill>
                  <a:schemeClr val="tx1">
                    <a:lumMod val="50000"/>
                    <a:lumOff val="50000"/>
                  </a:schemeClr>
                </a:solidFill>
                <a:latin typeface="+mn-ea"/>
              </a:rPr>
              <a:t>请在这里输入你的内容请在这里输入你的内容请在这里输入你的内容请在这里输入你的内容</a:t>
            </a:r>
          </a:p>
        </p:txBody>
      </p:sp>
      <p:sp>
        <p:nvSpPr>
          <p:cNvPr id="16" name="文本框 15">
            <a:extLst>
              <a:ext uri="{FF2B5EF4-FFF2-40B4-BE49-F238E27FC236}">
                <a16:creationId xmlns:a16="http://schemas.microsoft.com/office/drawing/2014/main" id="{EDAA24FC-F327-4F9E-A0F9-24C2C62CF882}"/>
              </a:ext>
            </a:extLst>
          </p:cNvPr>
          <p:cNvSpPr txBox="1"/>
          <p:nvPr/>
        </p:nvSpPr>
        <p:spPr>
          <a:xfrm>
            <a:off x="2317187" y="3353760"/>
            <a:ext cx="2748612" cy="830997"/>
          </a:xfrm>
          <a:prstGeom prst="rect">
            <a:avLst/>
          </a:prstGeom>
          <a:noFill/>
        </p:spPr>
        <p:txBody>
          <a:bodyPr wrap="square" rtlCol="0">
            <a:spAutoFit/>
          </a:bodyPr>
          <a:lstStyle/>
          <a:p>
            <a:r>
              <a:rPr lang="zh-CN" altLang="en-US" sz="2400" b="1" dirty="0">
                <a:solidFill>
                  <a:schemeClr val="accent1"/>
                </a:solidFill>
                <a:latin typeface="+mj-ea"/>
                <a:ea typeface="+mj-ea"/>
              </a:rPr>
              <a:t>输入</a:t>
            </a:r>
            <a:endParaRPr lang="en-US" altLang="zh-CN" sz="2400" b="1" dirty="0">
              <a:solidFill>
                <a:schemeClr val="accent1"/>
              </a:solidFill>
              <a:latin typeface="+mj-ea"/>
              <a:ea typeface="+mj-ea"/>
            </a:endParaRPr>
          </a:p>
          <a:p>
            <a:r>
              <a:rPr lang="zh-CN" altLang="en-US" sz="2400" b="1" dirty="0">
                <a:solidFill>
                  <a:schemeClr val="accent1"/>
                </a:solidFill>
                <a:latin typeface="+mj-ea"/>
                <a:ea typeface="+mj-ea"/>
              </a:rPr>
              <a:t>相关数据</a:t>
            </a:r>
          </a:p>
        </p:txBody>
      </p:sp>
      <p:sp>
        <p:nvSpPr>
          <p:cNvPr id="17" name="文本框 16">
            <a:extLst>
              <a:ext uri="{FF2B5EF4-FFF2-40B4-BE49-F238E27FC236}">
                <a16:creationId xmlns:a16="http://schemas.microsoft.com/office/drawing/2014/main" id="{04EF0C11-B74C-4E77-B2EB-C373861F8307}"/>
              </a:ext>
            </a:extLst>
          </p:cNvPr>
          <p:cNvSpPr txBox="1"/>
          <p:nvPr/>
        </p:nvSpPr>
        <p:spPr>
          <a:xfrm>
            <a:off x="7207728" y="3323371"/>
            <a:ext cx="2748612" cy="830997"/>
          </a:xfrm>
          <a:prstGeom prst="rect">
            <a:avLst/>
          </a:prstGeom>
          <a:noFill/>
        </p:spPr>
        <p:txBody>
          <a:bodyPr wrap="square" rtlCol="0">
            <a:spAutoFit/>
          </a:bodyPr>
          <a:lstStyle/>
          <a:p>
            <a:pPr algn="r"/>
            <a:r>
              <a:rPr lang="zh-CN" altLang="en-US" sz="2400" b="1" dirty="0">
                <a:solidFill>
                  <a:schemeClr val="accent1"/>
                </a:solidFill>
                <a:latin typeface="+mj-ea"/>
                <a:ea typeface="+mj-ea"/>
              </a:rPr>
              <a:t>输入</a:t>
            </a:r>
            <a:endParaRPr lang="en-US" altLang="zh-CN" sz="2400" b="1" dirty="0">
              <a:solidFill>
                <a:schemeClr val="accent1"/>
              </a:solidFill>
              <a:latin typeface="+mj-ea"/>
              <a:ea typeface="+mj-ea"/>
            </a:endParaRPr>
          </a:p>
          <a:p>
            <a:pPr algn="r"/>
            <a:r>
              <a:rPr lang="zh-CN" altLang="en-US" sz="2400" b="1" dirty="0">
                <a:solidFill>
                  <a:schemeClr val="accent1"/>
                </a:solidFill>
                <a:latin typeface="+mj-ea"/>
                <a:ea typeface="+mj-ea"/>
              </a:rPr>
              <a:t>相关数据</a:t>
            </a:r>
          </a:p>
        </p:txBody>
      </p:sp>
      <p:cxnSp>
        <p:nvCxnSpPr>
          <p:cNvPr id="18" name="直接连接符 17">
            <a:extLst>
              <a:ext uri="{FF2B5EF4-FFF2-40B4-BE49-F238E27FC236}">
                <a16:creationId xmlns:a16="http://schemas.microsoft.com/office/drawing/2014/main" id="{73BDB52F-E2B2-4E31-88BA-7E435A2C9CD6}"/>
              </a:ext>
            </a:extLst>
          </p:cNvPr>
          <p:cNvCxnSpPr/>
          <p:nvPr/>
        </p:nvCxnSpPr>
        <p:spPr>
          <a:xfrm>
            <a:off x="2417269" y="4190991"/>
            <a:ext cx="2818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AB7E3410-6B06-4D04-AF99-4868E73C7FCC}"/>
              </a:ext>
            </a:extLst>
          </p:cNvPr>
          <p:cNvCxnSpPr/>
          <p:nvPr/>
        </p:nvCxnSpPr>
        <p:spPr>
          <a:xfrm>
            <a:off x="9562731" y="4192459"/>
            <a:ext cx="2818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id="{34816D03-4B93-4F42-971B-56A28DD79735}"/>
              </a:ext>
            </a:extLst>
          </p:cNvPr>
          <p:cNvSpPr txBox="1"/>
          <p:nvPr/>
        </p:nvSpPr>
        <p:spPr>
          <a:xfrm>
            <a:off x="2626738" y="2088824"/>
            <a:ext cx="6938525" cy="657809"/>
          </a:xfrm>
          <a:prstGeom prst="rect">
            <a:avLst/>
          </a:prstGeom>
          <a:noFill/>
        </p:spPr>
        <p:txBody>
          <a:bodyPr wrap="square" rtlCol="0">
            <a:spAutoFit/>
          </a:bodyPr>
          <a:lstStyle/>
          <a:p>
            <a:pPr algn="ctr">
              <a:lnSpc>
                <a:spcPct val="120000"/>
              </a:lnSpc>
            </a:pPr>
            <a:r>
              <a:rPr lang="zh-CN" altLang="en-US" sz="1600" spc="120" dirty="0">
                <a:solidFill>
                  <a:schemeClr val="bg1"/>
                </a:solidFill>
              </a:rPr>
              <a:t>请在这里输入你的内容请在这里输入你的内容请在这里输入你的内容请在这里输入你的内容</a:t>
            </a:r>
          </a:p>
        </p:txBody>
      </p:sp>
      <p:grpSp>
        <p:nvGrpSpPr>
          <p:cNvPr id="21" name="组合 20">
            <a:extLst>
              <a:ext uri="{FF2B5EF4-FFF2-40B4-BE49-F238E27FC236}">
                <a16:creationId xmlns:a16="http://schemas.microsoft.com/office/drawing/2014/main" id="{09EFA331-3997-4358-BD44-25740565E1F9}"/>
              </a:ext>
            </a:extLst>
          </p:cNvPr>
          <p:cNvGrpSpPr/>
          <p:nvPr/>
        </p:nvGrpSpPr>
        <p:grpSpPr>
          <a:xfrm>
            <a:off x="4949536" y="3184050"/>
            <a:ext cx="2292928" cy="2292928"/>
            <a:chOff x="5501640" y="3068320"/>
            <a:chExt cx="1188720" cy="1188721"/>
          </a:xfrm>
        </p:grpSpPr>
        <p:sp>
          <p:nvSpPr>
            <p:cNvPr id="22" name="椭圆 21">
              <a:extLst>
                <a:ext uri="{FF2B5EF4-FFF2-40B4-BE49-F238E27FC236}">
                  <a16:creationId xmlns:a16="http://schemas.microsoft.com/office/drawing/2014/main" id="{5E277BC0-2697-465A-A24F-9C9DF5177A0C}"/>
                </a:ext>
              </a:extLst>
            </p:cNvPr>
            <p:cNvSpPr/>
            <p:nvPr/>
          </p:nvSpPr>
          <p:spPr>
            <a:xfrm>
              <a:off x="5501640" y="3068320"/>
              <a:ext cx="1188720" cy="1188720"/>
            </a:xfrm>
            <a:prstGeom prst="ellipse">
              <a:avLst/>
            </a:prstGeom>
            <a:noFill/>
            <a:ln w="0">
              <a:solidFill>
                <a:schemeClr val="accent1"/>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23" name="图片 22">
              <a:extLst>
                <a:ext uri="{FF2B5EF4-FFF2-40B4-BE49-F238E27FC236}">
                  <a16:creationId xmlns:a16="http://schemas.microsoft.com/office/drawing/2014/main" id="{6EB9DB0F-C7B8-4148-B8E9-BE3C38A46272}"/>
                </a:ext>
              </a:extLst>
            </p:cNvPr>
            <p:cNvPicPr>
              <a:picLocks noChangeAspect="1"/>
            </p:cNvPicPr>
            <p:nvPr/>
          </p:nvPicPr>
          <p:blipFill>
            <a:blip r:embed="rId3">
              <a:extLst>
                <a:ext uri="{28A0092B-C50C-407E-A947-70E740481C1C}">
                  <a14:useLocalDpi xmlns:a14="http://schemas.microsoft.com/office/drawing/2010/main" val="0"/>
                </a:ext>
              </a:extLst>
            </a:blip>
            <a:srcRect b="6283"/>
            <a:stretch>
              <a:fillRect/>
            </a:stretch>
          </p:blipFill>
          <p:spPr>
            <a:xfrm>
              <a:off x="5618260" y="3745432"/>
              <a:ext cx="955480" cy="511609"/>
            </a:xfrm>
            <a:custGeom>
              <a:avLst/>
              <a:gdLst>
                <a:gd name="connsiteX0" fmla="*/ 0 w 955480"/>
                <a:gd name="connsiteY0" fmla="*/ 0 h 511609"/>
                <a:gd name="connsiteX1" fmla="*/ 955480 w 955480"/>
                <a:gd name="connsiteY1" fmla="*/ 0 h 511609"/>
                <a:gd name="connsiteX2" fmla="*/ 955480 w 955480"/>
                <a:gd name="connsiteY2" fmla="*/ 267878 h 511609"/>
                <a:gd name="connsiteX3" fmla="*/ 898016 w 955480"/>
                <a:gd name="connsiteY3" fmla="*/ 337525 h 511609"/>
                <a:gd name="connsiteX4" fmla="*/ 477740 w 955480"/>
                <a:gd name="connsiteY4" fmla="*/ 511609 h 511609"/>
                <a:gd name="connsiteX5" fmla="*/ 57464 w 955480"/>
                <a:gd name="connsiteY5" fmla="*/ 337525 h 511609"/>
                <a:gd name="connsiteX6" fmla="*/ 0 w 955480"/>
                <a:gd name="connsiteY6" fmla="*/ 267878 h 5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80" h="511609">
                  <a:moveTo>
                    <a:pt x="0" y="0"/>
                  </a:moveTo>
                  <a:lnTo>
                    <a:pt x="955480" y="0"/>
                  </a:lnTo>
                  <a:lnTo>
                    <a:pt x="955480" y="267878"/>
                  </a:lnTo>
                  <a:lnTo>
                    <a:pt x="898016" y="337525"/>
                  </a:lnTo>
                  <a:cubicBezTo>
                    <a:pt x="790458" y="445083"/>
                    <a:pt x="641868" y="511609"/>
                    <a:pt x="477740" y="511609"/>
                  </a:cubicBezTo>
                  <a:cubicBezTo>
                    <a:pt x="313612" y="511609"/>
                    <a:pt x="165022" y="445083"/>
                    <a:pt x="57464" y="337525"/>
                  </a:cubicBezTo>
                  <a:lnTo>
                    <a:pt x="0" y="267878"/>
                  </a:lnTo>
                  <a:close/>
                </a:path>
              </a:pathLst>
            </a:custGeom>
          </p:spPr>
        </p:pic>
      </p:grpSp>
      <p:sp>
        <p:nvSpPr>
          <p:cNvPr id="24" name="矩形 23">
            <a:extLst>
              <a:ext uri="{FF2B5EF4-FFF2-40B4-BE49-F238E27FC236}">
                <a16:creationId xmlns:a16="http://schemas.microsoft.com/office/drawing/2014/main" id="{E092423B-5003-4AF3-9448-7A3E1B2DE8C3}"/>
              </a:ext>
            </a:extLst>
          </p:cNvPr>
          <p:cNvSpPr/>
          <p:nvPr/>
        </p:nvSpPr>
        <p:spPr>
          <a:xfrm>
            <a:off x="5388114" y="3629137"/>
            <a:ext cx="1415772" cy="830997"/>
          </a:xfrm>
          <a:prstGeom prst="rect">
            <a:avLst/>
          </a:prstGeom>
        </p:spPr>
        <p:txBody>
          <a:bodyPr wrap="none">
            <a:spAutoFit/>
          </a:bodyPr>
          <a:lstStyle/>
          <a:p>
            <a:pPr algn="ctr"/>
            <a:r>
              <a:rPr lang="zh-CN" altLang="en-US" sz="2400" b="1" dirty="0">
                <a:solidFill>
                  <a:schemeClr val="tx1">
                    <a:lumMod val="85000"/>
                    <a:lumOff val="15000"/>
                  </a:schemeClr>
                </a:solidFill>
                <a:latin typeface="+mj-ea"/>
                <a:ea typeface="+mj-ea"/>
              </a:rPr>
              <a:t>输入你的</a:t>
            </a:r>
            <a:endParaRPr lang="en-US" altLang="zh-CN" sz="2400" b="1" dirty="0">
              <a:solidFill>
                <a:schemeClr val="tx1">
                  <a:lumMod val="85000"/>
                  <a:lumOff val="15000"/>
                </a:schemeClr>
              </a:solidFill>
              <a:latin typeface="+mj-ea"/>
              <a:ea typeface="+mj-ea"/>
            </a:endParaRPr>
          </a:p>
          <a:p>
            <a:pPr algn="ctr"/>
            <a:r>
              <a:rPr lang="zh-CN" altLang="en-US" sz="2400" b="1" dirty="0">
                <a:solidFill>
                  <a:schemeClr val="tx1">
                    <a:lumMod val="85000"/>
                    <a:lumOff val="15000"/>
                  </a:schemeClr>
                </a:solidFill>
                <a:latin typeface="+mj-ea"/>
                <a:ea typeface="+mj-ea"/>
              </a:rPr>
              <a:t>小标题</a:t>
            </a:r>
          </a:p>
        </p:txBody>
      </p:sp>
    </p:spTree>
    <p:extLst>
      <p:ext uri="{BB962C8B-B14F-4D97-AF65-F5344CB8AC3E}">
        <p14:creationId xmlns:p14="http://schemas.microsoft.com/office/powerpoint/2010/main" val="91595842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01FF073-1819-4614-A893-F558D707C375}"/>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6276CE9D-E43D-41C6-9443-435195F2E5E3}"/>
              </a:ext>
            </a:extLst>
          </p:cNvPr>
          <p:cNvGrpSpPr/>
          <p:nvPr/>
        </p:nvGrpSpPr>
        <p:grpSpPr>
          <a:xfrm>
            <a:off x="4488200" y="2703078"/>
            <a:ext cx="1415772" cy="800219"/>
            <a:chOff x="4488200" y="2703078"/>
            <a:chExt cx="1415772" cy="800219"/>
          </a:xfrm>
        </p:grpSpPr>
        <p:sp>
          <p:nvSpPr>
            <p:cNvPr id="4" name="矩形 3">
              <a:extLst>
                <a:ext uri="{FF2B5EF4-FFF2-40B4-BE49-F238E27FC236}">
                  <a16:creationId xmlns:a16="http://schemas.microsoft.com/office/drawing/2014/main" id="{9E317C7C-B4B5-4585-A8AD-410B1E456DA4}"/>
                </a:ext>
              </a:extLst>
            </p:cNvPr>
            <p:cNvSpPr/>
            <p:nvPr/>
          </p:nvSpPr>
          <p:spPr>
            <a:xfrm>
              <a:off x="4491004" y="3041632"/>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 name="矩形 4">
              <a:extLst>
                <a:ext uri="{FF2B5EF4-FFF2-40B4-BE49-F238E27FC236}">
                  <a16:creationId xmlns:a16="http://schemas.microsoft.com/office/drawing/2014/main" id="{21FB2B27-6FF7-4475-ABB6-43B5B2FC4D41}"/>
                </a:ext>
              </a:extLst>
            </p:cNvPr>
            <p:cNvSpPr/>
            <p:nvPr/>
          </p:nvSpPr>
          <p:spPr>
            <a:xfrm>
              <a:off x="4488200" y="2703078"/>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
        <p:nvSpPr>
          <p:cNvPr id="6" name="椭圆 5">
            <a:extLst>
              <a:ext uri="{FF2B5EF4-FFF2-40B4-BE49-F238E27FC236}">
                <a16:creationId xmlns:a16="http://schemas.microsoft.com/office/drawing/2014/main" id="{7CDAD9AB-56E3-4FE4-86BF-8FC63F8B7F4A}"/>
              </a:ext>
            </a:extLst>
          </p:cNvPr>
          <p:cNvSpPr/>
          <p:nvPr/>
        </p:nvSpPr>
        <p:spPr>
          <a:xfrm>
            <a:off x="1409227" y="3112299"/>
            <a:ext cx="1522402" cy="1522402"/>
          </a:xfrm>
          <a:prstGeom prst="ellipse">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文本框 6">
            <a:extLst>
              <a:ext uri="{FF2B5EF4-FFF2-40B4-BE49-F238E27FC236}">
                <a16:creationId xmlns:a16="http://schemas.microsoft.com/office/drawing/2014/main" id="{FA84C214-B6E7-4257-838C-B1D941CC8DAC}"/>
              </a:ext>
            </a:extLst>
          </p:cNvPr>
          <p:cNvSpPr txBox="1"/>
          <p:nvPr/>
        </p:nvSpPr>
        <p:spPr>
          <a:xfrm>
            <a:off x="1596153" y="3396446"/>
            <a:ext cx="1148549" cy="954107"/>
          </a:xfrm>
          <a:prstGeom prst="rect">
            <a:avLst/>
          </a:prstGeom>
          <a:noFill/>
        </p:spPr>
        <p:txBody>
          <a:bodyPr wrap="square" rtlCol="0">
            <a:spAutoFit/>
          </a:bodyPr>
          <a:lstStyle/>
          <a:p>
            <a:pPr algn="ctr"/>
            <a:r>
              <a:rPr lang="zh-CN" altLang="en-US" sz="2800" b="1" dirty="0">
                <a:solidFill>
                  <a:schemeClr val="bg1"/>
                </a:solidFill>
                <a:latin typeface="+mj-ea"/>
                <a:ea typeface="+mj-ea"/>
              </a:rPr>
              <a:t>输入标题</a:t>
            </a:r>
          </a:p>
        </p:txBody>
      </p:sp>
      <p:sp>
        <p:nvSpPr>
          <p:cNvPr id="8" name="椭圆 7">
            <a:extLst>
              <a:ext uri="{FF2B5EF4-FFF2-40B4-BE49-F238E27FC236}">
                <a16:creationId xmlns:a16="http://schemas.microsoft.com/office/drawing/2014/main" id="{FEAE7383-C41A-4D24-B434-4316B828FC34}"/>
              </a:ext>
            </a:extLst>
          </p:cNvPr>
          <p:cNvSpPr/>
          <p:nvPr/>
        </p:nvSpPr>
        <p:spPr>
          <a:xfrm>
            <a:off x="1487168" y="3190240"/>
            <a:ext cx="1366520" cy="1366520"/>
          </a:xfrm>
          <a:prstGeom prst="ellipse">
            <a:avLst/>
          </a:prstGeom>
          <a:noFill/>
          <a:ln w="0">
            <a:solidFill>
              <a:schemeClr val="bg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椭圆 8">
            <a:extLst>
              <a:ext uri="{FF2B5EF4-FFF2-40B4-BE49-F238E27FC236}">
                <a16:creationId xmlns:a16="http://schemas.microsoft.com/office/drawing/2014/main" id="{D86D2021-EBD4-4E6A-8E1A-9FF5ECC673E1}"/>
              </a:ext>
            </a:extLst>
          </p:cNvPr>
          <p:cNvSpPr/>
          <p:nvPr/>
        </p:nvSpPr>
        <p:spPr>
          <a:xfrm>
            <a:off x="-234952" y="1635760"/>
            <a:ext cx="4475480" cy="4475480"/>
          </a:xfrm>
          <a:prstGeom prst="ellipse">
            <a:avLst/>
          </a:prstGeom>
          <a:noFill/>
          <a:ln w="6350">
            <a:gradFill>
              <a:gsLst>
                <a:gs pos="83000">
                  <a:schemeClr val="accent1">
                    <a:alpha val="0"/>
                  </a:schemeClr>
                </a:gs>
                <a:gs pos="100000">
                  <a:schemeClr val="accent1">
                    <a:alpha val="8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椭圆 9">
            <a:extLst>
              <a:ext uri="{FF2B5EF4-FFF2-40B4-BE49-F238E27FC236}">
                <a16:creationId xmlns:a16="http://schemas.microsoft.com/office/drawing/2014/main" id="{07879765-65EE-48B8-97BA-7C367B25A30C}"/>
              </a:ext>
            </a:extLst>
          </p:cNvPr>
          <p:cNvSpPr/>
          <p:nvPr/>
        </p:nvSpPr>
        <p:spPr>
          <a:xfrm>
            <a:off x="-3751584" y="-1880872"/>
            <a:ext cx="11508744" cy="11508744"/>
          </a:xfrm>
          <a:prstGeom prst="ellipse">
            <a:avLst/>
          </a:prstGeom>
          <a:noFill/>
          <a:ln w="6350">
            <a:gradFill>
              <a:gsLst>
                <a:gs pos="94000">
                  <a:schemeClr val="accent1">
                    <a:alpha val="0"/>
                  </a:schemeClr>
                </a:gs>
                <a:gs pos="100000">
                  <a:schemeClr val="accent1">
                    <a:alpha val="7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a16="http://schemas.microsoft.com/office/drawing/2014/main" id="{706289DE-62F2-4391-8142-738DAAA3406C}"/>
              </a:ext>
            </a:extLst>
          </p:cNvPr>
          <p:cNvSpPr/>
          <p:nvPr/>
        </p:nvSpPr>
        <p:spPr>
          <a:xfrm>
            <a:off x="-7515864" y="-5645152"/>
            <a:ext cx="19037304" cy="19037304"/>
          </a:xfrm>
          <a:prstGeom prst="ellipse">
            <a:avLst/>
          </a:prstGeom>
          <a:noFill/>
          <a:ln w="6350">
            <a:gradFill>
              <a:gsLst>
                <a:gs pos="96000">
                  <a:schemeClr val="accent1">
                    <a:alpha val="0"/>
                  </a:schemeClr>
                </a:gs>
                <a:gs pos="100000">
                  <a:schemeClr val="accent1">
                    <a:alpha val="2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2" name="直接连接符 11">
            <a:extLst>
              <a:ext uri="{FF2B5EF4-FFF2-40B4-BE49-F238E27FC236}">
                <a16:creationId xmlns:a16="http://schemas.microsoft.com/office/drawing/2014/main" id="{E904660C-FB3E-4768-9A78-D0EDA600D26E}"/>
              </a:ext>
            </a:extLst>
          </p:cNvPr>
          <p:cNvCxnSpPr/>
          <p:nvPr/>
        </p:nvCxnSpPr>
        <p:spPr>
          <a:xfrm>
            <a:off x="-563880" y="3860800"/>
            <a:ext cx="79248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EC83476A-0A8E-457C-B1F1-DAE28A8CC78D}"/>
              </a:ext>
            </a:extLst>
          </p:cNvPr>
          <p:cNvCxnSpPr>
            <a:cxnSpLocks/>
          </p:cNvCxnSpPr>
          <p:nvPr/>
        </p:nvCxnSpPr>
        <p:spPr>
          <a:xfrm>
            <a:off x="225625" y="3860800"/>
            <a:ext cx="80916" cy="1235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77F57B4A-F69A-4058-A234-AD1FED6E8580}"/>
              </a:ext>
            </a:extLst>
          </p:cNvPr>
          <p:cNvCxnSpPr>
            <a:cxnSpLocks/>
          </p:cNvCxnSpPr>
          <p:nvPr/>
        </p:nvCxnSpPr>
        <p:spPr>
          <a:xfrm flipV="1">
            <a:off x="304066" y="3710940"/>
            <a:ext cx="144053" cy="2734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C2DF6E96-7D29-4B0A-8E57-70755D48F9DF}"/>
              </a:ext>
            </a:extLst>
          </p:cNvPr>
          <p:cNvCxnSpPr>
            <a:cxnSpLocks/>
          </p:cNvCxnSpPr>
          <p:nvPr/>
        </p:nvCxnSpPr>
        <p:spPr>
          <a:xfrm>
            <a:off x="448119" y="3710940"/>
            <a:ext cx="62249" cy="15621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FFDCD691-73DB-4B16-83D8-9840214AFB39}"/>
              </a:ext>
            </a:extLst>
          </p:cNvPr>
          <p:cNvCxnSpPr>
            <a:cxnSpLocks/>
            <a:endCxn id="17" idx="2"/>
          </p:cNvCxnSpPr>
          <p:nvPr/>
        </p:nvCxnSpPr>
        <p:spPr>
          <a:xfrm flipV="1">
            <a:off x="512898" y="3859076"/>
            <a:ext cx="676985" cy="38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弧形 16">
            <a:extLst>
              <a:ext uri="{FF2B5EF4-FFF2-40B4-BE49-F238E27FC236}">
                <a16:creationId xmlns:a16="http://schemas.microsoft.com/office/drawing/2014/main" id="{D7EFBE8B-CC7B-4D41-A7B6-57E03B528C46}"/>
              </a:ext>
            </a:extLst>
          </p:cNvPr>
          <p:cNvSpPr/>
          <p:nvPr/>
        </p:nvSpPr>
        <p:spPr>
          <a:xfrm>
            <a:off x="1189881" y="2882783"/>
            <a:ext cx="1956034" cy="1956034"/>
          </a:xfrm>
          <a:prstGeom prst="arc">
            <a:avLst>
              <a:gd name="adj1" fmla="val 19457367"/>
              <a:gd name="adj2" fmla="val 10806060"/>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椭圆 17">
            <a:extLst>
              <a:ext uri="{FF2B5EF4-FFF2-40B4-BE49-F238E27FC236}">
                <a16:creationId xmlns:a16="http://schemas.microsoft.com/office/drawing/2014/main" id="{B16F2C36-6CCE-4AD3-9C70-38D113CC38E7}"/>
              </a:ext>
            </a:extLst>
          </p:cNvPr>
          <p:cNvSpPr/>
          <p:nvPr/>
        </p:nvSpPr>
        <p:spPr>
          <a:xfrm>
            <a:off x="3697663" y="271969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椭圆 18">
            <a:extLst>
              <a:ext uri="{FF2B5EF4-FFF2-40B4-BE49-F238E27FC236}">
                <a16:creationId xmlns:a16="http://schemas.microsoft.com/office/drawing/2014/main" id="{6622C921-6BF0-4B20-9295-93527366923A}"/>
              </a:ext>
            </a:extLst>
          </p:cNvPr>
          <p:cNvSpPr/>
          <p:nvPr/>
        </p:nvSpPr>
        <p:spPr>
          <a:xfrm>
            <a:off x="3734699" y="275673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0" name="椭圆 19">
            <a:extLst>
              <a:ext uri="{FF2B5EF4-FFF2-40B4-BE49-F238E27FC236}">
                <a16:creationId xmlns:a16="http://schemas.microsoft.com/office/drawing/2014/main" id="{C71A897D-5B89-438A-9FFE-4D39C4A05016}"/>
              </a:ext>
            </a:extLst>
          </p:cNvPr>
          <p:cNvSpPr/>
          <p:nvPr/>
        </p:nvSpPr>
        <p:spPr>
          <a:xfrm>
            <a:off x="3697663" y="417813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椭圆 20">
            <a:extLst>
              <a:ext uri="{FF2B5EF4-FFF2-40B4-BE49-F238E27FC236}">
                <a16:creationId xmlns:a16="http://schemas.microsoft.com/office/drawing/2014/main" id="{644D800F-7D20-48FC-9850-2CD7CF44280C}"/>
              </a:ext>
            </a:extLst>
          </p:cNvPr>
          <p:cNvSpPr/>
          <p:nvPr/>
        </p:nvSpPr>
        <p:spPr>
          <a:xfrm>
            <a:off x="3734699" y="421517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椭圆 21">
            <a:extLst>
              <a:ext uri="{FF2B5EF4-FFF2-40B4-BE49-F238E27FC236}">
                <a16:creationId xmlns:a16="http://schemas.microsoft.com/office/drawing/2014/main" id="{D5CBDB79-DE5F-4ACA-ACD4-7145CFBF90C9}"/>
              </a:ext>
            </a:extLst>
          </p:cNvPr>
          <p:cNvSpPr/>
          <p:nvPr/>
        </p:nvSpPr>
        <p:spPr>
          <a:xfrm>
            <a:off x="7150804" y="1895632"/>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3" name="椭圆 22">
            <a:extLst>
              <a:ext uri="{FF2B5EF4-FFF2-40B4-BE49-F238E27FC236}">
                <a16:creationId xmlns:a16="http://schemas.microsoft.com/office/drawing/2014/main" id="{F16FEF23-9D82-42A7-9DCB-5BE22AB2E3DE}"/>
              </a:ext>
            </a:extLst>
          </p:cNvPr>
          <p:cNvSpPr/>
          <p:nvPr/>
        </p:nvSpPr>
        <p:spPr>
          <a:xfrm>
            <a:off x="7187840" y="1932668"/>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a16="http://schemas.microsoft.com/office/drawing/2014/main" id="{49A5D5C8-E736-444A-9483-835B37056EBE}"/>
              </a:ext>
            </a:extLst>
          </p:cNvPr>
          <p:cNvSpPr/>
          <p:nvPr/>
        </p:nvSpPr>
        <p:spPr>
          <a:xfrm>
            <a:off x="7381127" y="3468828"/>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椭圆 24">
            <a:extLst>
              <a:ext uri="{FF2B5EF4-FFF2-40B4-BE49-F238E27FC236}">
                <a16:creationId xmlns:a16="http://schemas.microsoft.com/office/drawing/2014/main" id="{8ABEF5E5-B5CD-4BC4-B5C9-697C80DF36E6}"/>
              </a:ext>
            </a:extLst>
          </p:cNvPr>
          <p:cNvSpPr/>
          <p:nvPr/>
        </p:nvSpPr>
        <p:spPr>
          <a:xfrm>
            <a:off x="7418163" y="3505864"/>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椭圆 25">
            <a:extLst>
              <a:ext uri="{FF2B5EF4-FFF2-40B4-BE49-F238E27FC236}">
                <a16:creationId xmlns:a16="http://schemas.microsoft.com/office/drawing/2014/main" id="{266C8D82-DD7E-4D5D-A007-97F96D1858DE}"/>
              </a:ext>
            </a:extLst>
          </p:cNvPr>
          <p:cNvSpPr/>
          <p:nvPr/>
        </p:nvSpPr>
        <p:spPr>
          <a:xfrm>
            <a:off x="7150804" y="504202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椭圆 26">
            <a:extLst>
              <a:ext uri="{FF2B5EF4-FFF2-40B4-BE49-F238E27FC236}">
                <a16:creationId xmlns:a16="http://schemas.microsoft.com/office/drawing/2014/main" id="{4321DA7E-5881-4BCC-831D-474DC4DAFCA2}"/>
              </a:ext>
            </a:extLst>
          </p:cNvPr>
          <p:cNvSpPr/>
          <p:nvPr/>
        </p:nvSpPr>
        <p:spPr>
          <a:xfrm>
            <a:off x="7187840" y="507906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8" name="组合 27">
            <a:extLst>
              <a:ext uri="{FF2B5EF4-FFF2-40B4-BE49-F238E27FC236}">
                <a16:creationId xmlns:a16="http://schemas.microsoft.com/office/drawing/2014/main" id="{237EA008-AECC-43BB-BA08-41914FD1EECA}"/>
              </a:ext>
            </a:extLst>
          </p:cNvPr>
          <p:cNvGrpSpPr/>
          <p:nvPr/>
        </p:nvGrpSpPr>
        <p:grpSpPr>
          <a:xfrm>
            <a:off x="7535827" y="3652167"/>
            <a:ext cx="381706" cy="381706"/>
            <a:chOff x="3807600" y="1140600"/>
            <a:chExt cx="4876800" cy="4876800"/>
          </a:xfrm>
          <a:solidFill>
            <a:schemeClr val="accent1"/>
          </a:solidFill>
        </p:grpSpPr>
        <p:sp>
          <p:nvSpPr>
            <p:cNvPr id="29" name="任意多边形: 形状 28">
              <a:extLst>
                <a:ext uri="{FF2B5EF4-FFF2-40B4-BE49-F238E27FC236}">
                  <a16:creationId xmlns:a16="http://schemas.microsoft.com/office/drawing/2014/main" id="{30A3A727-0446-40DD-BA4B-7B4BE1AB263C}"/>
                </a:ext>
              </a:extLst>
            </p:cNvPr>
            <p:cNvSpPr/>
            <p:nvPr/>
          </p:nvSpPr>
          <p:spPr>
            <a:xfrm>
              <a:off x="5066783" y="1140600"/>
              <a:ext cx="2358424" cy="4876790"/>
            </a:xfrm>
            <a:custGeom>
              <a:avLst/>
              <a:gdLst>
                <a:gd name="connsiteX0" fmla="*/ 2354735 w 2358424"/>
                <a:gd name="connsiteY0" fmla="*/ 1818218 h 4876790"/>
                <a:gd name="connsiteX1" fmla="*/ 1765194 w 2358424"/>
                <a:gd name="connsiteY1" fmla="*/ 53588 h 4876790"/>
                <a:gd name="connsiteX2" fmla="*/ 1685299 w 2358424"/>
                <a:gd name="connsiteY2" fmla="*/ 0 h 4876790"/>
                <a:gd name="connsiteX3" fmla="*/ 674649 w 2358424"/>
                <a:gd name="connsiteY3" fmla="*/ 0 h 4876790"/>
                <a:gd name="connsiteX4" fmla="*/ 594743 w 2358424"/>
                <a:gd name="connsiteY4" fmla="*/ 53588 h 4876790"/>
                <a:gd name="connsiteX5" fmla="*/ 5203 w 2358424"/>
                <a:gd name="connsiteY5" fmla="*/ 1820218 h 4876790"/>
                <a:gd name="connsiteX6" fmla="*/ 35712 w 2358424"/>
                <a:gd name="connsiteY6" fmla="*/ 1917573 h 4876790"/>
                <a:gd name="connsiteX7" fmla="*/ 1085214 w 2358424"/>
                <a:gd name="connsiteY7" fmla="*/ 2565673 h 4876790"/>
                <a:gd name="connsiteX8" fmla="*/ 1085214 w 2358424"/>
                <a:gd name="connsiteY8" fmla="*/ 2859291 h 4876790"/>
                <a:gd name="connsiteX9" fmla="*/ 164052 w 2358424"/>
                <a:gd name="connsiteY9" fmla="*/ 3866150 h 4876790"/>
                <a:gd name="connsiteX10" fmla="*/ 1177331 w 2358424"/>
                <a:gd name="connsiteY10" fmla="*/ 4876791 h 4876790"/>
                <a:gd name="connsiteX11" fmla="*/ 2184028 w 2358424"/>
                <a:gd name="connsiteY11" fmla="*/ 3866150 h 4876790"/>
                <a:gd name="connsiteX12" fmla="*/ 1253654 w 2358424"/>
                <a:gd name="connsiteY12" fmla="*/ 2859291 h 4876790"/>
                <a:gd name="connsiteX13" fmla="*/ 1253654 w 2358424"/>
                <a:gd name="connsiteY13" fmla="*/ 2565673 h 4876790"/>
                <a:gd name="connsiteX14" fmla="*/ 2313682 w 2358424"/>
                <a:gd name="connsiteY14" fmla="*/ 1916582 h 4876790"/>
                <a:gd name="connsiteX15" fmla="*/ 2354735 w 2358424"/>
                <a:gd name="connsiteY15" fmla="*/ 1818218 h 4876790"/>
                <a:gd name="connsiteX16" fmla="*/ 832564 w 2358424"/>
                <a:gd name="connsiteY16" fmla="*/ 2212448 h 4876790"/>
                <a:gd name="connsiteX17" fmla="*/ 180844 w 2358424"/>
                <a:gd name="connsiteY17" fmla="*/ 1812093 h 4876790"/>
                <a:gd name="connsiteX18" fmla="*/ 735351 w 2358424"/>
                <a:gd name="connsiteY18" fmla="*/ 168440 h 4876790"/>
                <a:gd name="connsiteX19" fmla="*/ 832564 w 2358424"/>
                <a:gd name="connsiteY19" fmla="*/ 168440 h 4876790"/>
                <a:gd name="connsiteX20" fmla="*/ 832564 w 2358424"/>
                <a:gd name="connsiteY20" fmla="*/ 2212448 h 4876790"/>
                <a:gd name="connsiteX21" fmla="*/ 2022179 w 2358424"/>
                <a:gd name="connsiteY21" fmla="*/ 3866159 h 4876790"/>
                <a:gd name="connsiteX22" fmla="*/ 1179978 w 2358424"/>
                <a:gd name="connsiteY22" fmla="*/ 4708360 h 4876790"/>
                <a:gd name="connsiteX23" fmla="*/ 337778 w 2358424"/>
                <a:gd name="connsiteY23" fmla="*/ 3866159 h 4876790"/>
                <a:gd name="connsiteX24" fmla="*/ 1179978 w 2358424"/>
                <a:gd name="connsiteY24" fmla="*/ 3023959 h 4876790"/>
                <a:gd name="connsiteX25" fmla="*/ 2022179 w 2358424"/>
                <a:gd name="connsiteY25" fmla="*/ 3866159 h 4876790"/>
                <a:gd name="connsiteX26" fmla="*/ 1337884 w 2358424"/>
                <a:gd name="connsiteY26" fmla="*/ 2316099 h 4876790"/>
                <a:gd name="connsiteX27" fmla="*/ 1169444 w 2358424"/>
                <a:gd name="connsiteY27" fmla="*/ 2419769 h 4876790"/>
                <a:gd name="connsiteX28" fmla="*/ 1001004 w 2358424"/>
                <a:gd name="connsiteY28" fmla="*/ 2316099 h 4876790"/>
                <a:gd name="connsiteX29" fmla="*/ 1001004 w 2358424"/>
                <a:gd name="connsiteY29" fmla="*/ 168440 h 4876790"/>
                <a:gd name="connsiteX30" fmla="*/ 1337884 w 2358424"/>
                <a:gd name="connsiteY30" fmla="*/ 168440 h 4876790"/>
                <a:gd name="connsiteX31" fmla="*/ 1337884 w 2358424"/>
                <a:gd name="connsiteY31" fmla="*/ 2316099 h 4876790"/>
                <a:gd name="connsiteX32" fmla="*/ 1506324 w 2358424"/>
                <a:gd name="connsiteY32" fmla="*/ 2212448 h 4876790"/>
                <a:gd name="connsiteX33" fmla="*/ 1506324 w 2358424"/>
                <a:gd name="connsiteY33" fmla="*/ 168440 h 4876790"/>
                <a:gd name="connsiteX34" fmla="*/ 1624596 w 2358424"/>
                <a:gd name="connsiteY34" fmla="*/ 168440 h 4876790"/>
                <a:gd name="connsiteX35" fmla="*/ 2168569 w 2358424"/>
                <a:gd name="connsiteY35" fmla="*/ 1812093 h 4876790"/>
                <a:gd name="connsiteX36" fmla="*/ 1506324 w 2358424"/>
                <a:gd name="connsiteY36" fmla="*/ 2212448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58424" h="4876790">
                  <a:moveTo>
                    <a:pt x="2354735" y="1818218"/>
                  </a:moveTo>
                  <a:lnTo>
                    <a:pt x="1765194" y="53588"/>
                  </a:lnTo>
                  <a:cubicBezTo>
                    <a:pt x="1753726" y="19202"/>
                    <a:pt x="1721570" y="0"/>
                    <a:pt x="1685299" y="0"/>
                  </a:cubicBezTo>
                  <a:lnTo>
                    <a:pt x="674649" y="0"/>
                  </a:lnTo>
                  <a:cubicBezTo>
                    <a:pt x="638377" y="0"/>
                    <a:pt x="606221" y="19202"/>
                    <a:pt x="594743" y="53588"/>
                  </a:cubicBezTo>
                  <a:lnTo>
                    <a:pt x="5203" y="1820218"/>
                  </a:lnTo>
                  <a:cubicBezTo>
                    <a:pt x="-7179" y="1857308"/>
                    <a:pt x="2365" y="1897094"/>
                    <a:pt x="35712" y="1917573"/>
                  </a:cubicBezTo>
                  <a:lnTo>
                    <a:pt x="1085214" y="2565673"/>
                  </a:lnTo>
                  <a:lnTo>
                    <a:pt x="1085214" y="2859291"/>
                  </a:lnTo>
                  <a:cubicBezTo>
                    <a:pt x="579894" y="2902268"/>
                    <a:pt x="164052" y="3337246"/>
                    <a:pt x="164052" y="3866150"/>
                  </a:cubicBezTo>
                  <a:cubicBezTo>
                    <a:pt x="164052" y="4423448"/>
                    <a:pt x="620070" y="4876791"/>
                    <a:pt x="1177331" y="4876791"/>
                  </a:cubicBezTo>
                  <a:cubicBezTo>
                    <a:pt x="1734591" y="4876791"/>
                    <a:pt x="2184028" y="4423448"/>
                    <a:pt x="2184028" y="3866150"/>
                  </a:cubicBezTo>
                  <a:cubicBezTo>
                    <a:pt x="2184028" y="3337246"/>
                    <a:pt x="1780034" y="2902268"/>
                    <a:pt x="1253654" y="2859291"/>
                  </a:cubicBezTo>
                  <a:lnTo>
                    <a:pt x="1253654" y="2565673"/>
                  </a:lnTo>
                  <a:lnTo>
                    <a:pt x="2313682" y="1916582"/>
                  </a:lnTo>
                  <a:cubicBezTo>
                    <a:pt x="2347048" y="1896113"/>
                    <a:pt x="2367117" y="1855318"/>
                    <a:pt x="2354735" y="1818218"/>
                  </a:cubicBezTo>
                  <a:close/>
                  <a:moveTo>
                    <a:pt x="832564" y="2212448"/>
                  </a:moveTo>
                  <a:lnTo>
                    <a:pt x="180844" y="1812093"/>
                  </a:lnTo>
                  <a:lnTo>
                    <a:pt x="735351" y="168440"/>
                  </a:lnTo>
                  <a:lnTo>
                    <a:pt x="832564" y="168440"/>
                  </a:lnTo>
                  <a:lnTo>
                    <a:pt x="832564" y="2212448"/>
                  </a:lnTo>
                  <a:close/>
                  <a:moveTo>
                    <a:pt x="2022179" y="3866159"/>
                  </a:moveTo>
                  <a:cubicBezTo>
                    <a:pt x="2022179" y="4330523"/>
                    <a:pt x="1644379" y="4708360"/>
                    <a:pt x="1179978" y="4708360"/>
                  </a:cubicBezTo>
                  <a:cubicBezTo>
                    <a:pt x="715578" y="4708360"/>
                    <a:pt x="337778" y="4330523"/>
                    <a:pt x="337778" y="3866159"/>
                  </a:cubicBezTo>
                  <a:cubicBezTo>
                    <a:pt x="337778" y="3401797"/>
                    <a:pt x="715578" y="3023959"/>
                    <a:pt x="1179978" y="3023959"/>
                  </a:cubicBezTo>
                  <a:cubicBezTo>
                    <a:pt x="1644379" y="3023950"/>
                    <a:pt x="2022179" y="3401797"/>
                    <a:pt x="2022179" y="3866159"/>
                  </a:cubicBezTo>
                  <a:close/>
                  <a:moveTo>
                    <a:pt x="1337884" y="2316099"/>
                  </a:moveTo>
                  <a:lnTo>
                    <a:pt x="1169444" y="2419769"/>
                  </a:lnTo>
                  <a:lnTo>
                    <a:pt x="1001004" y="2316099"/>
                  </a:lnTo>
                  <a:lnTo>
                    <a:pt x="1001004" y="168440"/>
                  </a:lnTo>
                  <a:lnTo>
                    <a:pt x="1337884" y="168440"/>
                  </a:lnTo>
                  <a:lnTo>
                    <a:pt x="1337884" y="2316099"/>
                  </a:lnTo>
                  <a:close/>
                  <a:moveTo>
                    <a:pt x="1506324" y="2212448"/>
                  </a:moveTo>
                  <a:lnTo>
                    <a:pt x="1506324" y="168440"/>
                  </a:lnTo>
                  <a:lnTo>
                    <a:pt x="1624596" y="168440"/>
                  </a:lnTo>
                  <a:lnTo>
                    <a:pt x="2168569" y="1812093"/>
                  </a:lnTo>
                  <a:lnTo>
                    <a:pt x="1506324" y="2212448"/>
                  </a:lnTo>
                  <a:close/>
                </a:path>
              </a:pathLst>
            </a:custGeom>
            <a:grp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id="{665D41C9-198C-4912-84DE-809334A8C1A8}"/>
                </a:ext>
              </a:extLst>
            </p:cNvPr>
            <p:cNvSpPr/>
            <p:nvPr/>
          </p:nvSpPr>
          <p:spPr>
            <a:xfrm>
              <a:off x="5601842" y="4336780"/>
              <a:ext cx="1289823" cy="1231205"/>
            </a:xfrm>
            <a:custGeom>
              <a:avLst/>
              <a:gdLst>
                <a:gd name="connsiteX0" fmla="*/ 1285695 w 1289823"/>
                <a:gd name="connsiteY0" fmla="*/ 461725 h 1231205"/>
                <a:gd name="connsiteX1" fmla="*/ 1217677 w 1289823"/>
                <a:gd name="connsiteY1" fmla="*/ 404479 h 1231205"/>
                <a:gd name="connsiteX2" fmla="*/ 874091 w 1289823"/>
                <a:gd name="connsiteY2" fmla="*/ 354559 h 1231205"/>
                <a:gd name="connsiteX3" fmla="*/ 720453 w 1289823"/>
                <a:gd name="connsiteY3" fmla="*/ 43177 h 1231205"/>
                <a:gd name="connsiteX4" fmla="*/ 569367 w 1289823"/>
                <a:gd name="connsiteY4" fmla="*/ 43177 h 1231205"/>
                <a:gd name="connsiteX5" fmla="*/ 415729 w 1289823"/>
                <a:gd name="connsiteY5" fmla="*/ 354559 h 1231205"/>
                <a:gd name="connsiteX6" fmla="*/ 72143 w 1289823"/>
                <a:gd name="connsiteY6" fmla="*/ 404479 h 1231205"/>
                <a:gd name="connsiteX7" fmla="*/ 4125 w 1289823"/>
                <a:gd name="connsiteY7" fmla="*/ 461725 h 1231205"/>
                <a:gd name="connsiteX8" fmla="*/ 25423 w 1289823"/>
                <a:gd name="connsiteY8" fmla="*/ 548078 h 1231205"/>
                <a:gd name="connsiteX9" fmla="*/ 274092 w 1289823"/>
                <a:gd name="connsiteY9" fmla="*/ 790461 h 1231205"/>
                <a:gd name="connsiteX10" fmla="*/ 215371 w 1289823"/>
                <a:gd name="connsiteY10" fmla="*/ 1132685 h 1231205"/>
                <a:gd name="connsiteX11" fmla="*/ 248889 w 1289823"/>
                <a:gd name="connsiteY11" fmla="*/ 1215009 h 1231205"/>
                <a:gd name="connsiteX12" fmla="*/ 337595 w 1289823"/>
                <a:gd name="connsiteY12" fmla="*/ 1221429 h 1231205"/>
                <a:gd name="connsiteX13" fmla="*/ 644910 w 1289823"/>
                <a:gd name="connsiteY13" fmla="*/ 1059895 h 1231205"/>
                <a:gd name="connsiteX14" fmla="*/ 952225 w 1289823"/>
                <a:gd name="connsiteY14" fmla="*/ 1221429 h 1231205"/>
                <a:gd name="connsiteX15" fmla="*/ 991411 w 1289823"/>
                <a:gd name="connsiteY15" fmla="*/ 1231135 h 1231205"/>
                <a:gd name="connsiteX16" fmla="*/ 1040921 w 1289823"/>
                <a:gd name="connsiteY16" fmla="*/ 1215019 h 1231205"/>
                <a:gd name="connsiteX17" fmla="*/ 1074440 w 1289823"/>
                <a:gd name="connsiteY17" fmla="*/ 1132694 h 1231205"/>
                <a:gd name="connsiteX18" fmla="*/ 1015718 w 1289823"/>
                <a:gd name="connsiteY18" fmla="*/ 790470 h 1231205"/>
                <a:gd name="connsiteX19" fmla="*/ 1264387 w 1289823"/>
                <a:gd name="connsiteY19" fmla="*/ 548088 h 1231205"/>
                <a:gd name="connsiteX20" fmla="*/ 1285695 w 1289823"/>
                <a:gd name="connsiteY20" fmla="*/ 461725 h 1231205"/>
                <a:gd name="connsiteX21" fmla="*/ 866443 w 1289823"/>
                <a:gd name="connsiteY21" fmla="*/ 700821 h 1231205"/>
                <a:gd name="connsiteX22" fmla="*/ 842220 w 1289823"/>
                <a:gd name="connsiteY22" fmla="*/ 775335 h 1231205"/>
                <a:gd name="connsiteX23" fmla="*/ 879558 w 1289823"/>
                <a:gd name="connsiteY23" fmla="*/ 992962 h 1231205"/>
                <a:gd name="connsiteX24" fmla="*/ 684096 w 1289823"/>
                <a:gd name="connsiteY24" fmla="*/ 890235 h 1231205"/>
                <a:gd name="connsiteX25" fmla="*/ 644910 w 1289823"/>
                <a:gd name="connsiteY25" fmla="*/ 880529 h 1231205"/>
                <a:gd name="connsiteX26" fmla="*/ 605724 w 1289823"/>
                <a:gd name="connsiteY26" fmla="*/ 890235 h 1231205"/>
                <a:gd name="connsiteX27" fmla="*/ 410262 w 1289823"/>
                <a:gd name="connsiteY27" fmla="*/ 992962 h 1231205"/>
                <a:gd name="connsiteX28" fmla="*/ 447600 w 1289823"/>
                <a:gd name="connsiteY28" fmla="*/ 775335 h 1231205"/>
                <a:gd name="connsiteX29" fmla="*/ 423378 w 1289823"/>
                <a:gd name="connsiteY29" fmla="*/ 700821 h 1231205"/>
                <a:gd name="connsiteX30" fmla="*/ 265215 w 1289823"/>
                <a:gd name="connsiteY30" fmla="*/ 546611 h 1231205"/>
                <a:gd name="connsiteX31" fmla="*/ 483747 w 1289823"/>
                <a:gd name="connsiteY31" fmla="*/ 514864 h 1231205"/>
                <a:gd name="connsiteX32" fmla="*/ 547203 w 1289823"/>
                <a:gd name="connsiteY32" fmla="*/ 468801 h 1231205"/>
                <a:gd name="connsiteX33" fmla="*/ 644910 w 1289823"/>
                <a:gd name="connsiteY33" fmla="*/ 270758 h 1231205"/>
                <a:gd name="connsiteX34" fmla="*/ 742618 w 1289823"/>
                <a:gd name="connsiteY34" fmla="*/ 468801 h 1231205"/>
                <a:gd name="connsiteX35" fmla="*/ 806073 w 1289823"/>
                <a:gd name="connsiteY35" fmla="*/ 514864 h 1231205"/>
                <a:gd name="connsiteX36" fmla="*/ 1024605 w 1289823"/>
                <a:gd name="connsiteY36" fmla="*/ 546611 h 1231205"/>
                <a:gd name="connsiteX37" fmla="*/ 866443 w 1289823"/>
                <a:gd name="connsiteY37" fmla="*/ 700821 h 12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823" h="1231205">
                  <a:moveTo>
                    <a:pt x="1285695" y="461725"/>
                  </a:moveTo>
                  <a:cubicBezTo>
                    <a:pt x="1275780" y="431292"/>
                    <a:pt x="1249424" y="409089"/>
                    <a:pt x="1217677" y="404479"/>
                  </a:cubicBezTo>
                  <a:lnTo>
                    <a:pt x="874091" y="354559"/>
                  </a:lnTo>
                  <a:lnTo>
                    <a:pt x="720453" y="43177"/>
                  </a:lnTo>
                  <a:cubicBezTo>
                    <a:pt x="692078" y="-14392"/>
                    <a:pt x="597742" y="-14392"/>
                    <a:pt x="569367" y="43177"/>
                  </a:cubicBezTo>
                  <a:lnTo>
                    <a:pt x="415729" y="354559"/>
                  </a:lnTo>
                  <a:lnTo>
                    <a:pt x="72143" y="404479"/>
                  </a:lnTo>
                  <a:cubicBezTo>
                    <a:pt x="40396" y="409089"/>
                    <a:pt x="14031" y="431292"/>
                    <a:pt x="4125" y="461725"/>
                  </a:cubicBezTo>
                  <a:cubicBezTo>
                    <a:pt x="-5781" y="492233"/>
                    <a:pt x="2477" y="525713"/>
                    <a:pt x="25423" y="548078"/>
                  </a:cubicBezTo>
                  <a:lnTo>
                    <a:pt x="274092" y="790461"/>
                  </a:lnTo>
                  <a:lnTo>
                    <a:pt x="215371" y="1132685"/>
                  </a:lnTo>
                  <a:cubicBezTo>
                    <a:pt x="209980" y="1164270"/>
                    <a:pt x="222981" y="1196178"/>
                    <a:pt x="248889" y="1215009"/>
                  </a:cubicBezTo>
                  <a:cubicBezTo>
                    <a:pt x="274883" y="1234012"/>
                    <a:pt x="309297" y="1236479"/>
                    <a:pt x="337595" y="1221429"/>
                  </a:cubicBezTo>
                  <a:lnTo>
                    <a:pt x="644910" y="1059895"/>
                  </a:lnTo>
                  <a:lnTo>
                    <a:pt x="952225" y="1221429"/>
                  </a:lnTo>
                  <a:cubicBezTo>
                    <a:pt x="964560" y="1227925"/>
                    <a:pt x="978009" y="1231135"/>
                    <a:pt x="991411" y="1231135"/>
                  </a:cubicBezTo>
                  <a:cubicBezTo>
                    <a:pt x="1008851" y="1231135"/>
                    <a:pt x="1026244" y="1225706"/>
                    <a:pt x="1040921" y="1215019"/>
                  </a:cubicBezTo>
                  <a:cubicBezTo>
                    <a:pt x="1066829" y="1196188"/>
                    <a:pt x="1079822" y="1164270"/>
                    <a:pt x="1074440" y="1132694"/>
                  </a:cubicBezTo>
                  <a:lnTo>
                    <a:pt x="1015718" y="790470"/>
                  </a:lnTo>
                  <a:lnTo>
                    <a:pt x="1264387" y="548088"/>
                  </a:lnTo>
                  <a:cubicBezTo>
                    <a:pt x="1287343" y="525713"/>
                    <a:pt x="1295611" y="492242"/>
                    <a:pt x="1285695" y="461725"/>
                  </a:cubicBezTo>
                  <a:close/>
                  <a:moveTo>
                    <a:pt x="866443" y="700821"/>
                  </a:moveTo>
                  <a:cubicBezTo>
                    <a:pt x="846621" y="720147"/>
                    <a:pt x="837572" y="748027"/>
                    <a:pt x="842220" y="775335"/>
                  </a:cubicBezTo>
                  <a:lnTo>
                    <a:pt x="879558" y="992962"/>
                  </a:lnTo>
                  <a:lnTo>
                    <a:pt x="684096" y="890235"/>
                  </a:lnTo>
                  <a:cubicBezTo>
                    <a:pt x="671837" y="883739"/>
                    <a:pt x="658350" y="880529"/>
                    <a:pt x="644910" y="880529"/>
                  </a:cubicBezTo>
                  <a:cubicBezTo>
                    <a:pt x="631470" y="880529"/>
                    <a:pt x="617973" y="883739"/>
                    <a:pt x="605724" y="890235"/>
                  </a:cubicBezTo>
                  <a:lnTo>
                    <a:pt x="410262" y="992962"/>
                  </a:lnTo>
                  <a:lnTo>
                    <a:pt x="447600" y="775335"/>
                  </a:lnTo>
                  <a:cubicBezTo>
                    <a:pt x="452248" y="748027"/>
                    <a:pt x="443199" y="720147"/>
                    <a:pt x="423378" y="700821"/>
                  </a:cubicBezTo>
                  <a:lnTo>
                    <a:pt x="265215" y="546611"/>
                  </a:lnTo>
                  <a:lnTo>
                    <a:pt x="483747" y="514864"/>
                  </a:lnTo>
                  <a:cubicBezTo>
                    <a:pt x="511179" y="510921"/>
                    <a:pt x="534906" y="493643"/>
                    <a:pt x="547203" y="468801"/>
                  </a:cubicBezTo>
                  <a:lnTo>
                    <a:pt x="644910" y="270758"/>
                  </a:lnTo>
                  <a:lnTo>
                    <a:pt x="742618" y="468801"/>
                  </a:lnTo>
                  <a:cubicBezTo>
                    <a:pt x="754914" y="493643"/>
                    <a:pt x="778641" y="510912"/>
                    <a:pt x="806073" y="514864"/>
                  </a:cubicBezTo>
                  <a:lnTo>
                    <a:pt x="1024605" y="546611"/>
                  </a:lnTo>
                  <a:lnTo>
                    <a:pt x="866443" y="700821"/>
                  </a:lnTo>
                  <a:close/>
                </a:path>
              </a:pathLst>
            </a:custGeom>
            <a:grpFill/>
            <a:ln w="9525" cap="flat">
              <a:noFill/>
              <a:prstDash val="solid"/>
              <a:miter/>
            </a:ln>
          </p:spPr>
          <p:txBody>
            <a:bodyPr rtlCol="0" anchor="ctr"/>
            <a:lstStyle/>
            <a:p>
              <a:endParaRPr lang="zh-CN" altLang="en-US"/>
            </a:p>
          </p:txBody>
        </p:sp>
      </p:grpSp>
      <p:grpSp>
        <p:nvGrpSpPr>
          <p:cNvPr id="31" name="组合 30">
            <a:extLst>
              <a:ext uri="{FF2B5EF4-FFF2-40B4-BE49-F238E27FC236}">
                <a16:creationId xmlns:a16="http://schemas.microsoft.com/office/drawing/2014/main" id="{AD1D9129-725B-431A-8212-3F32365494C7}"/>
              </a:ext>
            </a:extLst>
          </p:cNvPr>
          <p:cNvGrpSpPr/>
          <p:nvPr/>
        </p:nvGrpSpPr>
        <p:grpSpPr>
          <a:xfrm>
            <a:off x="3982371" y="2890759"/>
            <a:ext cx="184450" cy="381706"/>
            <a:chOff x="5367703" y="1440600"/>
            <a:chExt cx="2356593" cy="4876800"/>
          </a:xfrm>
          <a:solidFill>
            <a:schemeClr val="accent1"/>
          </a:solidFill>
        </p:grpSpPr>
        <p:sp>
          <p:nvSpPr>
            <p:cNvPr id="32" name="任意多边形: 形状 31">
              <a:extLst>
                <a:ext uri="{FF2B5EF4-FFF2-40B4-BE49-F238E27FC236}">
                  <a16:creationId xmlns:a16="http://schemas.microsoft.com/office/drawing/2014/main" id="{967FE9BD-9E77-4E04-8CA5-7FA91DCE91E8}"/>
                </a:ext>
              </a:extLst>
            </p:cNvPr>
            <p:cNvSpPr/>
            <p:nvPr/>
          </p:nvSpPr>
          <p:spPr>
            <a:xfrm>
              <a:off x="5367703" y="1440600"/>
              <a:ext cx="2356593" cy="4876800"/>
            </a:xfrm>
            <a:custGeom>
              <a:avLst/>
              <a:gdLst>
                <a:gd name="connsiteX0" fmla="*/ 2277275 w 2356589"/>
                <a:gd name="connsiteY0" fmla="*/ 0 h 4876798"/>
                <a:gd name="connsiteX1" fmla="*/ 101965 w 2356589"/>
                <a:gd name="connsiteY1" fmla="*/ 0 h 4876798"/>
                <a:gd name="connsiteX2" fmla="*/ 0 w 2356589"/>
                <a:gd name="connsiteY2" fmla="*/ 82048 h 4876798"/>
                <a:gd name="connsiteX3" fmla="*/ 0 w 2356589"/>
                <a:gd name="connsiteY3" fmla="*/ 1622898 h 4876798"/>
                <a:gd name="connsiteX4" fmla="*/ 32575 w 2356589"/>
                <a:gd name="connsiteY4" fmla="*/ 1692554 h 4876798"/>
                <a:gd name="connsiteX5" fmla="*/ 1087660 w 2356589"/>
                <a:gd name="connsiteY5" fmla="*/ 2571788 h 4876798"/>
                <a:gd name="connsiteX6" fmla="*/ 1087660 w 2356589"/>
                <a:gd name="connsiteY6" fmla="*/ 2961380 h 4876798"/>
                <a:gd name="connsiteX7" fmla="*/ 830790 w 2356589"/>
                <a:gd name="connsiteY7" fmla="*/ 3493370 h 4876798"/>
                <a:gd name="connsiteX8" fmla="*/ 225533 w 2356589"/>
                <a:gd name="connsiteY8" fmla="*/ 3581705 h 4876798"/>
                <a:gd name="connsiteX9" fmla="*/ 153753 w 2356589"/>
                <a:gd name="connsiteY9" fmla="*/ 3643398 h 4876798"/>
                <a:gd name="connsiteX10" fmla="*/ 177384 w 2356589"/>
                <a:gd name="connsiteY10" fmla="*/ 3736248 h 4876798"/>
                <a:gd name="connsiteX11" fmla="*/ 617830 w 2356589"/>
                <a:gd name="connsiteY11" fmla="*/ 4165187 h 4876798"/>
                <a:gd name="connsiteX12" fmla="*/ 514093 w 2356589"/>
                <a:gd name="connsiteY12" fmla="*/ 4770797 h 4876798"/>
                <a:gd name="connsiteX13" fmla="*/ 550212 w 2356589"/>
                <a:gd name="connsiteY13" fmla="*/ 4859398 h 4876798"/>
                <a:gd name="connsiteX14" fmla="*/ 645757 w 2356589"/>
                <a:gd name="connsiteY14" fmla="*/ 4866304 h 4876798"/>
                <a:gd name="connsiteX15" fmla="*/ 1189606 w 2356589"/>
                <a:gd name="connsiteY15" fmla="*/ 4580401 h 4876798"/>
                <a:gd name="connsiteX16" fmla="*/ 1733455 w 2356589"/>
                <a:gd name="connsiteY16" fmla="*/ 4866304 h 4876798"/>
                <a:gd name="connsiteX17" fmla="*/ 1775679 w 2356589"/>
                <a:gd name="connsiteY17" fmla="*/ 4876753 h 4876798"/>
                <a:gd name="connsiteX18" fmla="*/ 1828962 w 2356589"/>
                <a:gd name="connsiteY18" fmla="*/ 4859398 h 4876798"/>
                <a:gd name="connsiteX19" fmla="*/ 1864985 w 2356589"/>
                <a:gd name="connsiteY19" fmla="*/ 4770797 h 4876798"/>
                <a:gd name="connsiteX20" fmla="*/ 1761068 w 2356589"/>
                <a:gd name="connsiteY20" fmla="*/ 4165187 h 4876798"/>
                <a:gd name="connsiteX21" fmla="*/ 2201151 w 2356589"/>
                <a:gd name="connsiteY21" fmla="*/ 3736248 h 4876798"/>
                <a:gd name="connsiteX22" fmla="*/ 2224078 w 2356589"/>
                <a:gd name="connsiteY22" fmla="*/ 3643398 h 4876798"/>
                <a:gd name="connsiteX23" fmla="*/ 2150879 w 2356589"/>
                <a:gd name="connsiteY23" fmla="*/ 3581705 h 4876798"/>
                <a:gd name="connsiteX24" fmla="*/ 1537126 w 2356589"/>
                <a:gd name="connsiteY24" fmla="*/ 3493370 h 4876798"/>
                <a:gd name="connsiteX25" fmla="*/ 1268930 w 2356589"/>
                <a:gd name="connsiteY25" fmla="*/ 2961380 h 4876798"/>
                <a:gd name="connsiteX26" fmla="*/ 1268930 w 2356589"/>
                <a:gd name="connsiteY26" fmla="*/ 2571788 h 4876798"/>
                <a:gd name="connsiteX27" fmla="*/ 2324015 w 2356589"/>
                <a:gd name="connsiteY27" fmla="*/ 1692554 h 4876798"/>
                <a:gd name="connsiteX28" fmla="*/ 2356590 w 2356589"/>
                <a:gd name="connsiteY28" fmla="*/ 1622898 h 4876798"/>
                <a:gd name="connsiteX29" fmla="*/ 2356590 w 2356589"/>
                <a:gd name="connsiteY29" fmla="*/ 82048 h 4876798"/>
                <a:gd name="connsiteX30" fmla="*/ 2277275 w 2356589"/>
                <a:gd name="connsiteY30" fmla="*/ 0 h 4876798"/>
                <a:gd name="connsiteX31" fmla="*/ 634460 w 2356589"/>
                <a:gd name="connsiteY31" fmla="*/ 1958073 h 4876798"/>
                <a:gd name="connsiteX32" fmla="*/ 181270 w 2356589"/>
                <a:gd name="connsiteY32" fmla="*/ 1580407 h 4876798"/>
                <a:gd name="connsiteX33" fmla="*/ 181270 w 2356589"/>
                <a:gd name="connsiteY33" fmla="*/ 181280 h 4876798"/>
                <a:gd name="connsiteX34" fmla="*/ 634460 w 2356589"/>
                <a:gd name="connsiteY34" fmla="*/ 181280 h 4876798"/>
                <a:gd name="connsiteX35" fmla="*/ 634460 w 2356589"/>
                <a:gd name="connsiteY35" fmla="*/ 1958073 h 4876798"/>
                <a:gd name="connsiteX36" fmla="*/ 1401347 w 2356589"/>
                <a:gd name="connsiteY36" fmla="*/ 3616319 h 4876798"/>
                <a:gd name="connsiteX37" fmla="*/ 1469593 w 2356589"/>
                <a:gd name="connsiteY37" fmla="*/ 3665887 h 4876798"/>
                <a:gd name="connsiteX38" fmla="*/ 1943053 w 2356589"/>
                <a:gd name="connsiteY38" fmla="*/ 3734657 h 4876798"/>
                <a:gd name="connsiteX39" fmla="*/ 1600419 w 2356589"/>
                <a:gd name="connsiteY39" fmla="*/ 4068709 h 4876798"/>
                <a:gd name="connsiteX40" fmla="*/ 1574397 w 2356589"/>
                <a:gd name="connsiteY40" fmla="*/ 4148899 h 4876798"/>
                <a:gd name="connsiteX41" fmla="*/ 1655302 w 2356589"/>
                <a:gd name="connsiteY41" fmla="*/ 4620416 h 4876798"/>
                <a:gd name="connsiteX42" fmla="*/ 1231849 w 2356589"/>
                <a:gd name="connsiteY42" fmla="*/ 4397798 h 4876798"/>
                <a:gd name="connsiteX43" fmla="*/ 1189625 w 2356589"/>
                <a:gd name="connsiteY43" fmla="*/ 4387358 h 4876798"/>
                <a:gd name="connsiteX44" fmla="*/ 1147401 w 2356589"/>
                <a:gd name="connsiteY44" fmla="*/ 4397798 h 4876798"/>
                <a:gd name="connsiteX45" fmla="*/ 723948 w 2356589"/>
                <a:gd name="connsiteY45" fmla="*/ 4620416 h 4876798"/>
                <a:gd name="connsiteX46" fmla="*/ 804853 w 2356589"/>
                <a:gd name="connsiteY46" fmla="*/ 4148899 h 4876798"/>
                <a:gd name="connsiteX47" fmla="*/ 778831 w 2356589"/>
                <a:gd name="connsiteY47" fmla="*/ 4068709 h 4876798"/>
                <a:gd name="connsiteX48" fmla="*/ 436197 w 2356589"/>
                <a:gd name="connsiteY48" fmla="*/ 3734657 h 4876798"/>
                <a:gd name="connsiteX49" fmla="*/ 909657 w 2356589"/>
                <a:gd name="connsiteY49" fmla="*/ 3665887 h 4876798"/>
                <a:gd name="connsiteX50" fmla="*/ 977903 w 2356589"/>
                <a:gd name="connsiteY50" fmla="*/ 3616319 h 4876798"/>
                <a:gd name="connsiteX51" fmla="*/ 1189625 w 2356589"/>
                <a:gd name="connsiteY51" fmla="*/ 3187294 h 4876798"/>
                <a:gd name="connsiteX52" fmla="*/ 1401347 w 2356589"/>
                <a:gd name="connsiteY52" fmla="*/ 3616319 h 4876798"/>
                <a:gd name="connsiteX53" fmla="*/ 1189615 w 2356589"/>
                <a:gd name="connsiteY53" fmla="*/ 2411292 h 4876798"/>
                <a:gd name="connsiteX54" fmla="*/ 816283 w 2356589"/>
                <a:gd name="connsiteY54" fmla="*/ 2104901 h 4876798"/>
                <a:gd name="connsiteX55" fmla="*/ 815731 w 2356589"/>
                <a:gd name="connsiteY55" fmla="*/ 2076088 h 4876798"/>
                <a:gd name="connsiteX56" fmla="*/ 815731 w 2356589"/>
                <a:gd name="connsiteY56" fmla="*/ 181280 h 4876798"/>
                <a:gd name="connsiteX57" fmla="*/ 1540831 w 2356589"/>
                <a:gd name="connsiteY57" fmla="*/ 181280 h 4876798"/>
                <a:gd name="connsiteX58" fmla="*/ 1540831 w 2356589"/>
                <a:gd name="connsiteY58" fmla="*/ 2076088 h 4876798"/>
                <a:gd name="connsiteX59" fmla="*/ 1551603 w 2356589"/>
                <a:gd name="connsiteY59" fmla="*/ 2104901 h 4876798"/>
                <a:gd name="connsiteX60" fmla="*/ 1189615 w 2356589"/>
                <a:gd name="connsiteY60" fmla="*/ 2411292 h 4876798"/>
                <a:gd name="connsiteX61" fmla="*/ 2175310 w 2356589"/>
                <a:gd name="connsiteY61" fmla="*/ 1580407 h 4876798"/>
                <a:gd name="connsiteX62" fmla="*/ 1722120 w 2356589"/>
                <a:gd name="connsiteY62" fmla="*/ 1958073 h 4876798"/>
                <a:gd name="connsiteX63" fmla="*/ 1722120 w 2356589"/>
                <a:gd name="connsiteY63" fmla="*/ 181280 h 4876798"/>
                <a:gd name="connsiteX64" fmla="*/ 2175310 w 2356589"/>
                <a:gd name="connsiteY64" fmla="*/ 181280 h 4876798"/>
                <a:gd name="connsiteX65" fmla="*/ 2175310 w 2356589"/>
                <a:gd name="connsiteY65" fmla="*/ 1580407 h 487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56589" h="4876798">
                  <a:moveTo>
                    <a:pt x="2277275" y="0"/>
                  </a:moveTo>
                  <a:lnTo>
                    <a:pt x="101965" y="0"/>
                  </a:lnTo>
                  <a:cubicBezTo>
                    <a:pt x="51864" y="0"/>
                    <a:pt x="0" y="31956"/>
                    <a:pt x="0" y="82048"/>
                  </a:cubicBezTo>
                  <a:lnTo>
                    <a:pt x="0" y="1622898"/>
                  </a:lnTo>
                  <a:cubicBezTo>
                    <a:pt x="0" y="1649806"/>
                    <a:pt x="11944" y="1675295"/>
                    <a:pt x="32575" y="1692554"/>
                  </a:cubicBezTo>
                  <a:lnTo>
                    <a:pt x="1087660" y="2571788"/>
                  </a:lnTo>
                  <a:lnTo>
                    <a:pt x="1087660" y="2961380"/>
                  </a:lnTo>
                  <a:lnTo>
                    <a:pt x="830790" y="3493370"/>
                  </a:lnTo>
                  <a:lnTo>
                    <a:pt x="225533" y="3581705"/>
                  </a:lnTo>
                  <a:cubicBezTo>
                    <a:pt x="191367" y="3586668"/>
                    <a:pt x="164459" y="3610556"/>
                    <a:pt x="153753" y="3643398"/>
                  </a:cubicBezTo>
                  <a:cubicBezTo>
                    <a:pt x="143132" y="3676145"/>
                    <a:pt x="152686" y="3712169"/>
                    <a:pt x="177384" y="3736248"/>
                  </a:cubicBezTo>
                  <a:lnTo>
                    <a:pt x="617830" y="4165187"/>
                  </a:lnTo>
                  <a:lnTo>
                    <a:pt x="514093" y="4770797"/>
                  </a:lnTo>
                  <a:cubicBezTo>
                    <a:pt x="508254" y="4804782"/>
                    <a:pt x="522322" y="4839129"/>
                    <a:pt x="550212" y="4859398"/>
                  </a:cubicBezTo>
                  <a:cubicBezTo>
                    <a:pt x="578272" y="4879753"/>
                    <a:pt x="615220" y="4882506"/>
                    <a:pt x="645757" y="4866304"/>
                  </a:cubicBezTo>
                  <a:lnTo>
                    <a:pt x="1189606" y="4580401"/>
                  </a:lnTo>
                  <a:lnTo>
                    <a:pt x="1733455" y="4866304"/>
                  </a:lnTo>
                  <a:cubicBezTo>
                    <a:pt x="1746733" y="4873295"/>
                    <a:pt x="1761249" y="4876753"/>
                    <a:pt x="1775679" y="4876753"/>
                  </a:cubicBezTo>
                  <a:cubicBezTo>
                    <a:pt x="1794443" y="4876753"/>
                    <a:pt x="1813208" y="4870904"/>
                    <a:pt x="1828962" y="4859398"/>
                  </a:cubicBezTo>
                  <a:cubicBezTo>
                    <a:pt x="1856842" y="4839129"/>
                    <a:pt x="1870834" y="4804782"/>
                    <a:pt x="1864985" y="4770797"/>
                  </a:cubicBezTo>
                  <a:lnTo>
                    <a:pt x="1761068" y="4165187"/>
                  </a:lnTo>
                  <a:lnTo>
                    <a:pt x="2201151" y="3736248"/>
                  </a:lnTo>
                  <a:cubicBezTo>
                    <a:pt x="2225850" y="3712169"/>
                    <a:pt x="2234698" y="3676145"/>
                    <a:pt x="2224078" y="3643398"/>
                  </a:cubicBezTo>
                  <a:cubicBezTo>
                    <a:pt x="2213372" y="3610556"/>
                    <a:pt x="2185045" y="3586658"/>
                    <a:pt x="2150879" y="3581705"/>
                  </a:cubicBezTo>
                  <a:lnTo>
                    <a:pt x="1537126" y="3493370"/>
                  </a:lnTo>
                  <a:lnTo>
                    <a:pt x="1268930" y="2961380"/>
                  </a:lnTo>
                  <a:lnTo>
                    <a:pt x="1268930" y="2571788"/>
                  </a:lnTo>
                  <a:lnTo>
                    <a:pt x="2324015" y="1692554"/>
                  </a:lnTo>
                  <a:cubicBezTo>
                    <a:pt x="2344636" y="1675295"/>
                    <a:pt x="2356590" y="1649806"/>
                    <a:pt x="2356590" y="1622898"/>
                  </a:cubicBezTo>
                  <a:lnTo>
                    <a:pt x="2356590" y="82048"/>
                  </a:lnTo>
                  <a:cubicBezTo>
                    <a:pt x="2356580" y="31956"/>
                    <a:pt x="2327377" y="0"/>
                    <a:pt x="2277275" y="0"/>
                  </a:cubicBezTo>
                  <a:close/>
                  <a:moveTo>
                    <a:pt x="634460" y="1958073"/>
                  </a:moveTo>
                  <a:lnTo>
                    <a:pt x="181270" y="1580407"/>
                  </a:lnTo>
                  <a:lnTo>
                    <a:pt x="181270" y="181280"/>
                  </a:lnTo>
                  <a:lnTo>
                    <a:pt x="634460" y="181280"/>
                  </a:lnTo>
                  <a:lnTo>
                    <a:pt x="634460" y="1958073"/>
                  </a:lnTo>
                  <a:close/>
                  <a:moveTo>
                    <a:pt x="1401347" y="3616319"/>
                  </a:moveTo>
                  <a:cubicBezTo>
                    <a:pt x="1414539" y="3643046"/>
                    <a:pt x="1440028" y="3661639"/>
                    <a:pt x="1469593" y="3665887"/>
                  </a:cubicBezTo>
                  <a:lnTo>
                    <a:pt x="1943053" y="3734657"/>
                  </a:lnTo>
                  <a:lnTo>
                    <a:pt x="1600419" y="4068709"/>
                  </a:lnTo>
                  <a:cubicBezTo>
                    <a:pt x="1579083" y="4089511"/>
                    <a:pt x="1569349" y="4119515"/>
                    <a:pt x="1574397" y="4148899"/>
                  </a:cubicBezTo>
                  <a:lnTo>
                    <a:pt x="1655302" y="4620416"/>
                  </a:lnTo>
                  <a:lnTo>
                    <a:pt x="1231849" y="4397798"/>
                  </a:lnTo>
                  <a:cubicBezTo>
                    <a:pt x="1218571" y="4390806"/>
                    <a:pt x="1204141" y="4387358"/>
                    <a:pt x="1189625" y="4387358"/>
                  </a:cubicBezTo>
                  <a:cubicBezTo>
                    <a:pt x="1175109" y="4387358"/>
                    <a:pt x="1160678" y="4390806"/>
                    <a:pt x="1147401" y="4397798"/>
                  </a:cubicBezTo>
                  <a:lnTo>
                    <a:pt x="723948" y="4620416"/>
                  </a:lnTo>
                  <a:lnTo>
                    <a:pt x="804853" y="4148899"/>
                  </a:lnTo>
                  <a:cubicBezTo>
                    <a:pt x="809901" y="4119515"/>
                    <a:pt x="800167" y="4089511"/>
                    <a:pt x="778831" y="4068709"/>
                  </a:cubicBezTo>
                  <a:lnTo>
                    <a:pt x="436197" y="3734657"/>
                  </a:lnTo>
                  <a:lnTo>
                    <a:pt x="909657" y="3665887"/>
                  </a:lnTo>
                  <a:cubicBezTo>
                    <a:pt x="939222" y="3661639"/>
                    <a:pt x="964711" y="3643046"/>
                    <a:pt x="977903" y="3616319"/>
                  </a:cubicBezTo>
                  <a:lnTo>
                    <a:pt x="1189625" y="3187294"/>
                  </a:lnTo>
                  <a:lnTo>
                    <a:pt x="1401347" y="3616319"/>
                  </a:lnTo>
                  <a:close/>
                  <a:moveTo>
                    <a:pt x="1189615" y="2411292"/>
                  </a:moveTo>
                  <a:lnTo>
                    <a:pt x="816283" y="2104901"/>
                  </a:lnTo>
                  <a:cubicBezTo>
                    <a:pt x="819360" y="2095805"/>
                    <a:pt x="815731" y="2086223"/>
                    <a:pt x="815731" y="2076088"/>
                  </a:cubicBezTo>
                  <a:lnTo>
                    <a:pt x="815731" y="181280"/>
                  </a:lnTo>
                  <a:lnTo>
                    <a:pt x="1540831" y="181280"/>
                  </a:lnTo>
                  <a:lnTo>
                    <a:pt x="1540831" y="2076088"/>
                  </a:lnTo>
                  <a:cubicBezTo>
                    <a:pt x="1540831" y="2086223"/>
                    <a:pt x="1548527" y="2095805"/>
                    <a:pt x="1551603" y="2104901"/>
                  </a:cubicBezTo>
                  <a:lnTo>
                    <a:pt x="1189615" y="2411292"/>
                  </a:lnTo>
                  <a:close/>
                  <a:moveTo>
                    <a:pt x="2175310" y="1580407"/>
                  </a:moveTo>
                  <a:lnTo>
                    <a:pt x="1722120" y="1958073"/>
                  </a:lnTo>
                  <a:lnTo>
                    <a:pt x="1722120" y="181280"/>
                  </a:lnTo>
                  <a:lnTo>
                    <a:pt x="2175310" y="181280"/>
                  </a:lnTo>
                  <a:lnTo>
                    <a:pt x="2175310" y="1580407"/>
                  </a:lnTo>
                  <a:close/>
                </a:path>
              </a:pathLst>
            </a:custGeom>
            <a:grpFill/>
            <a:ln w="9525" cap="flat">
              <a:noFill/>
              <a:prstDash val="solid"/>
              <a:miter/>
            </a:ln>
          </p:spPr>
          <p:txBody>
            <a:bodyPr rtlCol="0" anchor="ctr"/>
            <a:lstStyle/>
            <a:p>
              <a:endParaRPr lang="zh-CN" altLang="en-US" dirty="0"/>
            </a:p>
          </p:txBody>
        </p:sp>
      </p:grpSp>
      <p:sp>
        <p:nvSpPr>
          <p:cNvPr id="33" name="任意多边形: 形状 32">
            <a:extLst>
              <a:ext uri="{FF2B5EF4-FFF2-40B4-BE49-F238E27FC236}">
                <a16:creationId xmlns:a16="http://schemas.microsoft.com/office/drawing/2014/main" id="{E35F2F79-8A54-44D6-83A0-77FA1A41784E}"/>
              </a:ext>
            </a:extLst>
          </p:cNvPr>
          <p:cNvSpPr/>
          <p:nvPr/>
        </p:nvSpPr>
        <p:spPr>
          <a:xfrm>
            <a:off x="7416697" y="2059432"/>
            <a:ext cx="177521" cy="381707"/>
          </a:xfrm>
          <a:custGeom>
            <a:avLst/>
            <a:gdLst>
              <a:gd name="connsiteX0" fmla="*/ 2191731 w 2268064"/>
              <a:gd name="connsiteY0" fmla="*/ 0 h 4876809"/>
              <a:gd name="connsiteX1" fmla="*/ 98136 w 2268064"/>
              <a:gd name="connsiteY1" fmla="*/ 0 h 4876809"/>
              <a:gd name="connsiteX2" fmla="*/ 0 w 2268064"/>
              <a:gd name="connsiteY2" fmla="*/ 78972 h 4876809"/>
              <a:gd name="connsiteX3" fmla="*/ 0 w 2268064"/>
              <a:gd name="connsiteY3" fmla="*/ 1561938 h 4876809"/>
              <a:gd name="connsiteX4" fmla="*/ 31394 w 2268064"/>
              <a:gd name="connsiteY4" fmla="*/ 1628985 h 4876809"/>
              <a:gd name="connsiteX5" fmla="*/ 1046797 w 2268064"/>
              <a:gd name="connsiteY5" fmla="*/ 2475166 h 4876809"/>
              <a:gd name="connsiteX6" fmla="*/ 1046797 w 2268064"/>
              <a:gd name="connsiteY6" fmla="*/ 2787129 h 4876809"/>
              <a:gd name="connsiteX7" fmla="*/ 92688 w 2268064"/>
              <a:gd name="connsiteY7" fmla="*/ 3830012 h 4876809"/>
              <a:gd name="connsiteX8" fmla="*/ 1142210 w 2268064"/>
              <a:gd name="connsiteY8" fmla="*/ 4876810 h 4876809"/>
              <a:gd name="connsiteX9" fmla="*/ 2184921 w 2268064"/>
              <a:gd name="connsiteY9" fmla="*/ 3830012 h 4876809"/>
              <a:gd name="connsiteX10" fmla="*/ 1221267 w 2268064"/>
              <a:gd name="connsiteY10" fmla="*/ 2787129 h 4876809"/>
              <a:gd name="connsiteX11" fmla="*/ 1221267 w 2268064"/>
              <a:gd name="connsiteY11" fmla="*/ 2475166 h 4876809"/>
              <a:gd name="connsiteX12" fmla="*/ 2236670 w 2268064"/>
              <a:gd name="connsiteY12" fmla="*/ 1628985 h 4876809"/>
              <a:gd name="connsiteX13" fmla="*/ 2268064 w 2268064"/>
              <a:gd name="connsiteY13" fmla="*/ 1561938 h 4876809"/>
              <a:gd name="connsiteX14" fmla="*/ 2268064 w 2268064"/>
              <a:gd name="connsiteY14" fmla="*/ 78972 h 4876809"/>
              <a:gd name="connsiteX15" fmla="*/ 2191731 w 2268064"/>
              <a:gd name="connsiteY15" fmla="*/ 0 h 4876809"/>
              <a:gd name="connsiteX16" fmla="*/ 610629 w 2268064"/>
              <a:gd name="connsiteY16" fmla="*/ 1884521 h 4876809"/>
              <a:gd name="connsiteX17" fmla="*/ 174460 w 2268064"/>
              <a:gd name="connsiteY17" fmla="*/ 1521038 h 4876809"/>
              <a:gd name="connsiteX18" fmla="*/ 174460 w 2268064"/>
              <a:gd name="connsiteY18" fmla="*/ 174469 h 4876809"/>
              <a:gd name="connsiteX19" fmla="*/ 610629 w 2268064"/>
              <a:gd name="connsiteY19" fmla="*/ 174469 h 4876809"/>
              <a:gd name="connsiteX20" fmla="*/ 610629 w 2268064"/>
              <a:gd name="connsiteY20" fmla="*/ 1884521 h 4876809"/>
              <a:gd name="connsiteX21" fmla="*/ 2017262 w 2268064"/>
              <a:gd name="connsiteY21" fmla="*/ 3830003 h 4876809"/>
              <a:gd name="connsiteX22" fmla="*/ 1144934 w 2268064"/>
              <a:gd name="connsiteY22" fmla="*/ 4702331 h 4876809"/>
              <a:gd name="connsiteX23" fmla="*/ 272605 w 2268064"/>
              <a:gd name="connsiteY23" fmla="*/ 3830003 h 4876809"/>
              <a:gd name="connsiteX24" fmla="*/ 1144934 w 2268064"/>
              <a:gd name="connsiteY24" fmla="*/ 2957675 h 4876809"/>
              <a:gd name="connsiteX25" fmla="*/ 2017262 w 2268064"/>
              <a:gd name="connsiteY25" fmla="*/ 3830003 h 4876809"/>
              <a:gd name="connsiteX26" fmla="*/ 1144934 w 2268064"/>
              <a:gd name="connsiteY26" fmla="*/ 2320709 h 4876809"/>
              <a:gd name="connsiteX27" fmla="*/ 785632 w 2268064"/>
              <a:gd name="connsiteY27" fmla="*/ 2025825 h 4876809"/>
              <a:gd name="connsiteX28" fmla="*/ 785098 w 2268064"/>
              <a:gd name="connsiteY28" fmla="*/ 1998097 h 4876809"/>
              <a:gd name="connsiteX29" fmla="*/ 785098 w 2268064"/>
              <a:gd name="connsiteY29" fmla="*/ 174469 h 4876809"/>
              <a:gd name="connsiteX30" fmla="*/ 1482966 w 2268064"/>
              <a:gd name="connsiteY30" fmla="*/ 174469 h 4876809"/>
              <a:gd name="connsiteX31" fmla="*/ 1482966 w 2268064"/>
              <a:gd name="connsiteY31" fmla="*/ 1998107 h 4876809"/>
              <a:gd name="connsiteX32" fmla="*/ 1493339 w 2268064"/>
              <a:gd name="connsiteY32" fmla="*/ 2025834 h 4876809"/>
              <a:gd name="connsiteX33" fmla="*/ 1144934 w 2268064"/>
              <a:gd name="connsiteY33" fmla="*/ 2320709 h 4876809"/>
              <a:gd name="connsiteX34" fmla="*/ 2093595 w 2268064"/>
              <a:gd name="connsiteY34" fmla="*/ 1521047 h 4876809"/>
              <a:gd name="connsiteX35" fmla="*/ 1657426 w 2268064"/>
              <a:gd name="connsiteY35" fmla="*/ 1884521 h 4876809"/>
              <a:gd name="connsiteX36" fmla="*/ 1657426 w 2268064"/>
              <a:gd name="connsiteY36" fmla="*/ 174469 h 4876809"/>
              <a:gd name="connsiteX37" fmla="*/ 2093595 w 2268064"/>
              <a:gd name="connsiteY37" fmla="*/ 174469 h 4876809"/>
              <a:gd name="connsiteX38" fmla="*/ 2093595 w 2268064"/>
              <a:gd name="connsiteY38" fmla="*/ 1521047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8064" h="4876809">
                <a:moveTo>
                  <a:pt x="2191731" y="0"/>
                </a:moveTo>
                <a:lnTo>
                  <a:pt x="98136" y="0"/>
                </a:lnTo>
                <a:cubicBezTo>
                  <a:pt x="49959" y="0"/>
                  <a:pt x="0" y="30756"/>
                  <a:pt x="0" y="78972"/>
                </a:cubicBezTo>
                <a:lnTo>
                  <a:pt x="0" y="1561938"/>
                </a:lnTo>
                <a:cubicBezTo>
                  <a:pt x="0" y="1587837"/>
                  <a:pt x="11497" y="1612373"/>
                  <a:pt x="31394" y="1628985"/>
                </a:cubicBezTo>
                <a:lnTo>
                  <a:pt x="1046797" y="2475166"/>
                </a:lnTo>
                <a:lnTo>
                  <a:pt x="1046797" y="2787129"/>
                </a:lnTo>
                <a:cubicBezTo>
                  <a:pt x="523399" y="2831640"/>
                  <a:pt x="92688" y="3282182"/>
                  <a:pt x="92688" y="3830012"/>
                </a:cubicBezTo>
                <a:cubicBezTo>
                  <a:pt x="92688" y="4407246"/>
                  <a:pt x="565014" y="4876810"/>
                  <a:pt x="1142210" y="4876810"/>
                </a:cubicBezTo>
                <a:cubicBezTo>
                  <a:pt x="1719405" y="4876810"/>
                  <a:pt x="2184921" y="4407246"/>
                  <a:pt x="2184921" y="3830012"/>
                </a:cubicBezTo>
                <a:cubicBezTo>
                  <a:pt x="2184921" y="3282182"/>
                  <a:pt x="1766478" y="2831640"/>
                  <a:pt x="1221267" y="2787129"/>
                </a:cubicBezTo>
                <a:lnTo>
                  <a:pt x="1221267" y="2475166"/>
                </a:lnTo>
                <a:lnTo>
                  <a:pt x="2236670" y="1628985"/>
                </a:lnTo>
                <a:cubicBezTo>
                  <a:pt x="2256568" y="1612373"/>
                  <a:pt x="2268064" y="1587837"/>
                  <a:pt x="2268064" y="1561938"/>
                </a:cubicBezTo>
                <a:lnTo>
                  <a:pt x="2268064" y="78972"/>
                </a:lnTo>
                <a:cubicBezTo>
                  <a:pt x="2268064" y="30756"/>
                  <a:pt x="2239909" y="0"/>
                  <a:pt x="2191731" y="0"/>
                </a:cubicBezTo>
                <a:close/>
                <a:moveTo>
                  <a:pt x="610629" y="1884521"/>
                </a:moveTo>
                <a:lnTo>
                  <a:pt x="174460" y="1521038"/>
                </a:lnTo>
                <a:lnTo>
                  <a:pt x="174460" y="174469"/>
                </a:lnTo>
                <a:lnTo>
                  <a:pt x="610629" y="174469"/>
                </a:lnTo>
                <a:lnTo>
                  <a:pt x="610629" y="1884521"/>
                </a:lnTo>
                <a:close/>
                <a:moveTo>
                  <a:pt x="2017262" y="3830003"/>
                </a:moveTo>
                <a:cubicBezTo>
                  <a:pt x="2017262" y="4310977"/>
                  <a:pt x="1625946" y="4702331"/>
                  <a:pt x="1144934" y="4702331"/>
                </a:cubicBezTo>
                <a:cubicBezTo>
                  <a:pt x="663921" y="4702331"/>
                  <a:pt x="272605" y="4310977"/>
                  <a:pt x="272605" y="3830003"/>
                </a:cubicBezTo>
                <a:cubicBezTo>
                  <a:pt x="272605" y="3349028"/>
                  <a:pt x="663921" y="2957675"/>
                  <a:pt x="1144934" y="2957675"/>
                </a:cubicBezTo>
                <a:cubicBezTo>
                  <a:pt x="1625946" y="2957665"/>
                  <a:pt x="2017262" y="3349028"/>
                  <a:pt x="2017262" y="3830003"/>
                </a:cubicBezTo>
                <a:close/>
                <a:moveTo>
                  <a:pt x="1144934" y="2320709"/>
                </a:moveTo>
                <a:lnTo>
                  <a:pt x="785632" y="2025825"/>
                </a:lnTo>
                <a:cubicBezTo>
                  <a:pt x="788594" y="2017071"/>
                  <a:pt x="785098" y="2007851"/>
                  <a:pt x="785098" y="1998097"/>
                </a:cubicBezTo>
                <a:lnTo>
                  <a:pt x="785098" y="174469"/>
                </a:lnTo>
                <a:lnTo>
                  <a:pt x="1482966" y="174469"/>
                </a:lnTo>
                <a:lnTo>
                  <a:pt x="1482966" y="1998107"/>
                </a:lnTo>
                <a:cubicBezTo>
                  <a:pt x="1482966" y="2007860"/>
                  <a:pt x="1490386" y="2017081"/>
                  <a:pt x="1493339" y="2025834"/>
                </a:cubicBezTo>
                <a:lnTo>
                  <a:pt x="1144934" y="2320709"/>
                </a:lnTo>
                <a:close/>
                <a:moveTo>
                  <a:pt x="2093595" y="1521047"/>
                </a:moveTo>
                <a:lnTo>
                  <a:pt x="1657426" y="1884521"/>
                </a:lnTo>
                <a:lnTo>
                  <a:pt x="1657426" y="174469"/>
                </a:lnTo>
                <a:lnTo>
                  <a:pt x="2093595" y="174469"/>
                </a:lnTo>
                <a:lnTo>
                  <a:pt x="2093595" y="1521047"/>
                </a:lnTo>
                <a:close/>
              </a:path>
            </a:pathLst>
          </a:custGeom>
          <a:solidFill>
            <a:schemeClr val="accent1"/>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id="{75D8720C-6879-4B17-9A7F-9B447B800227}"/>
              </a:ext>
            </a:extLst>
          </p:cNvPr>
          <p:cNvSpPr/>
          <p:nvPr/>
        </p:nvSpPr>
        <p:spPr>
          <a:xfrm>
            <a:off x="7454027" y="2304890"/>
            <a:ext cx="104566" cy="99815"/>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solidFill>
            <a:schemeClr val="accent1"/>
          </a:solidFill>
          <a:ln w="9525" cap="flat">
            <a:noFill/>
            <a:prstDash val="solid"/>
            <a:miter/>
          </a:ln>
        </p:spPr>
        <p:txBody>
          <a:bodyPr rtlCol="0" anchor="ctr"/>
          <a:lstStyle/>
          <a:p>
            <a:endParaRPr lang="zh-CN" altLang="en-US"/>
          </a:p>
        </p:txBody>
      </p:sp>
      <p:grpSp>
        <p:nvGrpSpPr>
          <p:cNvPr id="35" name="组合 34">
            <a:extLst>
              <a:ext uri="{FF2B5EF4-FFF2-40B4-BE49-F238E27FC236}">
                <a16:creationId xmlns:a16="http://schemas.microsoft.com/office/drawing/2014/main" id="{68B58F0F-F6C3-44C2-BC49-EE9FCB3BCDD4}"/>
              </a:ext>
            </a:extLst>
          </p:cNvPr>
          <p:cNvGrpSpPr/>
          <p:nvPr/>
        </p:nvGrpSpPr>
        <p:grpSpPr>
          <a:xfrm>
            <a:off x="7421143" y="5229697"/>
            <a:ext cx="162915" cy="379741"/>
            <a:chOff x="9157152" y="4982282"/>
            <a:chExt cx="162915" cy="379741"/>
          </a:xfrm>
          <a:solidFill>
            <a:schemeClr val="accent1"/>
          </a:solidFill>
        </p:grpSpPr>
        <p:sp>
          <p:nvSpPr>
            <p:cNvPr id="36" name="任意多边形: 形状 35">
              <a:extLst>
                <a:ext uri="{FF2B5EF4-FFF2-40B4-BE49-F238E27FC236}">
                  <a16:creationId xmlns:a16="http://schemas.microsoft.com/office/drawing/2014/main" id="{42CB11C1-2D2E-4B19-923F-B76B48095ADA}"/>
                </a:ext>
              </a:extLst>
            </p:cNvPr>
            <p:cNvSpPr/>
            <p:nvPr/>
          </p:nvSpPr>
          <p:spPr>
            <a:xfrm>
              <a:off x="9157152" y="4982282"/>
              <a:ext cx="162915" cy="379741"/>
            </a:xfrm>
            <a:custGeom>
              <a:avLst/>
              <a:gdLst>
                <a:gd name="connsiteX0" fmla="*/ 87879 w 162915"/>
                <a:gd name="connsiteY0" fmla="*/ 217024 h 379741"/>
                <a:gd name="connsiteX1" fmla="*/ 87879 w 162915"/>
                <a:gd name="connsiteY1" fmla="*/ 196001 h 379741"/>
                <a:gd name="connsiteX2" fmla="*/ 149012 w 162915"/>
                <a:gd name="connsiteY2" fmla="*/ 128482 h 379741"/>
                <a:gd name="connsiteX3" fmla="*/ 149012 w 162915"/>
                <a:gd name="connsiteY3" fmla="*/ 6149 h 379741"/>
                <a:gd name="connsiteX4" fmla="*/ 143068 w 162915"/>
                <a:gd name="connsiteY4" fmla="*/ 0 h 379741"/>
                <a:gd name="connsiteX5" fmla="*/ 20802 w 162915"/>
                <a:gd name="connsiteY5" fmla="*/ 0 h 379741"/>
                <a:gd name="connsiteX6" fmla="*/ 13160 w 162915"/>
                <a:gd name="connsiteY6" fmla="*/ 6149 h 379741"/>
                <a:gd name="connsiteX7" fmla="*/ 13160 w 162915"/>
                <a:gd name="connsiteY7" fmla="*/ 128482 h 379741"/>
                <a:gd name="connsiteX8" fmla="*/ 74294 w 162915"/>
                <a:gd name="connsiteY8" fmla="*/ 196002 h 379741"/>
                <a:gd name="connsiteX9" fmla="*/ 74294 w 162915"/>
                <a:gd name="connsiteY9" fmla="*/ 217025 h 379741"/>
                <a:gd name="connsiteX10" fmla="*/ 0 w 162915"/>
                <a:gd name="connsiteY10" fmla="*/ 298231 h 379741"/>
                <a:gd name="connsiteX11" fmla="*/ 81723 w 162915"/>
                <a:gd name="connsiteY11" fmla="*/ 379742 h 379741"/>
                <a:gd name="connsiteX12" fmla="*/ 162916 w 162915"/>
                <a:gd name="connsiteY12" fmla="*/ 298231 h 379741"/>
                <a:gd name="connsiteX13" fmla="*/ 87879 w 162915"/>
                <a:gd name="connsiteY13" fmla="*/ 217024 h 379741"/>
                <a:gd name="connsiteX14" fmla="*/ 108257 w 162915"/>
                <a:gd name="connsiteY14" fmla="*/ 13585 h 379741"/>
                <a:gd name="connsiteX15" fmla="*/ 135427 w 162915"/>
                <a:gd name="connsiteY15" fmla="*/ 13585 h 379741"/>
                <a:gd name="connsiteX16" fmla="*/ 135427 w 162915"/>
                <a:gd name="connsiteY16" fmla="*/ 128482 h 379741"/>
                <a:gd name="connsiteX17" fmla="*/ 108257 w 162915"/>
                <a:gd name="connsiteY17" fmla="*/ 175455 h 379741"/>
                <a:gd name="connsiteX18" fmla="*/ 108257 w 162915"/>
                <a:gd name="connsiteY18" fmla="*/ 13585 h 379741"/>
                <a:gd name="connsiteX19" fmla="*/ 53916 w 162915"/>
                <a:gd name="connsiteY19" fmla="*/ 175454 h 379741"/>
                <a:gd name="connsiteX20" fmla="*/ 26746 w 162915"/>
                <a:gd name="connsiteY20" fmla="*/ 128482 h 379741"/>
                <a:gd name="connsiteX21" fmla="*/ 26746 w 162915"/>
                <a:gd name="connsiteY21" fmla="*/ 13585 h 379741"/>
                <a:gd name="connsiteX22" fmla="*/ 53916 w 162915"/>
                <a:gd name="connsiteY22" fmla="*/ 13585 h 379741"/>
                <a:gd name="connsiteX23" fmla="*/ 53916 w 162915"/>
                <a:gd name="connsiteY23" fmla="*/ 175454 h 379741"/>
                <a:gd name="connsiteX24" fmla="*/ 67500 w 162915"/>
                <a:gd name="connsiteY24" fmla="*/ 181038 h 379741"/>
                <a:gd name="connsiteX25" fmla="*/ 67500 w 162915"/>
                <a:gd name="connsiteY25" fmla="*/ 13585 h 379741"/>
                <a:gd name="connsiteX26" fmla="*/ 94670 w 162915"/>
                <a:gd name="connsiteY26" fmla="*/ 13585 h 379741"/>
                <a:gd name="connsiteX27" fmla="*/ 94670 w 162915"/>
                <a:gd name="connsiteY27" fmla="*/ 181039 h 379741"/>
                <a:gd name="connsiteX28" fmla="*/ 81085 w 162915"/>
                <a:gd name="connsiteY28" fmla="*/ 182756 h 379741"/>
                <a:gd name="connsiteX29" fmla="*/ 67500 w 162915"/>
                <a:gd name="connsiteY29" fmla="*/ 181038 h 379741"/>
                <a:gd name="connsiteX30" fmla="*/ 81935 w 162915"/>
                <a:gd name="connsiteY30" fmla="*/ 366156 h 379741"/>
                <a:gd name="connsiteX31" fmla="*/ 14010 w 162915"/>
                <a:gd name="connsiteY31" fmla="*/ 298230 h 379741"/>
                <a:gd name="connsiteX32" fmla="*/ 81935 w 162915"/>
                <a:gd name="connsiteY32" fmla="*/ 230305 h 379741"/>
                <a:gd name="connsiteX33" fmla="*/ 149860 w 162915"/>
                <a:gd name="connsiteY33" fmla="*/ 298230 h 379741"/>
                <a:gd name="connsiteX34" fmla="*/ 81935 w 162915"/>
                <a:gd name="connsiteY34" fmla="*/ 366156 h 3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915" h="379741">
                  <a:moveTo>
                    <a:pt x="87879" y="217024"/>
                  </a:moveTo>
                  <a:lnTo>
                    <a:pt x="87879" y="196001"/>
                  </a:lnTo>
                  <a:cubicBezTo>
                    <a:pt x="123540" y="192585"/>
                    <a:pt x="149012" y="163611"/>
                    <a:pt x="149012" y="128482"/>
                  </a:cubicBezTo>
                  <a:lnTo>
                    <a:pt x="149012" y="6149"/>
                  </a:lnTo>
                  <a:cubicBezTo>
                    <a:pt x="149012" y="2395"/>
                    <a:pt x="146820" y="0"/>
                    <a:pt x="143068" y="0"/>
                  </a:cubicBezTo>
                  <a:lnTo>
                    <a:pt x="20802" y="0"/>
                  </a:lnTo>
                  <a:cubicBezTo>
                    <a:pt x="17051" y="0"/>
                    <a:pt x="13160" y="2395"/>
                    <a:pt x="13160" y="6149"/>
                  </a:cubicBezTo>
                  <a:lnTo>
                    <a:pt x="13160" y="128482"/>
                  </a:lnTo>
                  <a:cubicBezTo>
                    <a:pt x="13160" y="163611"/>
                    <a:pt x="40330" y="192586"/>
                    <a:pt x="74294" y="196002"/>
                  </a:cubicBezTo>
                  <a:lnTo>
                    <a:pt x="74294" y="217025"/>
                  </a:lnTo>
                  <a:cubicBezTo>
                    <a:pt x="33538" y="220491"/>
                    <a:pt x="0" y="255573"/>
                    <a:pt x="0" y="298231"/>
                  </a:cubicBezTo>
                  <a:cubicBezTo>
                    <a:pt x="0" y="343178"/>
                    <a:pt x="36779" y="379742"/>
                    <a:pt x="81723" y="379742"/>
                  </a:cubicBezTo>
                  <a:cubicBezTo>
                    <a:pt x="126667" y="379742"/>
                    <a:pt x="162916" y="343178"/>
                    <a:pt x="162916" y="298231"/>
                  </a:cubicBezTo>
                  <a:cubicBezTo>
                    <a:pt x="162916" y="255572"/>
                    <a:pt x="130332" y="220490"/>
                    <a:pt x="87879" y="217024"/>
                  </a:cubicBezTo>
                  <a:close/>
                  <a:moveTo>
                    <a:pt x="108257" y="13585"/>
                  </a:moveTo>
                  <a:lnTo>
                    <a:pt x="135427" y="13585"/>
                  </a:lnTo>
                  <a:lnTo>
                    <a:pt x="135427" y="128482"/>
                  </a:lnTo>
                  <a:cubicBezTo>
                    <a:pt x="135427" y="148528"/>
                    <a:pt x="125238" y="166057"/>
                    <a:pt x="108257" y="175455"/>
                  </a:cubicBezTo>
                  <a:lnTo>
                    <a:pt x="108257" y="13585"/>
                  </a:lnTo>
                  <a:close/>
                  <a:moveTo>
                    <a:pt x="53916" y="175454"/>
                  </a:moveTo>
                  <a:cubicBezTo>
                    <a:pt x="38633" y="166057"/>
                    <a:pt x="26746" y="148528"/>
                    <a:pt x="26746" y="128482"/>
                  </a:cubicBezTo>
                  <a:lnTo>
                    <a:pt x="26746" y="13585"/>
                  </a:lnTo>
                  <a:lnTo>
                    <a:pt x="53916" y="13585"/>
                  </a:lnTo>
                  <a:lnTo>
                    <a:pt x="53916" y="175454"/>
                  </a:lnTo>
                  <a:close/>
                  <a:moveTo>
                    <a:pt x="67500" y="181038"/>
                  </a:moveTo>
                  <a:lnTo>
                    <a:pt x="67500" y="13585"/>
                  </a:lnTo>
                  <a:lnTo>
                    <a:pt x="94670" y="13585"/>
                  </a:lnTo>
                  <a:lnTo>
                    <a:pt x="94670" y="181039"/>
                  </a:lnTo>
                  <a:cubicBezTo>
                    <a:pt x="91274" y="182159"/>
                    <a:pt x="85774" y="182756"/>
                    <a:pt x="81085" y="182756"/>
                  </a:cubicBezTo>
                  <a:cubicBezTo>
                    <a:pt x="76396" y="182756"/>
                    <a:pt x="72595" y="182159"/>
                    <a:pt x="67500" y="181038"/>
                  </a:cubicBezTo>
                  <a:close/>
                  <a:moveTo>
                    <a:pt x="81935" y="366156"/>
                  </a:moveTo>
                  <a:cubicBezTo>
                    <a:pt x="44480" y="366156"/>
                    <a:pt x="14010" y="335682"/>
                    <a:pt x="14010" y="298230"/>
                  </a:cubicBezTo>
                  <a:cubicBezTo>
                    <a:pt x="14010" y="260778"/>
                    <a:pt x="44480" y="230305"/>
                    <a:pt x="81935" y="230305"/>
                  </a:cubicBezTo>
                  <a:cubicBezTo>
                    <a:pt x="119391" y="230305"/>
                    <a:pt x="149860" y="260778"/>
                    <a:pt x="149860" y="298230"/>
                  </a:cubicBezTo>
                  <a:cubicBezTo>
                    <a:pt x="149860" y="335682"/>
                    <a:pt x="119391" y="366156"/>
                    <a:pt x="81935" y="366156"/>
                  </a:cubicBezTo>
                  <a:close/>
                </a:path>
              </a:pathLst>
            </a:custGeom>
            <a:grpFill/>
            <a:ln w="726"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id="{80C94301-9C32-4139-83CA-91DC4DA82FB0}"/>
                </a:ext>
              </a:extLst>
            </p:cNvPr>
            <p:cNvSpPr/>
            <p:nvPr/>
          </p:nvSpPr>
          <p:spPr>
            <a:xfrm>
              <a:off x="9187072" y="5226475"/>
              <a:ext cx="104028" cy="99301"/>
            </a:xfrm>
            <a:custGeom>
              <a:avLst/>
              <a:gdLst>
                <a:gd name="connsiteX0" fmla="*/ 103695 w 104028"/>
                <a:gd name="connsiteY0" fmla="*/ 37240 h 99301"/>
                <a:gd name="connsiteX1" fmla="*/ 98209 w 104028"/>
                <a:gd name="connsiteY1" fmla="*/ 32623 h 99301"/>
                <a:gd name="connsiteX2" fmla="*/ 70498 w 104028"/>
                <a:gd name="connsiteY2" fmla="*/ 28597 h 99301"/>
                <a:gd name="connsiteX3" fmla="*/ 58107 w 104028"/>
                <a:gd name="connsiteY3" fmla="*/ 3483 h 99301"/>
                <a:gd name="connsiteX4" fmla="*/ 45921 w 104028"/>
                <a:gd name="connsiteY4" fmla="*/ 3483 h 99301"/>
                <a:gd name="connsiteX5" fmla="*/ 33530 w 104028"/>
                <a:gd name="connsiteY5" fmla="*/ 28597 h 99301"/>
                <a:gd name="connsiteX6" fmla="*/ 5819 w 104028"/>
                <a:gd name="connsiteY6" fmla="*/ 32623 h 99301"/>
                <a:gd name="connsiteX7" fmla="*/ 333 w 104028"/>
                <a:gd name="connsiteY7" fmla="*/ 37240 h 99301"/>
                <a:gd name="connsiteX8" fmla="*/ 2051 w 104028"/>
                <a:gd name="connsiteY8" fmla="*/ 44206 h 99301"/>
                <a:gd name="connsiteX9" fmla="*/ 22106 w 104028"/>
                <a:gd name="connsiteY9" fmla="*/ 63754 h 99301"/>
                <a:gd name="connsiteX10" fmla="*/ 17370 w 104028"/>
                <a:gd name="connsiteY10" fmla="*/ 91356 h 99301"/>
                <a:gd name="connsiteX11" fmla="*/ 20074 w 104028"/>
                <a:gd name="connsiteY11" fmla="*/ 97996 h 99301"/>
                <a:gd name="connsiteX12" fmla="*/ 27228 w 104028"/>
                <a:gd name="connsiteY12" fmla="*/ 98514 h 99301"/>
                <a:gd name="connsiteX13" fmla="*/ 52013 w 104028"/>
                <a:gd name="connsiteY13" fmla="*/ 85486 h 99301"/>
                <a:gd name="connsiteX14" fmla="*/ 76799 w 104028"/>
                <a:gd name="connsiteY14" fmla="*/ 98514 h 99301"/>
                <a:gd name="connsiteX15" fmla="*/ 79960 w 104028"/>
                <a:gd name="connsiteY15" fmla="*/ 99296 h 99301"/>
                <a:gd name="connsiteX16" fmla="*/ 83953 w 104028"/>
                <a:gd name="connsiteY16" fmla="*/ 97996 h 99301"/>
                <a:gd name="connsiteX17" fmla="*/ 86657 w 104028"/>
                <a:gd name="connsiteY17" fmla="*/ 91356 h 99301"/>
                <a:gd name="connsiteX18" fmla="*/ 81920 w 104028"/>
                <a:gd name="connsiteY18" fmla="*/ 63755 h 99301"/>
                <a:gd name="connsiteX19" fmla="*/ 101976 w 104028"/>
                <a:gd name="connsiteY19" fmla="*/ 44206 h 99301"/>
                <a:gd name="connsiteX20" fmla="*/ 103695 w 104028"/>
                <a:gd name="connsiteY20" fmla="*/ 37240 h 99301"/>
                <a:gd name="connsiteX21" fmla="*/ 69882 w 104028"/>
                <a:gd name="connsiteY21" fmla="*/ 56524 h 99301"/>
                <a:gd name="connsiteX22" fmla="*/ 67928 w 104028"/>
                <a:gd name="connsiteY22" fmla="*/ 62534 h 99301"/>
                <a:gd name="connsiteX23" fmla="*/ 70940 w 104028"/>
                <a:gd name="connsiteY23" fmla="*/ 80086 h 99301"/>
                <a:gd name="connsiteX24" fmla="*/ 55175 w 104028"/>
                <a:gd name="connsiteY24" fmla="*/ 71801 h 99301"/>
                <a:gd name="connsiteX25" fmla="*/ 52014 w 104028"/>
                <a:gd name="connsiteY25" fmla="*/ 71018 h 99301"/>
                <a:gd name="connsiteX26" fmla="*/ 48853 w 104028"/>
                <a:gd name="connsiteY26" fmla="*/ 71801 h 99301"/>
                <a:gd name="connsiteX27" fmla="*/ 33089 w 104028"/>
                <a:gd name="connsiteY27" fmla="*/ 80086 h 99301"/>
                <a:gd name="connsiteX28" fmla="*/ 36100 w 104028"/>
                <a:gd name="connsiteY28" fmla="*/ 62534 h 99301"/>
                <a:gd name="connsiteX29" fmla="*/ 34146 w 104028"/>
                <a:gd name="connsiteY29" fmla="*/ 56524 h 99301"/>
                <a:gd name="connsiteX30" fmla="*/ 21390 w 104028"/>
                <a:gd name="connsiteY30" fmla="*/ 44087 h 99301"/>
                <a:gd name="connsiteX31" fmla="*/ 39015 w 104028"/>
                <a:gd name="connsiteY31" fmla="*/ 41527 h 99301"/>
                <a:gd name="connsiteX32" fmla="*/ 44132 w 104028"/>
                <a:gd name="connsiteY32" fmla="*/ 37812 h 99301"/>
                <a:gd name="connsiteX33" fmla="*/ 52013 w 104028"/>
                <a:gd name="connsiteY33" fmla="*/ 21839 h 99301"/>
                <a:gd name="connsiteX34" fmla="*/ 59893 w 104028"/>
                <a:gd name="connsiteY34" fmla="*/ 37812 h 99301"/>
                <a:gd name="connsiteX35" fmla="*/ 65011 w 104028"/>
                <a:gd name="connsiteY35" fmla="*/ 41527 h 99301"/>
                <a:gd name="connsiteX36" fmla="*/ 82635 w 104028"/>
                <a:gd name="connsiteY36" fmla="*/ 44087 h 99301"/>
                <a:gd name="connsiteX37" fmla="*/ 69882 w 104028"/>
                <a:gd name="connsiteY37" fmla="*/ 56524 h 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028" h="99301">
                  <a:moveTo>
                    <a:pt x="103695" y="37240"/>
                  </a:moveTo>
                  <a:cubicBezTo>
                    <a:pt x="102896" y="34786"/>
                    <a:pt x="100770" y="32995"/>
                    <a:pt x="98209" y="32623"/>
                  </a:cubicBezTo>
                  <a:lnTo>
                    <a:pt x="70498" y="28597"/>
                  </a:lnTo>
                  <a:lnTo>
                    <a:pt x="58107" y="3483"/>
                  </a:lnTo>
                  <a:cubicBezTo>
                    <a:pt x="55818" y="-1161"/>
                    <a:pt x="48210" y="-1161"/>
                    <a:pt x="45921" y="3483"/>
                  </a:cubicBezTo>
                  <a:lnTo>
                    <a:pt x="33530" y="28597"/>
                  </a:lnTo>
                  <a:lnTo>
                    <a:pt x="5819" y="32623"/>
                  </a:lnTo>
                  <a:cubicBezTo>
                    <a:pt x="3259" y="32995"/>
                    <a:pt x="1132" y="34786"/>
                    <a:pt x="333" y="37240"/>
                  </a:cubicBezTo>
                  <a:cubicBezTo>
                    <a:pt x="-467" y="39701"/>
                    <a:pt x="200" y="42401"/>
                    <a:pt x="2051" y="44206"/>
                  </a:cubicBezTo>
                  <a:lnTo>
                    <a:pt x="22106" y="63754"/>
                  </a:lnTo>
                  <a:lnTo>
                    <a:pt x="17370" y="91356"/>
                  </a:lnTo>
                  <a:cubicBezTo>
                    <a:pt x="16935" y="93903"/>
                    <a:pt x="17983" y="96476"/>
                    <a:pt x="20074" y="97996"/>
                  </a:cubicBezTo>
                  <a:cubicBezTo>
                    <a:pt x="22173" y="99528"/>
                    <a:pt x="24943" y="99727"/>
                    <a:pt x="27228" y="98514"/>
                  </a:cubicBezTo>
                  <a:lnTo>
                    <a:pt x="52013" y="85486"/>
                  </a:lnTo>
                  <a:lnTo>
                    <a:pt x="76799" y="98514"/>
                  </a:lnTo>
                  <a:cubicBezTo>
                    <a:pt x="77793" y="99038"/>
                    <a:pt x="78879" y="99296"/>
                    <a:pt x="79960" y="99296"/>
                  </a:cubicBezTo>
                  <a:cubicBezTo>
                    <a:pt x="81366" y="99296"/>
                    <a:pt x="82769" y="98859"/>
                    <a:pt x="83953" y="97996"/>
                  </a:cubicBezTo>
                  <a:cubicBezTo>
                    <a:pt x="86042" y="96477"/>
                    <a:pt x="87090" y="93903"/>
                    <a:pt x="86657" y="91356"/>
                  </a:cubicBezTo>
                  <a:lnTo>
                    <a:pt x="81920" y="63755"/>
                  </a:lnTo>
                  <a:lnTo>
                    <a:pt x="101976" y="44206"/>
                  </a:lnTo>
                  <a:cubicBezTo>
                    <a:pt x="103828" y="42401"/>
                    <a:pt x="104495" y="39702"/>
                    <a:pt x="103695" y="37240"/>
                  </a:cubicBezTo>
                  <a:close/>
                  <a:moveTo>
                    <a:pt x="69882" y="56524"/>
                  </a:moveTo>
                  <a:cubicBezTo>
                    <a:pt x="68284" y="58083"/>
                    <a:pt x="67554" y="60332"/>
                    <a:pt x="67928" y="62534"/>
                  </a:cubicBezTo>
                  <a:lnTo>
                    <a:pt x="70940" y="80086"/>
                  </a:lnTo>
                  <a:lnTo>
                    <a:pt x="55175" y="71801"/>
                  </a:lnTo>
                  <a:cubicBezTo>
                    <a:pt x="54186" y="71276"/>
                    <a:pt x="53099" y="71018"/>
                    <a:pt x="52014" y="71018"/>
                  </a:cubicBezTo>
                  <a:cubicBezTo>
                    <a:pt x="50930" y="71018"/>
                    <a:pt x="49842" y="71277"/>
                    <a:pt x="48853" y="71801"/>
                  </a:cubicBezTo>
                  <a:lnTo>
                    <a:pt x="33089" y="80086"/>
                  </a:lnTo>
                  <a:lnTo>
                    <a:pt x="36100" y="62534"/>
                  </a:lnTo>
                  <a:cubicBezTo>
                    <a:pt x="36474" y="60332"/>
                    <a:pt x="35745" y="58083"/>
                    <a:pt x="34146" y="56524"/>
                  </a:cubicBezTo>
                  <a:lnTo>
                    <a:pt x="21390" y="44087"/>
                  </a:lnTo>
                  <a:lnTo>
                    <a:pt x="39015" y="41527"/>
                  </a:lnTo>
                  <a:cubicBezTo>
                    <a:pt x="41227" y="41208"/>
                    <a:pt x="43141" y="39816"/>
                    <a:pt x="44132" y="37812"/>
                  </a:cubicBezTo>
                  <a:lnTo>
                    <a:pt x="52013" y="21839"/>
                  </a:lnTo>
                  <a:lnTo>
                    <a:pt x="59893" y="37812"/>
                  </a:lnTo>
                  <a:cubicBezTo>
                    <a:pt x="60885" y="39816"/>
                    <a:pt x="62798" y="41208"/>
                    <a:pt x="65011" y="41527"/>
                  </a:cubicBezTo>
                  <a:lnTo>
                    <a:pt x="82635" y="44087"/>
                  </a:lnTo>
                  <a:lnTo>
                    <a:pt x="69882" y="56524"/>
                  </a:lnTo>
                  <a:close/>
                </a:path>
              </a:pathLst>
            </a:custGeom>
            <a:grpFill/>
            <a:ln w="726" cap="flat">
              <a:noFill/>
              <a:prstDash val="solid"/>
              <a:miter/>
            </a:ln>
          </p:spPr>
          <p:txBody>
            <a:bodyPr rtlCol="0" anchor="ctr"/>
            <a:lstStyle/>
            <a:p>
              <a:endParaRPr lang="zh-CN" altLang="en-US"/>
            </a:p>
          </p:txBody>
        </p:sp>
      </p:grpSp>
      <p:sp>
        <p:nvSpPr>
          <p:cNvPr id="39" name="任意多边形: 形状 38">
            <a:extLst>
              <a:ext uri="{FF2B5EF4-FFF2-40B4-BE49-F238E27FC236}">
                <a16:creationId xmlns:a16="http://schemas.microsoft.com/office/drawing/2014/main" id="{7A66530C-B9DC-4C08-90C6-200BE2C91210}"/>
              </a:ext>
            </a:extLst>
          </p:cNvPr>
          <p:cNvSpPr/>
          <p:nvPr/>
        </p:nvSpPr>
        <p:spPr>
          <a:xfrm>
            <a:off x="2903220" y="3223818"/>
            <a:ext cx="74128" cy="70760"/>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solidFill>
            <a:schemeClr val="accent2"/>
          </a:solidFill>
          <a:ln w="9525" cap="flat">
            <a:noFill/>
            <a:prstDash val="solid"/>
            <a:miter/>
          </a:ln>
        </p:spPr>
        <p:txBody>
          <a:bodyPr rtlCol="0" anchor="ctr"/>
          <a:lstStyle/>
          <a:p>
            <a:endParaRPr lang="zh-CN" altLang="en-US"/>
          </a:p>
        </p:txBody>
      </p:sp>
      <p:grpSp>
        <p:nvGrpSpPr>
          <p:cNvPr id="40" name="组合 39">
            <a:extLst>
              <a:ext uri="{FF2B5EF4-FFF2-40B4-BE49-F238E27FC236}">
                <a16:creationId xmlns:a16="http://schemas.microsoft.com/office/drawing/2014/main" id="{FED0CF5D-21F7-4BE1-A366-804DCC0AEADF}"/>
              </a:ext>
            </a:extLst>
          </p:cNvPr>
          <p:cNvGrpSpPr/>
          <p:nvPr/>
        </p:nvGrpSpPr>
        <p:grpSpPr>
          <a:xfrm>
            <a:off x="3878813" y="4376615"/>
            <a:ext cx="380233" cy="380233"/>
            <a:chOff x="3657600" y="990600"/>
            <a:chExt cx="4876800" cy="4876800"/>
          </a:xfrm>
          <a:solidFill>
            <a:schemeClr val="accent1"/>
          </a:solidFill>
        </p:grpSpPr>
        <p:sp>
          <p:nvSpPr>
            <p:cNvPr id="41" name="任意多边形: 形状 40">
              <a:extLst>
                <a:ext uri="{FF2B5EF4-FFF2-40B4-BE49-F238E27FC236}">
                  <a16:creationId xmlns:a16="http://schemas.microsoft.com/office/drawing/2014/main" id="{683CBFC6-C4A1-445E-9385-D53490E68D25}"/>
                </a:ext>
              </a:extLst>
            </p:cNvPr>
            <p:cNvSpPr/>
            <p:nvPr/>
          </p:nvSpPr>
          <p:spPr>
            <a:xfrm>
              <a:off x="5056476" y="990600"/>
              <a:ext cx="2079045" cy="4876788"/>
            </a:xfrm>
            <a:custGeom>
              <a:avLst/>
              <a:gdLst>
                <a:gd name="connsiteX0" fmla="*/ 2074625 w 2079045"/>
                <a:gd name="connsiteY0" fmla="*/ 3643398 h 4876788"/>
                <a:gd name="connsiteX1" fmla="*/ 2001425 w 2079045"/>
                <a:gd name="connsiteY1" fmla="*/ 3581705 h 4876788"/>
                <a:gd name="connsiteX2" fmla="*/ 1387672 w 2079045"/>
                <a:gd name="connsiteY2" fmla="*/ 3493370 h 4876788"/>
                <a:gd name="connsiteX3" fmla="*/ 1119477 w 2079045"/>
                <a:gd name="connsiteY3" fmla="*/ 2961380 h 4876788"/>
                <a:gd name="connsiteX4" fmla="*/ 1119477 w 2079045"/>
                <a:gd name="connsiteY4" fmla="*/ 2615384 h 4876788"/>
                <a:gd name="connsiteX5" fmla="*/ 1935217 w 2079045"/>
                <a:gd name="connsiteY5" fmla="*/ 1714424 h 4876788"/>
                <a:gd name="connsiteX6" fmla="*/ 1935217 w 2079045"/>
                <a:gd name="connsiteY6" fmla="*/ 82048 h 4876788"/>
                <a:gd name="connsiteX7" fmla="*/ 1855912 w 2079045"/>
                <a:gd name="connsiteY7" fmla="*/ 0 h 4876788"/>
                <a:gd name="connsiteX8" fmla="*/ 224422 w 2079045"/>
                <a:gd name="connsiteY8" fmla="*/ 0 h 4876788"/>
                <a:gd name="connsiteX9" fmla="*/ 122457 w 2079045"/>
                <a:gd name="connsiteY9" fmla="*/ 82048 h 4876788"/>
                <a:gd name="connsiteX10" fmla="*/ 122457 w 2079045"/>
                <a:gd name="connsiteY10" fmla="*/ 1714414 h 4876788"/>
                <a:gd name="connsiteX11" fmla="*/ 938197 w 2079045"/>
                <a:gd name="connsiteY11" fmla="*/ 2615374 h 4876788"/>
                <a:gd name="connsiteX12" fmla="*/ 938197 w 2079045"/>
                <a:gd name="connsiteY12" fmla="*/ 2961370 h 4876788"/>
                <a:gd name="connsiteX13" fmla="*/ 681327 w 2079045"/>
                <a:gd name="connsiteY13" fmla="*/ 3493360 h 4876788"/>
                <a:gd name="connsiteX14" fmla="*/ 76070 w 2079045"/>
                <a:gd name="connsiteY14" fmla="*/ 3581695 h 4876788"/>
                <a:gd name="connsiteX15" fmla="*/ 4290 w 2079045"/>
                <a:gd name="connsiteY15" fmla="*/ 3643389 h 4876788"/>
                <a:gd name="connsiteX16" fmla="*/ 27921 w 2079045"/>
                <a:gd name="connsiteY16" fmla="*/ 3736239 h 4876788"/>
                <a:gd name="connsiteX17" fmla="*/ 468367 w 2079045"/>
                <a:gd name="connsiteY17" fmla="*/ 4165178 h 4876788"/>
                <a:gd name="connsiteX18" fmla="*/ 364630 w 2079045"/>
                <a:gd name="connsiteY18" fmla="*/ 4770787 h 4876788"/>
                <a:gd name="connsiteX19" fmla="*/ 400749 w 2079045"/>
                <a:gd name="connsiteY19" fmla="*/ 4859389 h 4876788"/>
                <a:gd name="connsiteX20" fmla="*/ 496294 w 2079045"/>
                <a:gd name="connsiteY20" fmla="*/ 4866294 h 4876788"/>
                <a:gd name="connsiteX21" fmla="*/ 1040143 w 2079045"/>
                <a:gd name="connsiteY21" fmla="*/ 4580392 h 4876788"/>
                <a:gd name="connsiteX22" fmla="*/ 1583992 w 2079045"/>
                <a:gd name="connsiteY22" fmla="*/ 4866294 h 4876788"/>
                <a:gd name="connsiteX23" fmla="*/ 1626216 w 2079045"/>
                <a:gd name="connsiteY23" fmla="*/ 4876743 h 4876788"/>
                <a:gd name="connsiteX24" fmla="*/ 1679499 w 2079045"/>
                <a:gd name="connsiteY24" fmla="*/ 4859389 h 4876788"/>
                <a:gd name="connsiteX25" fmla="*/ 1715523 w 2079045"/>
                <a:gd name="connsiteY25" fmla="*/ 4770787 h 4876788"/>
                <a:gd name="connsiteX26" fmla="*/ 1611605 w 2079045"/>
                <a:gd name="connsiteY26" fmla="*/ 4165178 h 4876788"/>
                <a:gd name="connsiteX27" fmla="*/ 2051689 w 2079045"/>
                <a:gd name="connsiteY27" fmla="*/ 3736239 h 4876788"/>
                <a:gd name="connsiteX28" fmla="*/ 2074625 w 2079045"/>
                <a:gd name="connsiteY28" fmla="*/ 3643398 h 4876788"/>
                <a:gd name="connsiteX29" fmla="*/ 1391387 w 2079045"/>
                <a:gd name="connsiteY29" fmla="*/ 181280 h 4876788"/>
                <a:gd name="connsiteX30" fmla="*/ 1753937 w 2079045"/>
                <a:gd name="connsiteY30" fmla="*/ 181280 h 4876788"/>
                <a:gd name="connsiteX31" fmla="*/ 1753937 w 2079045"/>
                <a:gd name="connsiteY31" fmla="*/ 1714424 h 4876788"/>
                <a:gd name="connsiteX32" fmla="*/ 1391387 w 2079045"/>
                <a:gd name="connsiteY32" fmla="*/ 2341207 h 4876788"/>
                <a:gd name="connsiteX33" fmla="*/ 1391387 w 2079045"/>
                <a:gd name="connsiteY33" fmla="*/ 181280 h 4876788"/>
                <a:gd name="connsiteX34" fmla="*/ 666287 w 2079045"/>
                <a:gd name="connsiteY34" fmla="*/ 2341207 h 4876788"/>
                <a:gd name="connsiteX35" fmla="*/ 303737 w 2079045"/>
                <a:gd name="connsiteY35" fmla="*/ 1714424 h 4876788"/>
                <a:gd name="connsiteX36" fmla="*/ 303737 w 2079045"/>
                <a:gd name="connsiteY36" fmla="*/ 181280 h 4876788"/>
                <a:gd name="connsiteX37" fmla="*/ 666287 w 2079045"/>
                <a:gd name="connsiteY37" fmla="*/ 181280 h 4876788"/>
                <a:gd name="connsiteX38" fmla="*/ 666287 w 2079045"/>
                <a:gd name="connsiteY38" fmla="*/ 2341207 h 4876788"/>
                <a:gd name="connsiteX39" fmla="*/ 847557 w 2079045"/>
                <a:gd name="connsiteY39" fmla="*/ 2415712 h 4876788"/>
                <a:gd name="connsiteX40" fmla="*/ 847557 w 2079045"/>
                <a:gd name="connsiteY40" fmla="*/ 181280 h 4876788"/>
                <a:gd name="connsiteX41" fmla="*/ 1210107 w 2079045"/>
                <a:gd name="connsiteY41" fmla="*/ 181280 h 4876788"/>
                <a:gd name="connsiteX42" fmla="*/ 1210107 w 2079045"/>
                <a:gd name="connsiteY42" fmla="*/ 2415721 h 4876788"/>
                <a:gd name="connsiteX43" fmla="*/ 1028827 w 2079045"/>
                <a:gd name="connsiteY43" fmla="*/ 2438648 h 4876788"/>
                <a:gd name="connsiteX44" fmla="*/ 847557 w 2079045"/>
                <a:gd name="connsiteY44" fmla="*/ 2415712 h 4876788"/>
                <a:gd name="connsiteX45" fmla="*/ 1450956 w 2079045"/>
                <a:gd name="connsiteY45" fmla="*/ 4068709 h 4876788"/>
                <a:gd name="connsiteX46" fmla="*/ 1424934 w 2079045"/>
                <a:gd name="connsiteY46" fmla="*/ 4148899 h 4876788"/>
                <a:gd name="connsiteX47" fmla="*/ 1505839 w 2079045"/>
                <a:gd name="connsiteY47" fmla="*/ 4620416 h 4876788"/>
                <a:gd name="connsiteX48" fmla="*/ 1082387 w 2079045"/>
                <a:gd name="connsiteY48" fmla="*/ 4397798 h 4876788"/>
                <a:gd name="connsiteX49" fmla="*/ 1040162 w 2079045"/>
                <a:gd name="connsiteY49" fmla="*/ 4387358 h 4876788"/>
                <a:gd name="connsiteX50" fmla="*/ 997938 w 2079045"/>
                <a:gd name="connsiteY50" fmla="*/ 4397798 h 4876788"/>
                <a:gd name="connsiteX51" fmla="*/ 574485 w 2079045"/>
                <a:gd name="connsiteY51" fmla="*/ 4620416 h 4876788"/>
                <a:gd name="connsiteX52" fmla="*/ 655390 w 2079045"/>
                <a:gd name="connsiteY52" fmla="*/ 4148899 h 4876788"/>
                <a:gd name="connsiteX53" fmla="*/ 629368 w 2079045"/>
                <a:gd name="connsiteY53" fmla="*/ 4068709 h 4876788"/>
                <a:gd name="connsiteX54" fmla="*/ 286735 w 2079045"/>
                <a:gd name="connsiteY54" fmla="*/ 3734657 h 4876788"/>
                <a:gd name="connsiteX55" fmla="*/ 760194 w 2079045"/>
                <a:gd name="connsiteY55" fmla="*/ 3665887 h 4876788"/>
                <a:gd name="connsiteX56" fmla="*/ 828440 w 2079045"/>
                <a:gd name="connsiteY56" fmla="*/ 3616319 h 4876788"/>
                <a:gd name="connsiteX57" fmla="*/ 1040162 w 2079045"/>
                <a:gd name="connsiteY57" fmla="*/ 3187294 h 4876788"/>
                <a:gd name="connsiteX58" fmla="*/ 1251884 w 2079045"/>
                <a:gd name="connsiteY58" fmla="*/ 3616319 h 4876788"/>
                <a:gd name="connsiteX59" fmla="*/ 1320130 w 2079045"/>
                <a:gd name="connsiteY59" fmla="*/ 3665887 h 4876788"/>
                <a:gd name="connsiteX60" fmla="*/ 1793590 w 2079045"/>
                <a:gd name="connsiteY60" fmla="*/ 3734657 h 4876788"/>
                <a:gd name="connsiteX61" fmla="*/ 1450956 w 2079045"/>
                <a:gd name="connsiteY61" fmla="*/ 4068709 h 48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79045" h="4876788">
                  <a:moveTo>
                    <a:pt x="2074625" y="3643398"/>
                  </a:moveTo>
                  <a:cubicBezTo>
                    <a:pt x="2063919" y="3610556"/>
                    <a:pt x="2035591" y="3586658"/>
                    <a:pt x="2001425" y="3581705"/>
                  </a:cubicBezTo>
                  <a:lnTo>
                    <a:pt x="1387672" y="3493370"/>
                  </a:lnTo>
                  <a:lnTo>
                    <a:pt x="1119477" y="2961380"/>
                  </a:lnTo>
                  <a:lnTo>
                    <a:pt x="1119477" y="2615384"/>
                  </a:lnTo>
                  <a:cubicBezTo>
                    <a:pt x="1595327" y="2569798"/>
                    <a:pt x="1935217" y="2183168"/>
                    <a:pt x="1935217" y="1714424"/>
                  </a:cubicBezTo>
                  <a:lnTo>
                    <a:pt x="1935217" y="82048"/>
                  </a:lnTo>
                  <a:cubicBezTo>
                    <a:pt x="1935217" y="31947"/>
                    <a:pt x="1906004" y="0"/>
                    <a:pt x="1855912" y="0"/>
                  </a:cubicBezTo>
                  <a:lnTo>
                    <a:pt x="224422" y="0"/>
                  </a:lnTo>
                  <a:cubicBezTo>
                    <a:pt x="174321" y="0"/>
                    <a:pt x="122457" y="31956"/>
                    <a:pt x="122457" y="82048"/>
                  </a:cubicBezTo>
                  <a:lnTo>
                    <a:pt x="122457" y="1714414"/>
                  </a:lnTo>
                  <a:cubicBezTo>
                    <a:pt x="122457" y="2183159"/>
                    <a:pt x="485007" y="2569788"/>
                    <a:pt x="938197" y="2615374"/>
                  </a:cubicBezTo>
                  <a:lnTo>
                    <a:pt x="938197" y="2961370"/>
                  </a:lnTo>
                  <a:lnTo>
                    <a:pt x="681327" y="3493360"/>
                  </a:lnTo>
                  <a:lnTo>
                    <a:pt x="76070" y="3581695"/>
                  </a:lnTo>
                  <a:cubicBezTo>
                    <a:pt x="41904" y="3586658"/>
                    <a:pt x="14996" y="3610547"/>
                    <a:pt x="4290" y="3643389"/>
                  </a:cubicBezTo>
                  <a:cubicBezTo>
                    <a:pt x="-6331" y="3676136"/>
                    <a:pt x="3223" y="3712159"/>
                    <a:pt x="27921" y="3736239"/>
                  </a:cubicBezTo>
                  <a:lnTo>
                    <a:pt x="468367" y="4165178"/>
                  </a:lnTo>
                  <a:lnTo>
                    <a:pt x="364630" y="4770787"/>
                  </a:lnTo>
                  <a:cubicBezTo>
                    <a:pt x="358791" y="4804772"/>
                    <a:pt x="372860" y="4839119"/>
                    <a:pt x="400749" y="4859389"/>
                  </a:cubicBezTo>
                  <a:cubicBezTo>
                    <a:pt x="428809" y="4879744"/>
                    <a:pt x="465757" y="4882496"/>
                    <a:pt x="496294" y="4866294"/>
                  </a:cubicBezTo>
                  <a:lnTo>
                    <a:pt x="1040143" y="4580392"/>
                  </a:lnTo>
                  <a:lnTo>
                    <a:pt x="1583992" y="4866294"/>
                  </a:lnTo>
                  <a:cubicBezTo>
                    <a:pt x="1597270" y="4873286"/>
                    <a:pt x="1611786" y="4876743"/>
                    <a:pt x="1626216" y="4876743"/>
                  </a:cubicBezTo>
                  <a:cubicBezTo>
                    <a:pt x="1644981" y="4876743"/>
                    <a:pt x="1663745" y="4870895"/>
                    <a:pt x="1679499" y="4859389"/>
                  </a:cubicBezTo>
                  <a:cubicBezTo>
                    <a:pt x="1707379" y="4839119"/>
                    <a:pt x="1721371" y="4804772"/>
                    <a:pt x="1715523" y="4770787"/>
                  </a:cubicBezTo>
                  <a:lnTo>
                    <a:pt x="1611605" y="4165178"/>
                  </a:lnTo>
                  <a:lnTo>
                    <a:pt x="2051689" y="3736239"/>
                  </a:lnTo>
                  <a:cubicBezTo>
                    <a:pt x="2076396" y="3712178"/>
                    <a:pt x="2085245" y="3676155"/>
                    <a:pt x="2074625" y="3643398"/>
                  </a:cubicBezTo>
                  <a:close/>
                  <a:moveTo>
                    <a:pt x="1391387" y="181280"/>
                  </a:moveTo>
                  <a:lnTo>
                    <a:pt x="1753937" y="181280"/>
                  </a:lnTo>
                  <a:lnTo>
                    <a:pt x="1753937" y="1714424"/>
                  </a:lnTo>
                  <a:cubicBezTo>
                    <a:pt x="1753937" y="1981914"/>
                    <a:pt x="1617977" y="2215810"/>
                    <a:pt x="1391387" y="2341207"/>
                  </a:cubicBezTo>
                  <a:lnTo>
                    <a:pt x="1391387" y="181280"/>
                  </a:lnTo>
                  <a:close/>
                  <a:moveTo>
                    <a:pt x="666287" y="2341207"/>
                  </a:moveTo>
                  <a:cubicBezTo>
                    <a:pt x="462347" y="2215801"/>
                    <a:pt x="303737" y="1981905"/>
                    <a:pt x="303737" y="1714424"/>
                  </a:cubicBezTo>
                  <a:lnTo>
                    <a:pt x="303737" y="181280"/>
                  </a:lnTo>
                  <a:lnTo>
                    <a:pt x="666287" y="181280"/>
                  </a:lnTo>
                  <a:lnTo>
                    <a:pt x="666287" y="2341207"/>
                  </a:lnTo>
                  <a:close/>
                  <a:moveTo>
                    <a:pt x="847557" y="2415712"/>
                  </a:moveTo>
                  <a:lnTo>
                    <a:pt x="847557" y="181280"/>
                  </a:lnTo>
                  <a:lnTo>
                    <a:pt x="1210107" y="181280"/>
                  </a:lnTo>
                  <a:lnTo>
                    <a:pt x="1210107" y="2415721"/>
                  </a:lnTo>
                  <a:cubicBezTo>
                    <a:pt x="1164787" y="2430675"/>
                    <a:pt x="1091407" y="2438648"/>
                    <a:pt x="1028827" y="2438648"/>
                  </a:cubicBezTo>
                  <a:cubicBezTo>
                    <a:pt x="966258" y="2438638"/>
                    <a:pt x="915537" y="2430675"/>
                    <a:pt x="847557" y="2415712"/>
                  </a:cubicBezTo>
                  <a:close/>
                  <a:moveTo>
                    <a:pt x="1450956" y="4068709"/>
                  </a:moveTo>
                  <a:cubicBezTo>
                    <a:pt x="1429620" y="4089511"/>
                    <a:pt x="1419886" y="4119515"/>
                    <a:pt x="1424934" y="4148899"/>
                  </a:cubicBezTo>
                  <a:lnTo>
                    <a:pt x="1505839" y="4620416"/>
                  </a:lnTo>
                  <a:lnTo>
                    <a:pt x="1082387" y="4397798"/>
                  </a:lnTo>
                  <a:cubicBezTo>
                    <a:pt x="1069109" y="4390806"/>
                    <a:pt x="1054678" y="4387358"/>
                    <a:pt x="1040162" y="4387358"/>
                  </a:cubicBezTo>
                  <a:cubicBezTo>
                    <a:pt x="1025646" y="4387358"/>
                    <a:pt x="1011216" y="4390806"/>
                    <a:pt x="997938" y="4397798"/>
                  </a:cubicBezTo>
                  <a:lnTo>
                    <a:pt x="574485" y="4620416"/>
                  </a:lnTo>
                  <a:lnTo>
                    <a:pt x="655390" y="4148899"/>
                  </a:lnTo>
                  <a:cubicBezTo>
                    <a:pt x="660439" y="4119515"/>
                    <a:pt x="650704" y="4089511"/>
                    <a:pt x="629368" y="4068709"/>
                  </a:cubicBezTo>
                  <a:lnTo>
                    <a:pt x="286735" y="3734657"/>
                  </a:lnTo>
                  <a:lnTo>
                    <a:pt x="760194" y="3665887"/>
                  </a:lnTo>
                  <a:cubicBezTo>
                    <a:pt x="789759" y="3661639"/>
                    <a:pt x="815248" y="3643046"/>
                    <a:pt x="828440" y="3616319"/>
                  </a:cubicBezTo>
                  <a:lnTo>
                    <a:pt x="1040162" y="3187294"/>
                  </a:lnTo>
                  <a:lnTo>
                    <a:pt x="1251884" y="3616319"/>
                  </a:lnTo>
                  <a:cubicBezTo>
                    <a:pt x="1265076" y="3643046"/>
                    <a:pt x="1290565" y="3661639"/>
                    <a:pt x="1320130" y="3665887"/>
                  </a:cubicBezTo>
                  <a:lnTo>
                    <a:pt x="1793590" y="3734657"/>
                  </a:lnTo>
                  <a:lnTo>
                    <a:pt x="1450956" y="4068709"/>
                  </a:lnTo>
                  <a:close/>
                </a:path>
              </a:pathLst>
            </a:custGeom>
            <a:grpFill/>
            <a:ln w="9525" cap="flat">
              <a:noFill/>
              <a:prstDash val="solid"/>
              <a:miter/>
            </a:ln>
          </p:spPr>
          <p:txBody>
            <a:bodyPr rtlCol="0" anchor="ctr"/>
            <a:lstStyle/>
            <a:p>
              <a:endParaRPr lang="zh-CN" altLang="en-US"/>
            </a:p>
          </p:txBody>
        </p:sp>
      </p:grpSp>
      <p:grpSp>
        <p:nvGrpSpPr>
          <p:cNvPr id="42" name="组合 41">
            <a:extLst>
              <a:ext uri="{FF2B5EF4-FFF2-40B4-BE49-F238E27FC236}">
                <a16:creationId xmlns:a16="http://schemas.microsoft.com/office/drawing/2014/main" id="{FAB4FCE7-33C4-463E-8562-4EE344DC20E8}"/>
              </a:ext>
            </a:extLst>
          </p:cNvPr>
          <p:cNvGrpSpPr/>
          <p:nvPr/>
        </p:nvGrpSpPr>
        <p:grpSpPr>
          <a:xfrm>
            <a:off x="4488200" y="4159403"/>
            <a:ext cx="1415772" cy="800219"/>
            <a:chOff x="4488200" y="4159403"/>
            <a:chExt cx="1415772" cy="800219"/>
          </a:xfrm>
        </p:grpSpPr>
        <p:sp>
          <p:nvSpPr>
            <p:cNvPr id="43" name="矩形 42">
              <a:extLst>
                <a:ext uri="{FF2B5EF4-FFF2-40B4-BE49-F238E27FC236}">
                  <a16:creationId xmlns:a16="http://schemas.microsoft.com/office/drawing/2014/main" id="{B6EEC4E6-93F1-48FA-9EB6-74F93BDB1622}"/>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44" name="矩形 43">
              <a:extLst>
                <a:ext uri="{FF2B5EF4-FFF2-40B4-BE49-F238E27FC236}">
                  <a16:creationId xmlns:a16="http://schemas.microsoft.com/office/drawing/2014/main" id="{DC7C77E1-08B8-4BB7-8DAA-09F362A2AAC8}"/>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45" name="组合 44">
            <a:extLst>
              <a:ext uri="{FF2B5EF4-FFF2-40B4-BE49-F238E27FC236}">
                <a16:creationId xmlns:a16="http://schemas.microsoft.com/office/drawing/2014/main" id="{960BF69A-9440-439D-AC9F-411B441E5F44}"/>
              </a:ext>
            </a:extLst>
          </p:cNvPr>
          <p:cNvGrpSpPr/>
          <p:nvPr/>
        </p:nvGrpSpPr>
        <p:grpSpPr>
          <a:xfrm>
            <a:off x="7974442" y="1850175"/>
            <a:ext cx="1415772" cy="800219"/>
            <a:chOff x="4488200" y="4159403"/>
            <a:chExt cx="1415772" cy="800219"/>
          </a:xfrm>
        </p:grpSpPr>
        <p:sp>
          <p:nvSpPr>
            <p:cNvPr id="46" name="矩形 45">
              <a:extLst>
                <a:ext uri="{FF2B5EF4-FFF2-40B4-BE49-F238E27FC236}">
                  <a16:creationId xmlns:a16="http://schemas.microsoft.com/office/drawing/2014/main" id="{EE5CEFD0-8A16-495B-BD8F-44166FCF864B}"/>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47" name="矩形 46">
              <a:extLst>
                <a:ext uri="{FF2B5EF4-FFF2-40B4-BE49-F238E27FC236}">
                  <a16:creationId xmlns:a16="http://schemas.microsoft.com/office/drawing/2014/main" id="{39F27435-1B93-45F1-8592-52A4A349BE99}"/>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48" name="组合 47">
            <a:extLst>
              <a:ext uri="{FF2B5EF4-FFF2-40B4-BE49-F238E27FC236}">
                <a16:creationId xmlns:a16="http://schemas.microsoft.com/office/drawing/2014/main" id="{218B1A6F-4646-44B1-BBC0-E1960EED39F8}"/>
              </a:ext>
            </a:extLst>
          </p:cNvPr>
          <p:cNvGrpSpPr/>
          <p:nvPr/>
        </p:nvGrpSpPr>
        <p:grpSpPr>
          <a:xfrm>
            <a:off x="8217737" y="3449676"/>
            <a:ext cx="1415772" cy="800219"/>
            <a:chOff x="4488200" y="4159403"/>
            <a:chExt cx="1415772" cy="800219"/>
          </a:xfrm>
        </p:grpSpPr>
        <p:sp>
          <p:nvSpPr>
            <p:cNvPr id="49" name="矩形 48">
              <a:extLst>
                <a:ext uri="{FF2B5EF4-FFF2-40B4-BE49-F238E27FC236}">
                  <a16:creationId xmlns:a16="http://schemas.microsoft.com/office/drawing/2014/main" id="{F0DC039E-C0E0-4C7B-8F78-A9B3D6E90A50}"/>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0" name="矩形 49">
              <a:extLst>
                <a:ext uri="{FF2B5EF4-FFF2-40B4-BE49-F238E27FC236}">
                  <a16:creationId xmlns:a16="http://schemas.microsoft.com/office/drawing/2014/main" id="{5959A27A-7420-41DF-B448-A3F775AECD87}"/>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51" name="组合 50">
            <a:extLst>
              <a:ext uri="{FF2B5EF4-FFF2-40B4-BE49-F238E27FC236}">
                <a16:creationId xmlns:a16="http://schemas.microsoft.com/office/drawing/2014/main" id="{7849ECDB-2ACD-4BBD-9CD5-4B2FB12BA00F}"/>
              </a:ext>
            </a:extLst>
          </p:cNvPr>
          <p:cNvGrpSpPr/>
          <p:nvPr/>
        </p:nvGrpSpPr>
        <p:grpSpPr>
          <a:xfrm>
            <a:off x="7974442" y="5019457"/>
            <a:ext cx="1415772" cy="800219"/>
            <a:chOff x="4488200" y="4159403"/>
            <a:chExt cx="1415772" cy="800219"/>
          </a:xfrm>
        </p:grpSpPr>
        <p:sp>
          <p:nvSpPr>
            <p:cNvPr id="52" name="矩形 51">
              <a:extLst>
                <a:ext uri="{FF2B5EF4-FFF2-40B4-BE49-F238E27FC236}">
                  <a16:creationId xmlns:a16="http://schemas.microsoft.com/office/drawing/2014/main" id="{2C786F4C-860D-412E-BA32-B705D3C5DCC3}"/>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3" name="矩形 52">
              <a:extLst>
                <a:ext uri="{FF2B5EF4-FFF2-40B4-BE49-F238E27FC236}">
                  <a16:creationId xmlns:a16="http://schemas.microsoft.com/office/drawing/2014/main" id="{C87F9D16-4B76-4513-8D89-690A97F84B02}"/>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Tree>
    <p:extLst>
      <p:ext uri="{BB962C8B-B14F-4D97-AF65-F5344CB8AC3E}">
        <p14:creationId xmlns:p14="http://schemas.microsoft.com/office/powerpoint/2010/main" val="243017351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85E6B3C4-9546-4AC5-91C4-502A19066FF8}"/>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a16="http://schemas.microsoft.com/office/drawing/2014/main" id="{37483E86-68ED-4589-B7B3-8EC843A33658}"/>
              </a:ext>
            </a:extLst>
          </p:cNvPr>
          <p:cNvSpPr/>
          <p:nvPr/>
        </p:nvSpPr>
        <p:spPr>
          <a:xfrm>
            <a:off x="5334799" y="2347759"/>
            <a:ext cx="1522402" cy="1522402"/>
          </a:xfrm>
          <a:prstGeom prst="ellipse">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文本框 3">
            <a:extLst>
              <a:ext uri="{FF2B5EF4-FFF2-40B4-BE49-F238E27FC236}">
                <a16:creationId xmlns:a16="http://schemas.microsoft.com/office/drawing/2014/main" id="{41BAB5E9-66C5-4175-B57A-80B1DC24A05E}"/>
              </a:ext>
            </a:extLst>
          </p:cNvPr>
          <p:cNvSpPr txBox="1"/>
          <p:nvPr/>
        </p:nvSpPr>
        <p:spPr>
          <a:xfrm>
            <a:off x="5521725" y="2631906"/>
            <a:ext cx="1148549" cy="954107"/>
          </a:xfrm>
          <a:prstGeom prst="rect">
            <a:avLst/>
          </a:prstGeom>
          <a:noFill/>
        </p:spPr>
        <p:txBody>
          <a:bodyPr wrap="square" rtlCol="0">
            <a:spAutoFit/>
          </a:bodyPr>
          <a:lstStyle/>
          <a:p>
            <a:pPr algn="ctr"/>
            <a:r>
              <a:rPr lang="zh-CN" altLang="en-US" sz="2800" b="1" dirty="0">
                <a:solidFill>
                  <a:schemeClr val="bg1"/>
                </a:solidFill>
                <a:latin typeface="+mj-ea"/>
                <a:ea typeface="+mj-ea"/>
              </a:rPr>
              <a:t>输入标题</a:t>
            </a:r>
          </a:p>
        </p:txBody>
      </p:sp>
      <p:sp>
        <p:nvSpPr>
          <p:cNvPr id="5" name="椭圆 4">
            <a:extLst>
              <a:ext uri="{FF2B5EF4-FFF2-40B4-BE49-F238E27FC236}">
                <a16:creationId xmlns:a16="http://schemas.microsoft.com/office/drawing/2014/main" id="{06C17EAC-DAF5-4CF6-8B37-4233B10E7A39}"/>
              </a:ext>
            </a:extLst>
          </p:cNvPr>
          <p:cNvSpPr/>
          <p:nvPr/>
        </p:nvSpPr>
        <p:spPr>
          <a:xfrm>
            <a:off x="5412740" y="2425700"/>
            <a:ext cx="1366520" cy="1366520"/>
          </a:xfrm>
          <a:prstGeom prst="ellipse">
            <a:avLst/>
          </a:prstGeom>
          <a:noFill/>
          <a:ln w="0">
            <a:solidFill>
              <a:schemeClr val="bg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椭圆 5">
            <a:extLst>
              <a:ext uri="{FF2B5EF4-FFF2-40B4-BE49-F238E27FC236}">
                <a16:creationId xmlns:a16="http://schemas.microsoft.com/office/drawing/2014/main" id="{A77A5C77-47B7-401B-B7D8-80C99C72EB61}"/>
              </a:ext>
            </a:extLst>
          </p:cNvPr>
          <p:cNvSpPr/>
          <p:nvPr/>
        </p:nvSpPr>
        <p:spPr>
          <a:xfrm>
            <a:off x="4922520" y="1935480"/>
            <a:ext cx="2346960" cy="2346960"/>
          </a:xfrm>
          <a:prstGeom prst="ellipse">
            <a:avLst/>
          </a:prstGeom>
          <a:noFill/>
          <a:ln w="0">
            <a:gradFill>
              <a:gsLst>
                <a:gs pos="29000">
                  <a:schemeClr val="accent1"/>
                </a:gs>
                <a:gs pos="63000">
                  <a:schemeClr val="accent1"/>
                </a:gs>
                <a:gs pos="45500">
                  <a:schemeClr val="accent1">
                    <a:alpha val="0"/>
                  </a:schemeClr>
                </a:gs>
                <a:gs pos="0">
                  <a:schemeClr val="accent1">
                    <a:alpha val="0"/>
                  </a:schemeClr>
                </a:gs>
                <a:gs pos="94000">
                  <a:schemeClr val="accent1">
                    <a:alpha val="0"/>
                  </a:schemeClr>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椭圆 6">
            <a:extLst>
              <a:ext uri="{FF2B5EF4-FFF2-40B4-BE49-F238E27FC236}">
                <a16:creationId xmlns:a16="http://schemas.microsoft.com/office/drawing/2014/main" id="{FDAB3650-C4A0-4A26-9D81-D1008EA9972D}"/>
              </a:ext>
            </a:extLst>
          </p:cNvPr>
          <p:cNvSpPr/>
          <p:nvPr/>
        </p:nvSpPr>
        <p:spPr>
          <a:xfrm>
            <a:off x="7205844" y="3588487"/>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8" name="椭圆 7">
            <a:extLst>
              <a:ext uri="{FF2B5EF4-FFF2-40B4-BE49-F238E27FC236}">
                <a16:creationId xmlns:a16="http://schemas.microsoft.com/office/drawing/2014/main" id="{85293382-39B2-4707-A57B-4C36390494BD}"/>
              </a:ext>
            </a:extLst>
          </p:cNvPr>
          <p:cNvSpPr/>
          <p:nvPr/>
        </p:nvSpPr>
        <p:spPr>
          <a:xfrm>
            <a:off x="7229292" y="3611935"/>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9" name="组合 8">
            <a:extLst>
              <a:ext uri="{FF2B5EF4-FFF2-40B4-BE49-F238E27FC236}">
                <a16:creationId xmlns:a16="http://schemas.microsoft.com/office/drawing/2014/main" id="{195F6995-7AA9-4240-AE7A-C9C659D90CC6}"/>
              </a:ext>
            </a:extLst>
          </p:cNvPr>
          <p:cNvGrpSpPr/>
          <p:nvPr/>
        </p:nvGrpSpPr>
        <p:grpSpPr>
          <a:xfrm>
            <a:off x="7376574" y="3704561"/>
            <a:ext cx="116867" cy="241661"/>
            <a:chOff x="5066792" y="1140600"/>
            <a:chExt cx="2358415" cy="4876800"/>
          </a:xfrm>
          <a:solidFill>
            <a:schemeClr val="accent1"/>
          </a:solidFill>
        </p:grpSpPr>
        <p:sp>
          <p:nvSpPr>
            <p:cNvPr id="10" name="任意多边形: 形状 9">
              <a:extLst>
                <a:ext uri="{FF2B5EF4-FFF2-40B4-BE49-F238E27FC236}">
                  <a16:creationId xmlns:a16="http://schemas.microsoft.com/office/drawing/2014/main" id="{856F4646-A900-4D37-9292-8B912F85CAE3}"/>
                </a:ext>
              </a:extLst>
            </p:cNvPr>
            <p:cNvSpPr/>
            <p:nvPr/>
          </p:nvSpPr>
          <p:spPr>
            <a:xfrm>
              <a:off x="5066792" y="1140600"/>
              <a:ext cx="2358415" cy="4876800"/>
            </a:xfrm>
            <a:custGeom>
              <a:avLst/>
              <a:gdLst>
                <a:gd name="connsiteX0" fmla="*/ 2354735 w 2358424"/>
                <a:gd name="connsiteY0" fmla="*/ 1818218 h 4876790"/>
                <a:gd name="connsiteX1" fmla="*/ 1765194 w 2358424"/>
                <a:gd name="connsiteY1" fmla="*/ 53588 h 4876790"/>
                <a:gd name="connsiteX2" fmla="*/ 1685299 w 2358424"/>
                <a:gd name="connsiteY2" fmla="*/ 0 h 4876790"/>
                <a:gd name="connsiteX3" fmla="*/ 674649 w 2358424"/>
                <a:gd name="connsiteY3" fmla="*/ 0 h 4876790"/>
                <a:gd name="connsiteX4" fmla="*/ 594743 w 2358424"/>
                <a:gd name="connsiteY4" fmla="*/ 53588 h 4876790"/>
                <a:gd name="connsiteX5" fmla="*/ 5203 w 2358424"/>
                <a:gd name="connsiteY5" fmla="*/ 1820218 h 4876790"/>
                <a:gd name="connsiteX6" fmla="*/ 35712 w 2358424"/>
                <a:gd name="connsiteY6" fmla="*/ 1917573 h 4876790"/>
                <a:gd name="connsiteX7" fmla="*/ 1085214 w 2358424"/>
                <a:gd name="connsiteY7" fmla="*/ 2565673 h 4876790"/>
                <a:gd name="connsiteX8" fmla="*/ 1085214 w 2358424"/>
                <a:gd name="connsiteY8" fmla="*/ 2859291 h 4876790"/>
                <a:gd name="connsiteX9" fmla="*/ 164052 w 2358424"/>
                <a:gd name="connsiteY9" fmla="*/ 3866150 h 4876790"/>
                <a:gd name="connsiteX10" fmla="*/ 1177331 w 2358424"/>
                <a:gd name="connsiteY10" fmla="*/ 4876791 h 4876790"/>
                <a:gd name="connsiteX11" fmla="*/ 2184028 w 2358424"/>
                <a:gd name="connsiteY11" fmla="*/ 3866150 h 4876790"/>
                <a:gd name="connsiteX12" fmla="*/ 1253654 w 2358424"/>
                <a:gd name="connsiteY12" fmla="*/ 2859291 h 4876790"/>
                <a:gd name="connsiteX13" fmla="*/ 1253654 w 2358424"/>
                <a:gd name="connsiteY13" fmla="*/ 2565673 h 4876790"/>
                <a:gd name="connsiteX14" fmla="*/ 2313682 w 2358424"/>
                <a:gd name="connsiteY14" fmla="*/ 1916582 h 4876790"/>
                <a:gd name="connsiteX15" fmla="*/ 2354735 w 2358424"/>
                <a:gd name="connsiteY15" fmla="*/ 1818218 h 4876790"/>
                <a:gd name="connsiteX16" fmla="*/ 832564 w 2358424"/>
                <a:gd name="connsiteY16" fmla="*/ 2212448 h 4876790"/>
                <a:gd name="connsiteX17" fmla="*/ 180844 w 2358424"/>
                <a:gd name="connsiteY17" fmla="*/ 1812093 h 4876790"/>
                <a:gd name="connsiteX18" fmla="*/ 735351 w 2358424"/>
                <a:gd name="connsiteY18" fmla="*/ 168440 h 4876790"/>
                <a:gd name="connsiteX19" fmla="*/ 832564 w 2358424"/>
                <a:gd name="connsiteY19" fmla="*/ 168440 h 4876790"/>
                <a:gd name="connsiteX20" fmla="*/ 832564 w 2358424"/>
                <a:gd name="connsiteY20" fmla="*/ 2212448 h 4876790"/>
                <a:gd name="connsiteX21" fmla="*/ 2022179 w 2358424"/>
                <a:gd name="connsiteY21" fmla="*/ 3866159 h 4876790"/>
                <a:gd name="connsiteX22" fmla="*/ 1179978 w 2358424"/>
                <a:gd name="connsiteY22" fmla="*/ 4708360 h 4876790"/>
                <a:gd name="connsiteX23" fmla="*/ 337778 w 2358424"/>
                <a:gd name="connsiteY23" fmla="*/ 3866159 h 4876790"/>
                <a:gd name="connsiteX24" fmla="*/ 1179978 w 2358424"/>
                <a:gd name="connsiteY24" fmla="*/ 3023959 h 4876790"/>
                <a:gd name="connsiteX25" fmla="*/ 2022179 w 2358424"/>
                <a:gd name="connsiteY25" fmla="*/ 3866159 h 4876790"/>
                <a:gd name="connsiteX26" fmla="*/ 1337884 w 2358424"/>
                <a:gd name="connsiteY26" fmla="*/ 2316099 h 4876790"/>
                <a:gd name="connsiteX27" fmla="*/ 1169444 w 2358424"/>
                <a:gd name="connsiteY27" fmla="*/ 2419769 h 4876790"/>
                <a:gd name="connsiteX28" fmla="*/ 1001004 w 2358424"/>
                <a:gd name="connsiteY28" fmla="*/ 2316099 h 4876790"/>
                <a:gd name="connsiteX29" fmla="*/ 1001004 w 2358424"/>
                <a:gd name="connsiteY29" fmla="*/ 168440 h 4876790"/>
                <a:gd name="connsiteX30" fmla="*/ 1337884 w 2358424"/>
                <a:gd name="connsiteY30" fmla="*/ 168440 h 4876790"/>
                <a:gd name="connsiteX31" fmla="*/ 1337884 w 2358424"/>
                <a:gd name="connsiteY31" fmla="*/ 2316099 h 4876790"/>
                <a:gd name="connsiteX32" fmla="*/ 1506324 w 2358424"/>
                <a:gd name="connsiteY32" fmla="*/ 2212448 h 4876790"/>
                <a:gd name="connsiteX33" fmla="*/ 1506324 w 2358424"/>
                <a:gd name="connsiteY33" fmla="*/ 168440 h 4876790"/>
                <a:gd name="connsiteX34" fmla="*/ 1624596 w 2358424"/>
                <a:gd name="connsiteY34" fmla="*/ 168440 h 4876790"/>
                <a:gd name="connsiteX35" fmla="*/ 2168569 w 2358424"/>
                <a:gd name="connsiteY35" fmla="*/ 1812093 h 4876790"/>
                <a:gd name="connsiteX36" fmla="*/ 1506324 w 2358424"/>
                <a:gd name="connsiteY36" fmla="*/ 2212448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58424" h="4876790">
                  <a:moveTo>
                    <a:pt x="2354735" y="1818218"/>
                  </a:moveTo>
                  <a:lnTo>
                    <a:pt x="1765194" y="53588"/>
                  </a:lnTo>
                  <a:cubicBezTo>
                    <a:pt x="1753726" y="19202"/>
                    <a:pt x="1721570" y="0"/>
                    <a:pt x="1685299" y="0"/>
                  </a:cubicBezTo>
                  <a:lnTo>
                    <a:pt x="674649" y="0"/>
                  </a:lnTo>
                  <a:cubicBezTo>
                    <a:pt x="638377" y="0"/>
                    <a:pt x="606221" y="19202"/>
                    <a:pt x="594743" y="53588"/>
                  </a:cubicBezTo>
                  <a:lnTo>
                    <a:pt x="5203" y="1820218"/>
                  </a:lnTo>
                  <a:cubicBezTo>
                    <a:pt x="-7179" y="1857308"/>
                    <a:pt x="2365" y="1897094"/>
                    <a:pt x="35712" y="1917573"/>
                  </a:cubicBezTo>
                  <a:lnTo>
                    <a:pt x="1085214" y="2565673"/>
                  </a:lnTo>
                  <a:lnTo>
                    <a:pt x="1085214" y="2859291"/>
                  </a:lnTo>
                  <a:cubicBezTo>
                    <a:pt x="579894" y="2902268"/>
                    <a:pt x="164052" y="3337246"/>
                    <a:pt x="164052" y="3866150"/>
                  </a:cubicBezTo>
                  <a:cubicBezTo>
                    <a:pt x="164052" y="4423448"/>
                    <a:pt x="620070" y="4876791"/>
                    <a:pt x="1177331" y="4876791"/>
                  </a:cubicBezTo>
                  <a:cubicBezTo>
                    <a:pt x="1734591" y="4876791"/>
                    <a:pt x="2184028" y="4423448"/>
                    <a:pt x="2184028" y="3866150"/>
                  </a:cubicBezTo>
                  <a:cubicBezTo>
                    <a:pt x="2184028" y="3337246"/>
                    <a:pt x="1780034" y="2902268"/>
                    <a:pt x="1253654" y="2859291"/>
                  </a:cubicBezTo>
                  <a:lnTo>
                    <a:pt x="1253654" y="2565673"/>
                  </a:lnTo>
                  <a:lnTo>
                    <a:pt x="2313682" y="1916582"/>
                  </a:lnTo>
                  <a:cubicBezTo>
                    <a:pt x="2347048" y="1896113"/>
                    <a:pt x="2367117" y="1855318"/>
                    <a:pt x="2354735" y="1818218"/>
                  </a:cubicBezTo>
                  <a:close/>
                  <a:moveTo>
                    <a:pt x="832564" y="2212448"/>
                  </a:moveTo>
                  <a:lnTo>
                    <a:pt x="180844" y="1812093"/>
                  </a:lnTo>
                  <a:lnTo>
                    <a:pt x="735351" y="168440"/>
                  </a:lnTo>
                  <a:lnTo>
                    <a:pt x="832564" y="168440"/>
                  </a:lnTo>
                  <a:lnTo>
                    <a:pt x="832564" y="2212448"/>
                  </a:lnTo>
                  <a:close/>
                  <a:moveTo>
                    <a:pt x="2022179" y="3866159"/>
                  </a:moveTo>
                  <a:cubicBezTo>
                    <a:pt x="2022179" y="4330523"/>
                    <a:pt x="1644379" y="4708360"/>
                    <a:pt x="1179978" y="4708360"/>
                  </a:cubicBezTo>
                  <a:cubicBezTo>
                    <a:pt x="715578" y="4708360"/>
                    <a:pt x="337778" y="4330523"/>
                    <a:pt x="337778" y="3866159"/>
                  </a:cubicBezTo>
                  <a:cubicBezTo>
                    <a:pt x="337778" y="3401797"/>
                    <a:pt x="715578" y="3023959"/>
                    <a:pt x="1179978" y="3023959"/>
                  </a:cubicBezTo>
                  <a:cubicBezTo>
                    <a:pt x="1644379" y="3023950"/>
                    <a:pt x="2022179" y="3401797"/>
                    <a:pt x="2022179" y="3866159"/>
                  </a:cubicBezTo>
                  <a:close/>
                  <a:moveTo>
                    <a:pt x="1337884" y="2316099"/>
                  </a:moveTo>
                  <a:lnTo>
                    <a:pt x="1169444" y="2419769"/>
                  </a:lnTo>
                  <a:lnTo>
                    <a:pt x="1001004" y="2316099"/>
                  </a:lnTo>
                  <a:lnTo>
                    <a:pt x="1001004" y="168440"/>
                  </a:lnTo>
                  <a:lnTo>
                    <a:pt x="1337884" y="168440"/>
                  </a:lnTo>
                  <a:lnTo>
                    <a:pt x="1337884" y="2316099"/>
                  </a:lnTo>
                  <a:close/>
                  <a:moveTo>
                    <a:pt x="1506324" y="2212448"/>
                  </a:moveTo>
                  <a:lnTo>
                    <a:pt x="1506324" y="168440"/>
                  </a:lnTo>
                  <a:lnTo>
                    <a:pt x="1624596" y="168440"/>
                  </a:lnTo>
                  <a:lnTo>
                    <a:pt x="2168569" y="1812093"/>
                  </a:lnTo>
                  <a:lnTo>
                    <a:pt x="1506324" y="2212448"/>
                  </a:lnTo>
                  <a:close/>
                </a:path>
              </a:pathLst>
            </a:custGeom>
            <a:grpFill/>
            <a:ln w="9525"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id="{98B280EB-40D0-41DC-AAA0-F8EFCDC19BC7}"/>
                </a:ext>
              </a:extLst>
            </p:cNvPr>
            <p:cNvSpPr/>
            <p:nvPr/>
          </p:nvSpPr>
          <p:spPr>
            <a:xfrm>
              <a:off x="5601842" y="4336780"/>
              <a:ext cx="1289823" cy="1231205"/>
            </a:xfrm>
            <a:custGeom>
              <a:avLst/>
              <a:gdLst>
                <a:gd name="connsiteX0" fmla="*/ 1285695 w 1289823"/>
                <a:gd name="connsiteY0" fmla="*/ 461725 h 1231205"/>
                <a:gd name="connsiteX1" fmla="*/ 1217677 w 1289823"/>
                <a:gd name="connsiteY1" fmla="*/ 404479 h 1231205"/>
                <a:gd name="connsiteX2" fmla="*/ 874091 w 1289823"/>
                <a:gd name="connsiteY2" fmla="*/ 354559 h 1231205"/>
                <a:gd name="connsiteX3" fmla="*/ 720453 w 1289823"/>
                <a:gd name="connsiteY3" fmla="*/ 43177 h 1231205"/>
                <a:gd name="connsiteX4" fmla="*/ 569367 w 1289823"/>
                <a:gd name="connsiteY4" fmla="*/ 43177 h 1231205"/>
                <a:gd name="connsiteX5" fmla="*/ 415729 w 1289823"/>
                <a:gd name="connsiteY5" fmla="*/ 354559 h 1231205"/>
                <a:gd name="connsiteX6" fmla="*/ 72143 w 1289823"/>
                <a:gd name="connsiteY6" fmla="*/ 404479 h 1231205"/>
                <a:gd name="connsiteX7" fmla="*/ 4125 w 1289823"/>
                <a:gd name="connsiteY7" fmla="*/ 461725 h 1231205"/>
                <a:gd name="connsiteX8" fmla="*/ 25423 w 1289823"/>
                <a:gd name="connsiteY8" fmla="*/ 548078 h 1231205"/>
                <a:gd name="connsiteX9" fmla="*/ 274092 w 1289823"/>
                <a:gd name="connsiteY9" fmla="*/ 790461 h 1231205"/>
                <a:gd name="connsiteX10" fmla="*/ 215371 w 1289823"/>
                <a:gd name="connsiteY10" fmla="*/ 1132685 h 1231205"/>
                <a:gd name="connsiteX11" fmla="*/ 248889 w 1289823"/>
                <a:gd name="connsiteY11" fmla="*/ 1215009 h 1231205"/>
                <a:gd name="connsiteX12" fmla="*/ 337595 w 1289823"/>
                <a:gd name="connsiteY12" fmla="*/ 1221429 h 1231205"/>
                <a:gd name="connsiteX13" fmla="*/ 644910 w 1289823"/>
                <a:gd name="connsiteY13" fmla="*/ 1059895 h 1231205"/>
                <a:gd name="connsiteX14" fmla="*/ 952225 w 1289823"/>
                <a:gd name="connsiteY14" fmla="*/ 1221429 h 1231205"/>
                <a:gd name="connsiteX15" fmla="*/ 991411 w 1289823"/>
                <a:gd name="connsiteY15" fmla="*/ 1231135 h 1231205"/>
                <a:gd name="connsiteX16" fmla="*/ 1040921 w 1289823"/>
                <a:gd name="connsiteY16" fmla="*/ 1215019 h 1231205"/>
                <a:gd name="connsiteX17" fmla="*/ 1074440 w 1289823"/>
                <a:gd name="connsiteY17" fmla="*/ 1132694 h 1231205"/>
                <a:gd name="connsiteX18" fmla="*/ 1015718 w 1289823"/>
                <a:gd name="connsiteY18" fmla="*/ 790470 h 1231205"/>
                <a:gd name="connsiteX19" fmla="*/ 1264387 w 1289823"/>
                <a:gd name="connsiteY19" fmla="*/ 548088 h 1231205"/>
                <a:gd name="connsiteX20" fmla="*/ 1285695 w 1289823"/>
                <a:gd name="connsiteY20" fmla="*/ 461725 h 1231205"/>
                <a:gd name="connsiteX21" fmla="*/ 866443 w 1289823"/>
                <a:gd name="connsiteY21" fmla="*/ 700821 h 1231205"/>
                <a:gd name="connsiteX22" fmla="*/ 842220 w 1289823"/>
                <a:gd name="connsiteY22" fmla="*/ 775335 h 1231205"/>
                <a:gd name="connsiteX23" fmla="*/ 879558 w 1289823"/>
                <a:gd name="connsiteY23" fmla="*/ 992962 h 1231205"/>
                <a:gd name="connsiteX24" fmla="*/ 684096 w 1289823"/>
                <a:gd name="connsiteY24" fmla="*/ 890235 h 1231205"/>
                <a:gd name="connsiteX25" fmla="*/ 644910 w 1289823"/>
                <a:gd name="connsiteY25" fmla="*/ 880529 h 1231205"/>
                <a:gd name="connsiteX26" fmla="*/ 605724 w 1289823"/>
                <a:gd name="connsiteY26" fmla="*/ 890235 h 1231205"/>
                <a:gd name="connsiteX27" fmla="*/ 410262 w 1289823"/>
                <a:gd name="connsiteY27" fmla="*/ 992962 h 1231205"/>
                <a:gd name="connsiteX28" fmla="*/ 447600 w 1289823"/>
                <a:gd name="connsiteY28" fmla="*/ 775335 h 1231205"/>
                <a:gd name="connsiteX29" fmla="*/ 423378 w 1289823"/>
                <a:gd name="connsiteY29" fmla="*/ 700821 h 1231205"/>
                <a:gd name="connsiteX30" fmla="*/ 265215 w 1289823"/>
                <a:gd name="connsiteY30" fmla="*/ 546611 h 1231205"/>
                <a:gd name="connsiteX31" fmla="*/ 483747 w 1289823"/>
                <a:gd name="connsiteY31" fmla="*/ 514864 h 1231205"/>
                <a:gd name="connsiteX32" fmla="*/ 547203 w 1289823"/>
                <a:gd name="connsiteY32" fmla="*/ 468801 h 1231205"/>
                <a:gd name="connsiteX33" fmla="*/ 644910 w 1289823"/>
                <a:gd name="connsiteY33" fmla="*/ 270758 h 1231205"/>
                <a:gd name="connsiteX34" fmla="*/ 742618 w 1289823"/>
                <a:gd name="connsiteY34" fmla="*/ 468801 h 1231205"/>
                <a:gd name="connsiteX35" fmla="*/ 806073 w 1289823"/>
                <a:gd name="connsiteY35" fmla="*/ 514864 h 1231205"/>
                <a:gd name="connsiteX36" fmla="*/ 1024605 w 1289823"/>
                <a:gd name="connsiteY36" fmla="*/ 546611 h 1231205"/>
                <a:gd name="connsiteX37" fmla="*/ 866443 w 1289823"/>
                <a:gd name="connsiteY37" fmla="*/ 700821 h 12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823" h="1231205">
                  <a:moveTo>
                    <a:pt x="1285695" y="461725"/>
                  </a:moveTo>
                  <a:cubicBezTo>
                    <a:pt x="1275780" y="431292"/>
                    <a:pt x="1249424" y="409089"/>
                    <a:pt x="1217677" y="404479"/>
                  </a:cubicBezTo>
                  <a:lnTo>
                    <a:pt x="874091" y="354559"/>
                  </a:lnTo>
                  <a:lnTo>
                    <a:pt x="720453" y="43177"/>
                  </a:lnTo>
                  <a:cubicBezTo>
                    <a:pt x="692078" y="-14392"/>
                    <a:pt x="597742" y="-14392"/>
                    <a:pt x="569367" y="43177"/>
                  </a:cubicBezTo>
                  <a:lnTo>
                    <a:pt x="415729" y="354559"/>
                  </a:lnTo>
                  <a:lnTo>
                    <a:pt x="72143" y="404479"/>
                  </a:lnTo>
                  <a:cubicBezTo>
                    <a:pt x="40396" y="409089"/>
                    <a:pt x="14031" y="431292"/>
                    <a:pt x="4125" y="461725"/>
                  </a:cubicBezTo>
                  <a:cubicBezTo>
                    <a:pt x="-5781" y="492233"/>
                    <a:pt x="2477" y="525713"/>
                    <a:pt x="25423" y="548078"/>
                  </a:cubicBezTo>
                  <a:lnTo>
                    <a:pt x="274092" y="790461"/>
                  </a:lnTo>
                  <a:lnTo>
                    <a:pt x="215371" y="1132685"/>
                  </a:lnTo>
                  <a:cubicBezTo>
                    <a:pt x="209980" y="1164270"/>
                    <a:pt x="222981" y="1196178"/>
                    <a:pt x="248889" y="1215009"/>
                  </a:cubicBezTo>
                  <a:cubicBezTo>
                    <a:pt x="274883" y="1234012"/>
                    <a:pt x="309297" y="1236479"/>
                    <a:pt x="337595" y="1221429"/>
                  </a:cubicBezTo>
                  <a:lnTo>
                    <a:pt x="644910" y="1059895"/>
                  </a:lnTo>
                  <a:lnTo>
                    <a:pt x="952225" y="1221429"/>
                  </a:lnTo>
                  <a:cubicBezTo>
                    <a:pt x="964560" y="1227925"/>
                    <a:pt x="978009" y="1231135"/>
                    <a:pt x="991411" y="1231135"/>
                  </a:cubicBezTo>
                  <a:cubicBezTo>
                    <a:pt x="1008851" y="1231135"/>
                    <a:pt x="1026244" y="1225706"/>
                    <a:pt x="1040921" y="1215019"/>
                  </a:cubicBezTo>
                  <a:cubicBezTo>
                    <a:pt x="1066829" y="1196188"/>
                    <a:pt x="1079822" y="1164270"/>
                    <a:pt x="1074440" y="1132694"/>
                  </a:cubicBezTo>
                  <a:lnTo>
                    <a:pt x="1015718" y="790470"/>
                  </a:lnTo>
                  <a:lnTo>
                    <a:pt x="1264387" y="548088"/>
                  </a:lnTo>
                  <a:cubicBezTo>
                    <a:pt x="1287343" y="525713"/>
                    <a:pt x="1295611" y="492242"/>
                    <a:pt x="1285695" y="461725"/>
                  </a:cubicBezTo>
                  <a:close/>
                  <a:moveTo>
                    <a:pt x="866443" y="700821"/>
                  </a:moveTo>
                  <a:cubicBezTo>
                    <a:pt x="846621" y="720147"/>
                    <a:pt x="837572" y="748027"/>
                    <a:pt x="842220" y="775335"/>
                  </a:cubicBezTo>
                  <a:lnTo>
                    <a:pt x="879558" y="992962"/>
                  </a:lnTo>
                  <a:lnTo>
                    <a:pt x="684096" y="890235"/>
                  </a:lnTo>
                  <a:cubicBezTo>
                    <a:pt x="671837" y="883739"/>
                    <a:pt x="658350" y="880529"/>
                    <a:pt x="644910" y="880529"/>
                  </a:cubicBezTo>
                  <a:cubicBezTo>
                    <a:pt x="631470" y="880529"/>
                    <a:pt x="617973" y="883739"/>
                    <a:pt x="605724" y="890235"/>
                  </a:cubicBezTo>
                  <a:lnTo>
                    <a:pt x="410262" y="992962"/>
                  </a:lnTo>
                  <a:lnTo>
                    <a:pt x="447600" y="775335"/>
                  </a:lnTo>
                  <a:cubicBezTo>
                    <a:pt x="452248" y="748027"/>
                    <a:pt x="443199" y="720147"/>
                    <a:pt x="423378" y="700821"/>
                  </a:cubicBezTo>
                  <a:lnTo>
                    <a:pt x="265215" y="546611"/>
                  </a:lnTo>
                  <a:lnTo>
                    <a:pt x="483747" y="514864"/>
                  </a:lnTo>
                  <a:cubicBezTo>
                    <a:pt x="511179" y="510921"/>
                    <a:pt x="534906" y="493643"/>
                    <a:pt x="547203" y="468801"/>
                  </a:cubicBezTo>
                  <a:lnTo>
                    <a:pt x="644910" y="270758"/>
                  </a:lnTo>
                  <a:lnTo>
                    <a:pt x="742618" y="468801"/>
                  </a:lnTo>
                  <a:cubicBezTo>
                    <a:pt x="754914" y="493643"/>
                    <a:pt x="778641" y="510912"/>
                    <a:pt x="806073" y="514864"/>
                  </a:cubicBezTo>
                  <a:lnTo>
                    <a:pt x="1024605" y="546611"/>
                  </a:lnTo>
                  <a:lnTo>
                    <a:pt x="866443" y="700821"/>
                  </a:lnTo>
                  <a:close/>
                </a:path>
              </a:pathLst>
            </a:custGeom>
            <a:grpFill/>
            <a:ln w="9525" cap="flat">
              <a:noFill/>
              <a:prstDash val="solid"/>
              <a:miter/>
            </a:ln>
          </p:spPr>
          <p:txBody>
            <a:bodyPr rtlCol="0" anchor="ctr"/>
            <a:lstStyle/>
            <a:p>
              <a:endParaRPr lang="zh-CN" altLang="en-US"/>
            </a:p>
          </p:txBody>
        </p:sp>
      </p:grpSp>
      <p:grpSp>
        <p:nvGrpSpPr>
          <p:cNvPr id="12" name="组合 11">
            <a:extLst>
              <a:ext uri="{FF2B5EF4-FFF2-40B4-BE49-F238E27FC236}">
                <a16:creationId xmlns:a16="http://schemas.microsoft.com/office/drawing/2014/main" id="{62319321-DCD4-4CCB-A22E-87870283FC33}"/>
              </a:ext>
            </a:extLst>
          </p:cNvPr>
          <p:cNvGrpSpPr/>
          <p:nvPr/>
        </p:nvGrpSpPr>
        <p:grpSpPr>
          <a:xfrm>
            <a:off x="4526280" y="3588487"/>
            <a:ext cx="449068" cy="449068"/>
            <a:chOff x="3697663" y="3446614"/>
            <a:chExt cx="709306" cy="709306"/>
          </a:xfrm>
        </p:grpSpPr>
        <p:sp>
          <p:nvSpPr>
            <p:cNvPr id="13" name="椭圆 12">
              <a:extLst>
                <a:ext uri="{FF2B5EF4-FFF2-40B4-BE49-F238E27FC236}">
                  <a16:creationId xmlns:a16="http://schemas.microsoft.com/office/drawing/2014/main" id="{918A2871-CB0E-442D-AEE4-4E12F6F5A6BB}"/>
                </a:ext>
              </a:extLst>
            </p:cNvPr>
            <p:cNvSpPr/>
            <p:nvPr/>
          </p:nvSpPr>
          <p:spPr>
            <a:xfrm>
              <a:off x="3697663" y="344661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椭圆 13">
              <a:extLst>
                <a:ext uri="{FF2B5EF4-FFF2-40B4-BE49-F238E27FC236}">
                  <a16:creationId xmlns:a16="http://schemas.microsoft.com/office/drawing/2014/main" id="{FE10A52B-A455-4F02-A7D8-A054342E68FA}"/>
                </a:ext>
              </a:extLst>
            </p:cNvPr>
            <p:cNvSpPr/>
            <p:nvPr/>
          </p:nvSpPr>
          <p:spPr>
            <a:xfrm>
              <a:off x="3734699" y="348365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5" name="组合 14">
            <a:extLst>
              <a:ext uri="{FF2B5EF4-FFF2-40B4-BE49-F238E27FC236}">
                <a16:creationId xmlns:a16="http://schemas.microsoft.com/office/drawing/2014/main" id="{4E530415-588E-4606-83BF-4CBEE1B8FD87}"/>
              </a:ext>
            </a:extLst>
          </p:cNvPr>
          <p:cNvGrpSpPr/>
          <p:nvPr/>
        </p:nvGrpSpPr>
        <p:grpSpPr>
          <a:xfrm>
            <a:off x="4526280" y="2207479"/>
            <a:ext cx="449068" cy="449068"/>
            <a:chOff x="3697663" y="1988174"/>
            <a:chExt cx="709306" cy="709306"/>
          </a:xfrm>
        </p:grpSpPr>
        <p:sp>
          <p:nvSpPr>
            <p:cNvPr id="16" name="椭圆 15">
              <a:extLst>
                <a:ext uri="{FF2B5EF4-FFF2-40B4-BE49-F238E27FC236}">
                  <a16:creationId xmlns:a16="http://schemas.microsoft.com/office/drawing/2014/main" id="{00BCC240-4A2D-4F94-AA6B-2D9BCBC5B52E}"/>
                </a:ext>
              </a:extLst>
            </p:cNvPr>
            <p:cNvSpPr/>
            <p:nvPr/>
          </p:nvSpPr>
          <p:spPr>
            <a:xfrm>
              <a:off x="3697663" y="198817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椭圆 16">
              <a:extLst>
                <a:ext uri="{FF2B5EF4-FFF2-40B4-BE49-F238E27FC236}">
                  <a16:creationId xmlns:a16="http://schemas.microsoft.com/office/drawing/2014/main" id="{CDBD6DB2-07D3-4190-A09C-16FA93753094}"/>
                </a:ext>
              </a:extLst>
            </p:cNvPr>
            <p:cNvSpPr/>
            <p:nvPr/>
          </p:nvSpPr>
          <p:spPr>
            <a:xfrm>
              <a:off x="3734699" y="202521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18" name="椭圆 17">
            <a:extLst>
              <a:ext uri="{FF2B5EF4-FFF2-40B4-BE49-F238E27FC236}">
                <a16:creationId xmlns:a16="http://schemas.microsoft.com/office/drawing/2014/main" id="{EF7C27F8-65D8-4C43-8B16-0376592DD84C}"/>
              </a:ext>
            </a:extLst>
          </p:cNvPr>
          <p:cNvSpPr/>
          <p:nvPr/>
        </p:nvSpPr>
        <p:spPr>
          <a:xfrm>
            <a:off x="7205844" y="2207479"/>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椭圆 18">
            <a:extLst>
              <a:ext uri="{FF2B5EF4-FFF2-40B4-BE49-F238E27FC236}">
                <a16:creationId xmlns:a16="http://schemas.microsoft.com/office/drawing/2014/main" id="{EEE53543-166D-4C54-9DA7-F4C093A73DAB}"/>
              </a:ext>
            </a:extLst>
          </p:cNvPr>
          <p:cNvSpPr/>
          <p:nvPr/>
        </p:nvSpPr>
        <p:spPr>
          <a:xfrm>
            <a:off x="7229292" y="2230927"/>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0" name="组合 19">
            <a:extLst>
              <a:ext uri="{FF2B5EF4-FFF2-40B4-BE49-F238E27FC236}">
                <a16:creationId xmlns:a16="http://schemas.microsoft.com/office/drawing/2014/main" id="{CCF25F62-834B-429C-9174-F1595CBD6FA7}"/>
              </a:ext>
            </a:extLst>
          </p:cNvPr>
          <p:cNvGrpSpPr/>
          <p:nvPr/>
        </p:nvGrpSpPr>
        <p:grpSpPr>
          <a:xfrm>
            <a:off x="7384574" y="2321573"/>
            <a:ext cx="112390" cy="241662"/>
            <a:chOff x="7374183" y="2311182"/>
            <a:chExt cx="112390" cy="241662"/>
          </a:xfrm>
          <a:solidFill>
            <a:schemeClr val="accent1"/>
          </a:solidFill>
        </p:grpSpPr>
        <p:sp>
          <p:nvSpPr>
            <p:cNvPr id="21" name="任意多边形: 形状 20">
              <a:extLst>
                <a:ext uri="{FF2B5EF4-FFF2-40B4-BE49-F238E27FC236}">
                  <a16:creationId xmlns:a16="http://schemas.microsoft.com/office/drawing/2014/main" id="{AFD4035F-6C0F-48A8-B320-372FBDD13BEC}"/>
                </a:ext>
              </a:extLst>
            </p:cNvPr>
            <p:cNvSpPr/>
            <p:nvPr/>
          </p:nvSpPr>
          <p:spPr>
            <a:xfrm>
              <a:off x="7374183" y="2311182"/>
              <a:ext cx="112390" cy="241662"/>
            </a:xfrm>
            <a:custGeom>
              <a:avLst/>
              <a:gdLst>
                <a:gd name="connsiteX0" fmla="*/ 2191731 w 2268064"/>
                <a:gd name="connsiteY0" fmla="*/ 0 h 4876809"/>
                <a:gd name="connsiteX1" fmla="*/ 98136 w 2268064"/>
                <a:gd name="connsiteY1" fmla="*/ 0 h 4876809"/>
                <a:gd name="connsiteX2" fmla="*/ 0 w 2268064"/>
                <a:gd name="connsiteY2" fmla="*/ 78972 h 4876809"/>
                <a:gd name="connsiteX3" fmla="*/ 0 w 2268064"/>
                <a:gd name="connsiteY3" fmla="*/ 1561938 h 4876809"/>
                <a:gd name="connsiteX4" fmla="*/ 31394 w 2268064"/>
                <a:gd name="connsiteY4" fmla="*/ 1628985 h 4876809"/>
                <a:gd name="connsiteX5" fmla="*/ 1046797 w 2268064"/>
                <a:gd name="connsiteY5" fmla="*/ 2475166 h 4876809"/>
                <a:gd name="connsiteX6" fmla="*/ 1046797 w 2268064"/>
                <a:gd name="connsiteY6" fmla="*/ 2787129 h 4876809"/>
                <a:gd name="connsiteX7" fmla="*/ 92688 w 2268064"/>
                <a:gd name="connsiteY7" fmla="*/ 3830012 h 4876809"/>
                <a:gd name="connsiteX8" fmla="*/ 1142210 w 2268064"/>
                <a:gd name="connsiteY8" fmla="*/ 4876810 h 4876809"/>
                <a:gd name="connsiteX9" fmla="*/ 2184921 w 2268064"/>
                <a:gd name="connsiteY9" fmla="*/ 3830012 h 4876809"/>
                <a:gd name="connsiteX10" fmla="*/ 1221267 w 2268064"/>
                <a:gd name="connsiteY10" fmla="*/ 2787129 h 4876809"/>
                <a:gd name="connsiteX11" fmla="*/ 1221267 w 2268064"/>
                <a:gd name="connsiteY11" fmla="*/ 2475166 h 4876809"/>
                <a:gd name="connsiteX12" fmla="*/ 2236670 w 2268064"/>
                <a:gd name="connsiteY12" fmla="*/ 1628985 h 4876809"/>
                <a:gd name="connsiteX13" fmla="*/ 2268064 w 2268064"/>
                <a:gd name="connsiteY13" fmla="*/ 1561938 h 4876809"/>
                <a:gd name="connsiteX14" fmla="*/ 2268064 w 2268064"/>
                <a:gd name="connsiteY14" fmla="*/ 78972 h 4876809"/>
                <a:gd name="connsiteX15" fmla="*/ 2191731 w 2268064"/>
                <a:gd name="connsiteY15" fmla="*/ 0 h 4876809"/>
                <a:gd name="connsiteX16" fmla="*/ 610629 w 2268064"/>
                <a:gd name="connsiteY16" fmla="*/ 1884521 h 4876809"/>
                <a:gd name="connsiteX17" fmla="*/ 174460 w 2268064"/>
                <a:gd name="connsiteY17" fmla="*/ 1521038 h 4876809"/>
                <a:gd name="connsiteX18" fmla="*/ 174460 w 2268064"/>
                <a:gd name="connsiteY18" fmla="*/ 174469 h 4876809"/>
                <a:gd name="connsiteX19" fmla="*/ 610629 w 2268064"/>
                <a:gd name="connsiteY19" fmla="*/ 174469 h 4876809"/>
                <a:gd name="connsiteX20" fmla="*/ 610629 w 2268064"/>
                <a:gd name="connsiteY20" fmla="*/ 1884521 h 4876809"/>
                <a:gd name="connsiteX21" fmla="*/ 2017262 w 2268064"/>
                <a:gd name="connsiteY21" fmla="*/ 3830003 h 4876809"/>
                <a:gd name="connsiteX22" fmla="*/ 1144934 w 2268064"/>
                <a:gd name="connsiteY22" fmla="*/ 4702331 h 4876809"/>
                <a:gd name="connsiteX23" fmla="*/ 272605 w 2268064"/>
                <a:gd name="connsiteY23" fmla="*/ 3830003 h 4876809"/>
                <a:gd name="connsiteX24" fmla="*/ 1144934 w 2268064"/>
                <a:gd name="connsiteY24" fmla="*/ 2957675 h 4876809"/>
                <a:gd name="connsiteX25" fmla="*/ 2017262 w 2268064"/>
                <a:gd name="connsiteY25" fmla="*/ 3830003 h 4876809"/>
                <a:gd name="connsiteX26" fmla="*/ 1144934 w 2268064"/>
                <a:gd name="connsiteY26" fmla="*/ 2320709 h 4876809"/>
                <a:gd name="connsiteX27" fmla="*/ 785632 w 2268064"/>
                <a:gd name="connsiteY27" fmla="*/ 2025825 h 4876809"/>
                <a:gd name="connsiteX28" fmla="*/ 785098 w 2268064"/>
                <a:gd name="connsiteY28" fmla="*/ 1998097 h 4876809"/>
                <a:gd name="connsiteX29" fmla="*/ 785098 w 2268064"/>
                <a:gd name="connsiteY29" fmla="*/ 174469 h 4876809"/>
                <a:gd name="connsiteX30" fmla="*/ 1482966 w 2268064"/>
                <a:gd name="connsiteY30" fmla="*/ 174469 h 4876809"/>
                <a:gd name="connsiteX31" fmla="*/ 1482966 w 2268064"/>
                <a:gd name="connsiteY31" fmla="*/ 1998107 h 4876809"/>
                <a:gd name="connsiteX32" fmla="*/ 1493339 w 2268064"/>
                <a:gd name="connsiteY32" fmla="*/ 2025834 h 4876809"/>
                <a:gd name="connsiteX33" fmla="*/ 1144934 w 2268064"/>
                <a:gd name="connsiteY33" fmla="*/ 2320709 h 4876809"/>
                <a:gd name="connsiteX34" fmla="*/ 2093595 w 2268064"/>
                <a:gd name="connsiteY34" fmla="*/ 1521047 h 4876809"/>
                <a:gd name="connsiteX35" fmla="*/ 1657426 w 2268064"/>
                <a:gd name="connsiteY35" fmla="*/ 1884521 h 4876809"/>
                <a:gd name="connsiteX36" fmla="*/ 1657426 w 2268064"/>
                <a:gd name="connsiteY36" fmla="*/ 174469 h 4876809"/>
                <a:gd name="connsiteX37" fmla="*/ 2093595 w 2268064"/>
                <a:gd name="connsiteY37" fmla="*/ 174469 h 4876809"/>
                <a:gd name="connsiteX38" fmla="*/ 2093595 w 2268064"/>
                <a:gd name="connsiteY38" fmla="*/ 1521047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8064" h="4876809">
                  <a:moveTo>
                    <a:pt x="2191731" y="0"/>
                  </a:moveTo>
                  <a:lnTo>
                    <a:pt x="98136" y="0"/>
                  </a:lnTo>
                  <a:cubicBezTo>
                    <a:pt x="49959" y="0"/>
                    <a:pt x="0" y="30756"/>
                    <a:pt x="0" y="78972"/>
                  </a:cubicBezTo>
                  <a:lnTo>
                    <a:pt x="0" y="1561938"/>
                  </a:lnTo>
                  <a:cubicBezTo>
                    <a:pt x="0" y="1587837"/>
                    <a:pt x="11497" y="1612373"/>
                    <a:pt x="31394" y="1628985"/>
                  </a:cubicBezTo>
                  <a:lnTo>
                    <a:pt x="1046797" y="2475166"/>
                  </a:lnTo>
                  <a:lnTo>
                    <a:pt x="1046797" y="2787129"/>
                  </a:lnTo>
                  <a:cubicBezTo>
                    <a:pt x="523399" y="2831640"/>
                    <a:pt x="92688" y="3282182"/>
                    <a:pt x="92688" y="3830012"/>
                  </a:cubicBezTo>
                  <a:cubicBezTo>
                    <a:pt x="92688" y="4407246"/>
                    <a:pt x="565014" y="4876810"/>
                    <a:pt x="1142210" y="4876810"/>
                  </a:cubicBezTo>
                  <a:cubicBezTo>
                    <a:pt x="1719405" y="4876810"/>
                    <a:pt x="2184921" y="4407246"/>
                    <a:pt x="2184921" y="3830012"/>
                  </a:cubicBezTo>
                  <a:cubicBezTo>
                    <a:pt x="2184921" y="3282182"/>
                    <a:pt x="1766478" y="2831640"/>
                    <a:pt x="1221267" y="2787129"/>
                  </a:cubicBezTo>
                  <a:lnTo>
                    <a:pt x="1221267" y="2475166"/>
                  </a:lnTo>
                  <a:lnTo>
                    <a:pt x="2236670" y="1628985"/>
                  </a:lnTo>
                  <a:cubicBezTo>
                    <a:pt x="2256568" y="1612373"/>
                    <a:pt x="2268064" y="1587837"/>
                    <a:pt x="2268064" y="1561938"/>
                  </a:cubicBezTo>
                  <a:lnTo>
                    <a:pt x="2268064" y="78972"/>
                  </a:lnTo>
                  <a:cubicBezTo>
                    <a:pt x="2268064" y="30756"/>
                    <a:pt x="2239909" y="0"/>
                    <a:pt x="2191731" y="0"/>
                  </a:cubicBezTo>
                  <a:close/>
                  <a:moveTo>
                    <a:pt x="610629" y="1884521"/>
                  </a:moveTo>
                  <a:lnTo>
                    <a:pt x="174460" y="1521038"/>
                  </a:lnTo>
                  <a:lnTo>
                    <a:pt x="174460" y="174469"/>
                  </a:lnTo>
                  <a:lnTo>
                    <a:pt x="610629" y="174469"/>
                  </a:lnTo>
                  <a:lnTo>
                    <a:pt x="610629" y="1884521"/>
                  </a:lnTo>
                  <a:close/>
                  <a:moveTo>
                    <a:pt x="2017262" y="3830003"/>
                  </a:moveTo>
                  <a:cubicBezTo>
                    <a:pt x="2017262" y="4310977"/>
                    <a:pt x="1625946" y="4702331"/>
                    <a:pt x="1144934" y="4702331"/>
                  </a:cubicBezTo>
                  <a:cubicBezTo>
                    <a:pt x="663921" y="4702331"/>
                    <a:pt x="272605" y="4310977"/>
                    <a:pt x="272605" y="3830003"/>
                  </a:cubicBezTo>
                  <a:cubicBezTo>
                    <a:pt x="272605" y="3349028"/>
                    <a:pt x="663921" y="2957675"/>
                    <a:pt x="1144934" y="2957675"/>
                  </a:cubicBezTo>
                  <a:cubicBezTo>
                    <a:pt x="1625946" y="2957665"/>
                    <a:pt x="2017262" y="3349028"/>
                    <a:pt x="2017262" y="3830003"/>
                  </a:cubicBezTo>
                  <a:close/>
                  <a:moveTo>
                    <a:pt x="1144934" y="2320709"/>
                  </a:moveTo>
                  <a:lnTo>
                    <a:pt x="785632" y="2025825"/>
                  </a:lnTo>
                  <a:cubicBezTo>
                    <a:pt x="788594" y="2017071"/>
                    <a:pt x="785098" y="2007851"/>
                    <a:pt x="785098" y="1998097"/>
                  </a:cubicBezTo>
                  <a:lnTo>
                    <a:pt x="785098" y="174469"/>
                  </a:lnTo>
                  <a:lnTo>
                    <a:pt x="1482966" y="174469"/>
                  </a:lnTo>
                  <a:lnTo>
                    <a:pt x="1482966" y="1998107"/>
                  </a:lnTo>
                  <a:cubicBezTo>
                    <a:pt x="1482966" y="2007860"/>
                    <a:pt x="1490386" y="2017081"/>
                    <a:pt x="1493339" y="2025834"/>
                  </a:cubicBezTo>
                  <a:lnTo>
                    <a:pt x="1144934" y="2320709"/>
                  </a:lnTo>
                  <a:close/>
                  <a:moveTo>
                    <a:pt x="2093595" y="1521047"/>
                  </a:moveTo>
                  <a:lnTo>
                    <a:pt x="1657426" y="1884521"/>
                  </a:lnTo>
                  <a:lnTo>
                    <a:pt x="1657426" y="174469"/>
                  </a:lnTo>
                  <a:lnTo>
                    <a:pt x="2093595" y="174469"/>
                  </a:lnTo>
                  <a:lnTo>
                    <a:pt x="2093595" y="1521047"/>
                  </a:ln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id="{2B2BE24E-40A3-4F38-8162-8AE96FDA2359}"/>
                </a:ext>
              </a:extLst>
            </p:cNvPr>
            <p:cNvSpPr/>
            <p:nvPr/>
          </p:nvSpPr>
          <p:spPr>
            <a:xfrm>
              <a:off x="7397817" y="2466584"/>
              <a:ext cx="66202" cy="63194"/>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grpFill/>
            <a:ln w="9525" cap="flat">
              <a:noFill/>
              <a:prstDash val="solid"/>
              <a:miter/>
            </a:ln>
          </p:spPr>
          <p:txBody>
            <a:bodyPr rtlCol="0" anchor="ctr"/>
            <a:lstStyle/>
            <a:p>
              <a:endParaRPr lang="zh-CN" altLang="en-US"/>
            </a:p>
          </p:txBody>
        </p:sp>
      </p:grpSp>
      <p:sp>
        <p:nvSpPr>
          <p:cNvPr id="23" name="椭圆 22">
            <a:extLst>
              <a:ext uri="{FF2B5EF4-FFF2-40B4-BE49-F238E27FC236}">
                <a16:creationId xmlns:a16="http://schemas.microsoft.com/office/drawing/2014/main" id="{F4FF8038-C138-47B7-926C-2F75B65DDA36}"/>
              </a:ext>
            </a:extLst>
          </p:cNvPr>
          <p:cNvSpPr/>
          <p:nvPr/>
        </p:nvSpPr>
        <p:spPr>
          <a:xfrm>
            <a:off x="5874322" y="4447294"/>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a16="http://schemas.microsoft.com/office/drawing/2014/main" id="{EC0AD810-84B2-49EE-A3D4-1FCF0A8F9591}"/>
              </a:ext>
            </a:extLst>
          </p:cNvPr>
          <p:cNvSpPr/>
          <p:nvPr/>
        </p:nvSpPr>
        <p:spPr>
          <a:xfrm>
            <a:off x="5897770" y="4470742"/>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矩形 24">
            <a:extLst>
              <a:ext uri="{FF2B5EF4-FFF2-40B4-BE49-F238E27FC236}">
                <a16:creationId xmlns:a16="http://schemas.microsoft.com/office/drawing/2014/main" id="{372B2365-749D-4C1B-A72F-4404F42831F8}"/>
              </a:ext>
            </a:extLst>
          </p:cNvPr>
          <p:cNvSpPr/>
          <p:nvPr/>
        </p:nvSpPr>
        <p:spPr>
          <a:xfrm>
            <a:off x="5388114" y="5508640"/>
            <a:ext cx="1415772" cy="584775"/>
          </a:xfrm>
          <a:prstGeom prst="rect">
            <a:avLst/>
          </a:prstGeom>
        </p:spPr>
        <p:txBody>
          <a:bodyPr wrap="none">
            <a:spAutoFit/>
          </a:bodyPr>
          <a:lstStyle/>
          <a:p>
            <a:pPr algn="ctr"/>
            <a:r>
              <a:rPr lang="zh-CN" altLang="en-US" sz="1600" dirty="0">
                <a:solidFill>
                  <a:schemeClr val="tx1">
                    <a:lumMod val="85000"/>
                    <a:lumOff val="15000"/>
                  </a:schemeClr>
                </a:solidFill>
                <a:latin typeface="+mn-ea"/>
              </a:rPr>
              <a:t>输入项目内容</a:t>
            </a:r>
          </a:p>
          <a:p>
            <a:pPr algn="ctr"/>
            <a:r>
              <a:rPr lang="zh-CN" altLang="en-US" sz="1600" dirty="0">
                <a:solidFill>
                  <a:schemeClr val="tx1">
                    <a:lumMod val="85000"/>
                    <a:lumOff val="15000"/>
                  </a:schemeClr>
                </a:solidFill>
                <a:latin typeface="+mn-ea"/>
              </a:rPr>
              <a:t>输入项目内容</a:t>
            </a:r>
          </a:p>
        </p:txBody>
      </p:sp>
      <p:sp>
        <p:nvSpPr>
          <p:cNvPr id="26" name="矩形 25">
            <a:extLst>
              <a:ext uri="{FF2B5EF4-FFF2-40B4-BE49-F238E27FC236}">
                <a16:creationId xmlns:a16="http://schemas.microsoft.com/office/drawing/2014/main" id="{A289F40D-F779-410F-81E6-0A56F6C60615}"/>
              </a:ext>
            </a:extLst>
          </p:cNvPr>
          <p:cNvSpPr/>
          <p:nvPr/>
        </p:nvSpPr>
        <p:spPr>
          <a:xfrm>
            <a:off x="5695891" y="5109126"/>
            <a:ext cx="800219" cy="461665"/>
          </a:xfrm>
          <a:prstGeom prst="rect">
            <a:avLst/>
          </a:prstGeom>
        </p:spPr>
        <p:txBody>
          <a:bodyPr wrap="none">
            <a:spAutoFit/>
          </a:bodyPr>
          <a:lstStyle/>
          <a:p>
            <a:pPr algn="ctr"/>
            <a:r>
              <a:rPr lang="zh-CN" altLang="en-US" sz="2400" b="1" dirty="0">
                <a:solidFill>
                  <a:schemeClr val="accent1"/>
                </a:solidFill>
                <a:latin typeface="+mj-ea"/>
                <a:ea typeface="+mj-ea"/>
              </a:rPr>
              <a:t>数据</a:t>
            </a:r>
          </a:p>
        </p:txBody>
      </p:sp>
      <p:sp>
        <p:nvSpPr>
          <p:cNvPr id="27" name="矩形 26">
            <a:extLst>
              <a:ext uri="{FF2B5EF4-FFF2-40B4-BE49-F238E27FC236}">
                <a16:creationId xmlns:a16="http://schemas.microsoft.com/office/drawing/2014/main" id="{2903E0D8-AEB8-4637-BE77-D5C27E375442}"/>
              </a:ext>
            </a:extLst>
          </p:cNvPr>
          <p:cNvSpPr/>
          <p:nvPr/>
        </p:nvSpPr>
        <p:spPr>
          <a:xfrm>
            <a:off x="3612807" y="2040960"/>
            <a:ext cx="800219" cy="461665"/>
          </a:xfrm>
          <a:prstGeom prst="rect">
            <a:avLst/>
          </a:prstGeom>
        </p:spPr>
        <p:txBody>
          <a:bodyPr wrap="none">
            <a:spAutoFit/>
          </a:bodyPr>
          <a:lstStyle/>
          <a:p>
            <a:pPr algn="r"/>
            <a:r>
              <a:rPr lang="zh-CN" altLang="en-US" sz="2400" b="1" dirty="0">
                <a:solidFill>
                  <a:schemeClr val="accent1"/>
                </a:solidFill>
                <a:latin typeface="+mj-ea"/>
                <a:ea typeface="+mj-ea"/>
              </a:rPr>
              <a:t>数据</a:t>
            </a:r>
          </a:p>
        </p:txBody>
      </p:sp>
      <p:sp>
        <p:nvSpPr>
          <p:cNvPr id="28" name="矩形 27">
            <a:extLst>
              <a:ext uri="{FF2B5EF4-FFF2-40B4-BE49-F238E27FC236}">
                <a16:creationId xmlns:a16="http://schemas.microsoft.com/office/drawing/2014/main" id="{D3637983-4DC3-4A16-A04C-68AEF7431686}"/>
              </a:ext>
            </a:extLst>
          </p:cNvPr>
          <p:cNvSpPr/>
          <p:nvPr/>
        </p:nvSpPr>
        <p:spPr>
          <a:xfrm>
            <a:off x="2981377" y="2482962"/>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29" name="矩形 28">
            <a:extLst>
              <a:ext uri="{FF2B5EF4-FFF2-40B4-BE49-F238E27FC236}">
                <a16:creationId xmlns:a16="http://schemas.microsoft.com/office/drawing/2014/main" id="{8BEDFD0E-9F38-4680-B6E5-A8E1C100268C}"/>
              </a:ext>
            </a:extLst>
          </p:cNvPr>
          <p:cNvSpPr/>
          <p:nvPr/>
        </p:nvSpPr>
        <p:spPr>
          <a:xfrm>
            <a:off x="7797873" y="3428999"/>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0" name="矩形 29">
            <a:extLst>
              <a:ext uri="{FF2B5EF4-FFF2-40B4-BE49-F238E27FC236}">
                <a16:creationId xmlns:a16="http://schemas.microsoft.com/office/drawing/2014/main" id="{61089D41-CED9-4D6A-B8C5-E9F1B1308169}"/>
              </a:ext>
            </a:extLst>
          </p:cNvPr>
          <p:cNvSpPr/>
          <p:nvPr/>
        </p:nvSpPr>
        <p:spPr>
          <a:xfrm>
            <a:off x="7810091" y="3870161"/>
            <a:ext cx="3208429" cy="584775"/>
          </a:xfrm>
          <a:prstGeom prst="rect">
            <a:avLst/>
          </a:prstGeom>
        </p:spPr>
        <p:txBody>
          <a:bodyPr wrap="square">
            <a:spAutoFit/>
          </a:bodyPr>
          <a:lstStyle/>
          <a:p>
            <a:r>
              <a:rPr lang="zh-CN" altLang="en-US" sz="1600" dirty="0">
                <a:solidFill>
                  <a:schemeClr val="tx1">
                    <a:lumMod val="85000"/>
                    <a:lumOff val="15000"/>
                  </a:schemeClr>
                </a:solidFill>
                <a:latin typeface="+mn-ea"/>
              </a:rPr>
              <a:t>输入项目内容</a:t>
            </a:r>
          </a:p>
          <a:p>
            <a:r>
              <a:rPr lang="zh-CN" altLang="en-US" sz="1600" dirty="0">
                <a:solidFill>
                  <a:schemeClr val="tx1">
                    <a:lumMod val="85000"/>
                    <a:lumOff val="15000"/>
                  </a:schemeClr>
                </a:solidFill>
                <a:latin typeface="+mn-ea"/>
              </a:rPr>
              <a:t>输入项目内容</a:t>
            </a:r>
          </a:p>
        </p:txBody>
      </p:sp>
      <p:sp>
        <p:nvSpPr>
          <p:cNvPr id="31" name="矩形 30">
            <a:extLst>
              <a:ext uri="{FF2B5EF4-FFF2-40B4-BE49-F238E27FC236}">
                <a16:creationId xmlns:a16="http://schemas.microsoft.com/office/drawing/2014/main" id="{64677288-9DA3-4FD4-A0CC-4FF2241046E7}"/>
              </a:ext>
            </a:extLst>
          </p:cNvPr>
          <p:cNvSpPr/>
          <p:nvPr/>
        </p:nvSpPr>
        <p:spPr>
          <a:xfrm>
            <a:off x="3607484" y="3433313"/>
            <a:ext cx="800219" cy="461665"/>
          </a:xfrm>
          <a:prstGeom prst="rect">
            <a:avLst/>
          </a:prstGeom>
        </p:spPr>
        <p:txBody>
          <a:bodyPr wrap="none">
            <a:spAutoFit/>
          </a:bodyPr>
          <a:lstStyle/>
          <a:p>
            <a:pPr algn="r"/>
            <a:r>
              <a:rPr lang="zh-CN" altLang="en-US" sz="2400" b="1" dirty="0">
                <a:solidFill>
                  <a:schemeClr val="accent1"/>
                </a:solidFill>
                <a:latin typeface="+mj-ea"/>
                <a:ea typeface="+mj-ea"/>
              </a:rPr>
              <a:t>数据</a:t>
            </a:r>
          </a:p>
        </p:txBody>
      </p:sp>
      <p:sp>
        <p:nvSpPr>
          <p:cNvPr id="32" name="矩形 31">
            <a:extLst>
              <a:ext uri="{FF2B5EF4-FFF2-40B4-BE49-F238E27FC236}">
                <a16:creationId xmlns:a16="http://schemas.microsoft.com/office/drawing/2014/main" id="{D8F68CEE-CD6D-43DD-825F-05C6B329CECD}"/>
              </a:ext>
            </a:extLst>
          </p:cNvPr>
          <p:cNvSpPr/>
          <p:nvPr/>
        </p:nvSpPr>
        <p:spPr>
          <a:xfrm>
            <a:off x="2999681" y="3863903"/>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p>
          <a:p>
            <a:pPr algn="r"/>
            <a:r>
              <a:rPr lang="zh-CN" altLang="en-US" sz="1600" dirty="0">
                <a:solidFill>
                  <a:schemeClr val="tx1">
                    <a:lumMod val="85000"/>
                    <a:lumOff val="15000"/>
                  </a:schemeClr>
                </a:solidFill>
                <a:latin typeface="+mn-ea"/>
              </a:rPr>
              <a:t>输入项目内容</a:t>
            </a:r>
          </a:p>
        </p:txBody>
      </p:sp>
      <p:sp>
        <p:nvSpPr>
          <p:cNvPr id="33" name="矩形 32">
            <a:extLst>
              <a:ext uri="{FF2B5EF4-FFF2-40B4-BE49-F238E27FC236}">
                <a16:creationId xmlns:a16="http://schemas.microsoft.com/office/drawing/2014/main" id="{8877F9B4-6A7D-40D8-A49C-6606D351129E}"/>
              </a:ext>
            </a:extLst>
          </p:cNvPr>
          <p:cNvSpPr/>
          <p:nvPr/>
        </p:nvSpPr>
        <p:spPr>
          <a:xfrm>
            <a:off x="7794458" y="2036516"/>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4" name="矩形 33">
            <a:extLst>
              <a:ext uri="{FF2B5EF4-FFF2-40B4-BE49-F238E27FC236}">
                <a16:creationId xmlns:a16="http://schemas.microsoft.com/office/drawing/2014/main" id="{95D59AD2-04E8-4F0A-B9EC-1BE326D915BD}"/>
              </a:ext>
            </a:extLst>
          </p:cNvPr>
          <p:cNvSpPr/>
          <p:nvPr/>
        </p:nvSpPr>
        <p:spPr>
          <a:xfrm>
            <a:off x="7810091" y="2498181"/>
            <a:ext cx="2862791" cy="584775"/>
          </a:xfrm>
          <a:prstGeom prst="rect">
            <a:avLst/>
          </a:prstGeom>
        </p:spPr>
        <p:txBody>
          <a:bodyPr wrap="square">
            <a:spAutoFit/>
          </a:bodyPr>
          <a:lstStyle/>
          <a:p>
            <a:r>
              <a:rPr lang="zh-CN" altLang="en-US" sz="1600" dirty="0">
                <a:solidFill>
                  <a:schemeClr val="tx1">
                    <a:lumMod val="85000"/>
                    <a:lumOff val="15000"/>
                  </a:schemeClr>
                </a:solidFill>
                <a:latin typeface="+mn-ea"/>
              </a:rPr>
              <a:t>输入项目内容</a:t>
            </a:r>
          </a:p>
          <a:p>
            <a:r>
              <a:rPr lang="zh-CN" altLang="en-US" sz="1600" dirty="0">
                <a:solidFill>
                  <a:schemeClr val="tx1">
                    <a:lumMod val="85000"/>
                    <a:lumOff val="15000"/>
                  </a:schemeClr>
                </a:solidFill>
                <a:latin typeface="+mn-ea"/>
              </a:rPr>
              <a:t>输入项目内容</a:t>
            </a:r>
          </a:p>
        </p:txBody>
      </p:sp>
      <p:sp>
        <p:nvSpPr>
          <p:cNvPr id="35" name="任意多边形: 形状 34">
            <a:extLst>
              <a:ext uri="{FF2B5EF4-FFF2-40B4-BE49-F238E27FC236}">
                <a16:creationId xmlns:a16="http://schemas.microsoft.com/office/drawing/2014/main" id="{D749022D-2A0B-40E8-8517-CF1327AFD1FF}"/>
              </a:ext>
            </a:extLst>
          </p:cNvPr>
          <p:cNvSpPr/>
          <p:nvPr/>
        </p:nvSpPr>
        <p:spPr>
          <a:xfrm>
            <a:off x="6037612" y="4564561"/>
            <a:ext cx="116777" cy="241661"/>
          </a:xfrm>
          <a:custGeom>
            <a:avLst/>
            <a:gdLst>
              <a:gd name="connsiteX0" fmla="*/ 2277275 w 2356589"/>
              <a:gd name="connsiteY0" fmla="*/ 0 h 4876798"/>
              <a:gd name="connsiteX1" fmla="*/ 101965 w 2356589"/>
              <a:gd name="connsiteY1" fmla="*/ 0 h 4876798"/>
              <a:gd name="connsiteX2" fmla="*/ 0 w 2356589"/>
              <a:gd name="connsiteY2" fmla="*/ 82048 h 4876798"/>
              <a:gd name="connsiteX3" fmla="*/ 0 w 2356589"/>
              <a:gd name="connsiteY3" fmla="*/ 1622898 h 4876798"/>
              <a:gd name="connsiteX4" fmla="*/ 32575 w 2356589"/>
              <a:gd name="connsiteY4" fmla="*/ 1692554 h 4876798"/>
              <a:gd name="connsiteX5" fmla="*/ 1087660 w 2356589"/>
              <a:gd name="connsiteY5" fmla="*/ 2571788 h 4876798"/>
              <a:gd name="connsiteX6" fmla="*/ 1087660 w 2356589"/>
              <a:gd name="connsiteY6" fmla="*/ 2961380 h 4876798"/>
              <a:gd name="connsiteX7" fmla="*/ 830790 w 2356589"/>
              <a:gd name="connsiteY7" fmla="*/ 3493370 h 4876798"/>
              <a:gd name="connsiteX8" fmla="*/ 225533 w 2356589"/>
              <a:gd name="connsiteY8" fmla="*/ 3581705 h 4876798"/>
              <a:gd name="connsiteX9" fmla="*/ 153753 w 2356589"/>
              <a:gd name="connsiteY9" fmla="*/ 3643398 h 4876798"/>
              <a:gd name="connsiteX10" fmla="*/ 177384 w 2356589"/>
              <a:gd name="connsiteY10" fmla="*/ 3736248 h 4876798"/>
              <a:gd name="connsiteX11" fmla="*/ 617830 w 2356589"/>
              <a:gd name="connsiteY11" fmla="*/ 4165187 h 4876798"/>
              <a:gd name="connsiteX12" fmla="*/ 514093 w 2356589"/>
              <a:gd name="connsiteY12" fmla="*/ 4770797 h 4876798"/>
              <a:gd name="connsiteX13" fmla="*/ 550212 w 2356589"/>
              <a:gd name="connsiteY13" fmla="*/ 4859398 h 4876798"/>
              <a:gd name="connsiteX14" fmla="*/ 645757 w 2356589"/>
              <a:gd name="connsiteY14" fmla="*/ 4866304 h 4876798"/>
              <a:gd name="connsiteX15" fmla="*/ 1189606 w 2356589"/>
              <a:gd name="connsiteY15" fmla="*/ 4580401 h 4876798"/>
              <a:gd name="connsiteX16" fmla="*/ 1733455 w 2356589"/>
              <a:gd name="connsiteY16" fmla="*/ 4866304 h 4876798"/>
              <a:gd name="connsiteX17" fmla="*/ 1775679 w 2356589"/>
              <a:gd name="connsiteY17" fmla="*/ 4876753 h 4876798"/>
              <a:gd name="connsiteX18" fmla="*/ 1828962 w 2356589"/>
              <a:gd name="connsiteY18" fmla="*/ 4859398 h 4876798"/>
              <a:gd name="connsiteX19" fmla="*/ 1864985 w 2356589"/>
              <a:gd name="connsiteY19" fmla="*/ 4770797 h 4876798"/>
              <a:gd name="connsiteX20" fmla="*/ 1761068 w 2356589"/>
              <a:gd name="connsiteY20" fmla="*/ 4165187 h 4876798"/>
              <a:gd name="connsiteX21" fmla="*/ 2201151 w 2356589"/>
              <a:gd name="connsiteY21" fmla="*/ 3736248 h 4876798"/>
              <a:gd name="connsiteX22" fmla="*/ 2224078 w 2356589"/>
              <a:gd name="connsiteY22" fmla="*/ 3643398 h 4876798"/>
              <a:gd name="connsiteX23" fmla="*/ 2150879 w 2356589"/>
              <a:gd name="connsiteY23" fmla="*/ 3581705 h 4876798"/>
              <a:gd name="connsiteX24" fmla="*/ 1537126 w 2356589"/>
              <a:gd name="connsiteY24" fmla="*/ 3493370 h 4876798"/>
              <a:gd name="connsiteX25" fmla="*/ 1268930 w 2356589"/>
              <a:gd name="connsiteY25" fmla="*/ 2961380 h 4876798"/>
              <a:gd name="connsiteX26" fmla="*/ 1268930 w 2356589"/>
              <a:gd name="connsiteY26" fmla="*/ 2571788 h 4876798"/>
              <a:gd name="connsiteX27" fmla="*/ 2324015 w 2356589"/>
              <a:gd name="connsiteY27" fmla="*/ 1692554 h 4876798"/>
              <a:gd name="connsiteX28" fmla="*/ 2356590 w 2356589"/>
              <a:gd name="connsiteY28" fmla="*/ 1622898 h 4876798"/>
              <a:gd name="connsiteX29" fmla="*/ 2356590 w 2356589"/>
              <a:gd name="connsiteY29" fmla="*/ 82048 h 4876798"/>
              <a:gd name="connsiteX30" fmla="*/ 2277275 w 2356589"/>
              <a:gd name="connsiteY30" fmla="*/ 0 h 4876798"/>
              <a:gd name="connsiteX31" fmla="*/ 634460 w 2356589"/>
              <a:gd name="connsiteY31" fmla="*/ 1958073 h 4876798"/>
              <a:gd name="connsiteX32" fmla="*/ 181270 w 2356589"/>
              <a:gd name="connsiteY32" fmla="*/ 1580407 h 4876798"/>
              <a:gd name="connsiteX33" fmla="*/ 181270 w 2356589"/>
              <a:gd name="connsiteY33" fmla="*/ 181280 h 4876798"/>
              <a:gd name="connsiteX34" fmla="*/ 634460 w 2356589"/>
              <a:gd name="connsiteY34" fmla="*/ 181280 h 4876798"/>
              <a:gd name="connsiteX35" fmla="*/ 634460 w 2356589"/>
              <a:gd name="connsiteY35" fmla="*/ 1958073 h 4876798"/>
              <a:gd name="connsiteX36" fmla="*/ 1401347 w 2356589"/>
              <a:gd name="connsiteY36" fmla="*/ 3616319 h 4876798"/>
              <a:gd name="connsiteX37" fmla="*/ 1469593 w 2356589"/>
              <a:gd name="connsiteY37" fmla="*/ 3665887 h 4876798"/>
              <a:gd name="connsiteX38" fmla="*/ 1943053 w 2356589"/>
              <a:gd name="connsiteY38" fmla="*/ 3734657 h 4876798"/>
              <a:gd name="connsiteX39" fmla="*/ 1600419 w 2356589"/>
              <a:gd name="connsiteY39" fmla="*/ 4068709 h 4876798"/>
              <a:gd name="connsiteX40" fmla="*/ 1574397 w 2356589"/>
              <a:gd name="connsiteY40" fmla="*/ 4148899 h 4876798"/>
              <a:gd name="connsiteX41" fmla="*/ 1655302 w 2356589"/>
              <a:gd name="connsiteY41" fmla="*/ 4620416 h 4876798"/>
              <a:gd name="connsiteX42" fmla="*/ 1231849 w 2356589"/>
              <a:gd name="connsiteY42" fmla="*/ 4397798 h 4876798"/>
              <a:gd name="connsiteX43" fmla="*/ 1189625 w 2356589"/>
              <a:gd name="connsiteY43" fmla="*/ 4387358 h 4876798"/>
              <a:gd name="connsiteX44" fmla="*/ 1147401 w 2356589"/>
              <a:gd name="connsiteY44" fmla="*/ 4397798 h 4876798"/>
              <a:gd name="connsiteX45" fmla="*/ 723948 w 2356589"/>
              <a:gd name="connsiteY45" fmla="*/ 4620416 h 4876798"/>
              <a:gd name="connsiteX46" fmla="*/ 804853 w 2356589"/>
              <a:gd name="connsiteY46" fmla="*/ 4148899 h 4876798"/>
              <a:gd name="connsiteX47" fmla="*/ 778831 w 2356589"/>
              <a:gd name="connsiteY47" fmla="*/ 4068709 h 4876798"/>
              <a:gd name="connsiteX48" fmla="*/ 436197 w 2356589"/>
              <a:gd name="connsiteY48" fmla="*/ 3734657 h 4876798"/>
              <a:gd name="connsiteX49" fmla="*/ 909657 w 2356589"/>
              <a:gd name="connsiteY49" fmla="*/ 3665887 h 4876798"/>
              <a:gd name="connsiteX50" fmla="*/ 977903 w 2356589"/>
              <a:gd name="connsiteY50" fmla="*/ 3616319 h 4876798"/>
              <a:gd name="connsiteX51" fmla="*/ 1189625 w 2356589"/>
              <a:gd name="connsiteY51" fmla="*/ 3187294 h 4876798"/>
              <a:gd name="connsiteX52" fmla="*/ 1401347 w 2356589"/>
              <a:gd name="connsiteY52" fmla="*/ 3616319 h 4876798"/>
              <a:gd name="connsiteX53" fmla="*/ 1189615 w 2356589"/>
              <a:gd name="connsiteY53" fmla="*/ 2411292 h 4876798"/>
              <a:gd name="connsiteX54" fmla="*/ 816283 w 2356589"/>
              <a:gd name="connsiteY54" fmla="*/ 2104901 h 4876798"/>
              <a:gd name="connsiteX55" fmla="*/ 815731 w 2356589"/>
              <a:gd name="connsiteY55" fmla="*/ 2076088 h 4876798"/>
              <a:gd name="connsiteX56" fmla="*/ 815731 w 2356589"/>
              <a:gd name="connsiteY56" fmla="*/ 181280 h 4876798"/>
              <a:gd name="connsiteX57" fmla="*/ 1540831 w 2356589"/>
              <a:gd name="connsiteY57" fmla="*/ 181280 h 4876798"/>
              <a:gd name="connsiteX58" fmla="*/ 1540831 w 2356589"/>
              <a:gd name="connsiteY58" fmla="*/ 2076088 h 4876798"/>
              <a:gd name="connsiteX59" fmla="*/ 1551603 w 2356589"/>
              <a:gd name="connsiteY59" fmla="*/ 2104901 h 4876798"/>
              <a:gd name="connsiteX60" fmla="*/ 1189615 w 2356589"/>
              <a:gd name="connsiteY60" fmla="*/ 2411292 h 4876798"/>
              <a:gd name="connsiteX61" fmla="*/ 2175310 w 2356589"/>
              <a:gd name="connsiteY61" fmla="*/ 1580407 h 4876798"/>
              <a:gd name="connsiteX62" fmla="*/ 1722120 w 2356589"/>
              <a:gd name="connsiteY62" fmla="*/ 1958073 h 4876798"/>
              <a:gd name="connsiteX63" fmla="*/ 1722120 w 2356589"/>
              <a:gd name="connsiteY63" fmla="*/ 181280 h 4876798"/>
              <a:gd name="connsiteX64" fmla="*/ 2175310 w 2356589"/>
              <a:gd name="connsiteY64" fmla="*/ 181280 h 4876798"/>
              <a:gd name="connsiteX65" fmla="*/ 2175310 w 2356589"/>
              <a:gd name="connsiteY65" fmla="*/ 1580407 h 487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56589" h="4876798">
                <a:moveTo>
                  <a:pt x="2277275" y="0"/>
                </a:moveTo>
                <a:lnTo>
                  <a:pt x="101965" y="0"/>
                </a:lnTo>
                <a:cubicBezTo>
                  <a:pt x="51864" y="0"/>
                  <a:pt x="0" y="31956"/>
                  <a:pt x="0" y="82048"/>
                </a:cubicBezTo>
                <a:lnTo>
                  <a:pt x="0" y="1622898"/>
                </a:lnTo>
                <a:cubicBezTo>
                  <a:pt x="0" y="1649806"/>
                  <a:pt x="11944" y="1675295"/>
                  <a:pt x="32575" y="1692554"/>
                </a:cubicBezTo>
                <a:lnTo>
                  <a:pt x="1087660" y="2571788"/>
                </a:lnTo>
                <a:lnTo>
                  <a:pt x="1087660" y="2961380"/>
                </a:lnTo>
                <a:lnTo>
                  <a:pt x="830790" y="3493370"/>
                </a:lnTo>
                <a:lnTo>
                  <a:pt x="225533" y="3581705"/>
                </a:lnTo>
                <a:cubicBezTo>
                  <a:pt x="191367" y="3586668"/>
                  <a:pt x="164459" y="3610556"/>
                  <a:pt x="153753" y="3643398"/>
                </a:cubicBezTo>
                <a:cubicBezTo>
                  <a:pt x="143132" y="3676145"/>
                  <a:pt x="152686" y="3712169"/>
                  <a:pt x="177384" y="3736248"/>
                </a:cubicBezTo>
                <a:lnTo>
                  <a:pt x="617830" y="4165187"/>
                </a:lnTo>
                <a:lnTo>
                  <a:pt x="514093" y="4770797"/>
                </a:lnTo>
                <a:cubicBezTo>
                  <a:pt x="508254" y="4804782"/>
                  <a:pt x="522322" y="4839129"/>
                  <a:pt x="550212" y="4859398"/>
                </a:cubicBezTo>
                <a:cubicBezTo>
                  <a:pt x="578272" y="4879753"/>
                  <a:pt x="615220" y="4882506"/>
                  <a:pt x="645757" y="4866304"/>
                </a:cubicBezTo>
                <a:lnTo>
                  <a:pt x="1189606" y="4580401"/>
                </a:lnTo>
                <a:lnTo>
                  <a:pt x="1733455" y="4866304"/>
                </a:lnTo>
                <a:cubicBezTo>
                  <a:pt x="1746733" y="4873295"/>
                  <a:pt x="1761249" y="4876753"/>
                  <a:pt x="1775679" y="4876753"/>
                </a:cubicBezTo>
                <a:cubicBezTo>
                  <a:pt x="1794443" y="4876753"/>
                  <a:pt x="1813208" y="4870904"/>
                  <a:pt x="1828962" y="4859398"/>
                </a:cubicBezTo>
                <a:cubicBezTo>
                  <a:pt x="1856842" y="4839129"/>
                  <a:pt x="1870834" y="4804782"/>
                  <a:pt x="1864985" y="4770797"/>
                </a:cubicBezTo>
                <a:lnTo>
                  <a:pt x="1761068" y="4165187"/>
                </a:lnTo>
                <a:lnTo>
                  <a:pt x="2201151" y="3736248"/>
                </a:lnTo>
                <a:cubicBezTo>
                  <a:pt x="2225850" y="3712169"/>
                  <a:pt x="2234698" y="3676145"/>
                  <a:pt x="2224078" y="3643398"/>
                </a:cubicBezTo>
                <a:cubicBezTo>
                  <a:pt x="2213372" y="3610556"/>
                  <a:pt x="2185045" y="3586658"/>
                  <a:pt x="2150879" y="3581705"/>
                </a:cubicBezTo>
                <a:lnTo>
                  <a:pt x="1537126" y="3493370"/>
                </a:lnTo>
                <a:lnTo>
                  <a:pt x="1268930" y="2961380"/>
                </a:lnTo>
                <a:lnTo>
                  <a:pt x="1268930" y="2571788"/>
                </a:lnTo>
                <a:lnTo>
                  <a:pt x="2324015" y="1692554"/>
                </a:lnTo>
                <a:cubicBezTo>
                  <a:pt x="2344636" y="1675295"/>
                  <a:pt x="2356590" y="1649806"/>
                  <a:pt x="2356590" y="1622898"/>
                </a:cubicBezTo>
                <a:lnTo>
                  <a:pt x="2356590" y="82048"/>
                </a:lnTo>
                <a:cubicBezTo>
                  <a:pt x="2356580" y="31956"/>
                  <a:pt x="2327377" y="0"/>
                  <a:pt x="2277275" y="0"/>
                </a:cubicBezTo>
                <a:close/>
                <a:moveTo>
                  <a:pt x="634460" y="1958073"/>
                </a:moveTo>
                <a:lnTo>
                  <a:pt x="181270" y="1580407"/>
                </a:lnTo>
                <a:lnTo>
                  <a:pt x="181270" y="181280"/>
                </a:lnTo>
                <a:lnTo>
                  <a:pt x="634460" y="181280"/>
                </a:lnTo>
                <a:lnTo>
                  <a:pt x="634460" y="1958073"/>
                </a:lnTo>
                <a:close/>
                <a:moveTo>
                  <a:pt x="1401347" y="3616319"/>
                </a:moveTo>
                <a:cubicBezTo>
                  <a:pt x="1414539" y="3643046"/>
                  <a:pt x="1440028" y="3661639"/>
                  <a:pt x="1469593" y="3665887"/>
                </a:cubicBezTo>
                <a:lnTo>
                  <a:pt x="1943053" y="3734657"/>
                </a:lnTo>
                <a:lnTo>
                  <a:pt x="1600419" y="4068709"/>
                </a:lnTo>
                <a:cubicBezTo>
                  <a:pt x="1579083" y="4089511"/>
                  <a:pt x="1569349" y="4119515"/>
                  <a:pt x="1574397" y="4148899"/>
                </a:cubicBezTo>
                <a:lnTo>
                  <a:pt x="1655302" y="4620416"/>
                </a:lnTo>
                <a:lnTo>
                  <a:pt x="1231849" y="4397798"/>
                </a:lnTo>
                <a:cubicBezTo>
                  <a:pt x="1218571" y="4390806"/>
                  <a:pt x="1204141" y="4387358"/>
                  <a:pt x="1189625" y="4387358"/>
                </a:cubicBezTo>
                <a:cubicBezTo>
                  <a:pt x="1175109" y="4387358"/>
                  <a:pt x="1160678" y="4390806"/>
                  <a:pt x="1147401" y="4397798"/>
                </a:cubicBezTo>
                <a:lnTo>
                  <a:pt x="723948" y="4620416"/>
                </a:lnTo>
                <a:lnTo>
                  <a:pt x="804853" y="4148899"/>
                </a:lnTo>
                <a:cubicBezTo>
                  <a:pt x="809901" y="4119515"/>
                  <a:pt x="800167" y="4089511"/>
                  <a:pt x="778831" y="4068709"/>
                </a:cubicBezTo>
                <a:lnTo>
                  <a:pt x="436197" y="3734657"/>
                </a:lnTo>
                <a:lnTo>
                  <a:pt x="909657" y="3665887"/>
                </a:lnTo>
                <a:cubicBezTo>
                  <a:pt x="939222" y="3661639"/>
                  <a:pt x="964711" y="3643046"/>
                  <a:pt x="977903" y="3616319"/>
                </a:cubicBezTo>
                <a:lnTo>
                  <a:pt x="1189625" y="3187294"/>
                </a:lnTo>
                <a:lnTo>
                  <a:pt x="1401347" y="3616319"/>
                </a:lnTo>
                <a:close/>
                <a:moveTo>
                  <a:pt x="1189615" y="2411292"/>
                </a:moveTo>
                <a:lnTo>
                  <a:pt x="816283" y="2104901"/>
                </a:lnTo>
                <a:cubicBezTo>
                  <a:pt x="819360" y="2095805"/>
                  <a:pt x="815731" y="2086223"/>
                  <a:pt x="815731" y="2076088"/>
                </a:cubicBezTo>
                <a:lnTo>
                  <a:pt x="815731" y="181280"/>
                </a:lnTo>
                <a:lnTo>
                  <a:pt x="1540831" y="181280"/>
                </a:lnTo>
                <a:lnTo>
                  <a:pt x="1540831" y="2076088"/>
                </a:lnTo>
                <a:cubicBezTo>
                  <a:pt x="1540831" y="2086223"/>
                  <a:pt x="1548527" y="2095805"/>
                  <a:pt x="1551603" y="2104901"/>
                </a:cubicBezTo>
                <a:lnTo>
                  <a:pt x="1189615" y="2411292"/>
                </a:lnTo>
                <a:close/>
                <a:moveTo>
                  <a:pt x="2175310" y="1580407"/>
                </a:moveTo>
                <a:lnTo>
                  <a:pt x="1722120" y="1958073"/>
                </a:lnTo>
                <a:lnTo>
                  <a:pt x="1722120" y="181280"/>
                </a:lnTo>
                <a:lnTo>
                  <a:pt x="2175310" y="181280"/>
                </a:lnTo>
                <a:lnTo>
                  <a:pt x="2175310" y="1580407"/>
                </a:lnTo>
                <a:close/>
              </a:path>
            </a:pathLst>
          </a:custGeom>
          <a:solidFill>
            <a:schemeClr val="accent1"/>
          </a:solidFill>
          <a:ln w="9525" cap="flat">
            <a:noFill/>
            <a:prstDash val="solid"/>
            <a:miter/>
          </a:ln>
        </p:spPr>
        <p:txBody>
          <a:bodyPr rtlCol="0" anchor="ctr"/>
          <a:lstStyle/>
          <a:p>
            <a:endParaRPr lang="zh-CN" altLang="en-US"/>
          </a:p>
        </p:txBody>
      </p:sp>
      <p:grpSp>
        <p:nvGrpSpPr>
          <p:cNvPr id="36" name="组合 35">
            <a:extLst>
              <a:ext uri="{FF2B5EF4-FFF2-40B4-BE49-F238E27FC236}">
                <a16:creationId xmlns:a16="http://schemas.microsoft.com/office/drawing/2014/main" id="{66CCF77D-A83C-408C-9362-25C5EB873CCC}"/>
              </a:ext>
            </a:extLst>
          </p:cNvPr>
          <p:cNvGrpSpPr/>
          <p:nvPr/>
        </p:nvGrpSpPr>
        <p:grpSpPr>
          <a:xfrm>
            <a:off x="4698052" y="2327534"/>
            <a:ext cx="99824" cy="232682"/>
            <a:chOff x="781702" y="2425700"/>
            <a:chExt cx="373570" cy="870759"/>
          </a:xfrm>
          <a:solidFill>
            <a:schemeClr val="accent1"/>
          </a:solidFill>
        </p:grpSpPr>
        <p:sp>
          <p:nvSpPr>
            <p:cNvPr id="37" name="任意多边形: 形状 36">
              <a:extLst>
                <a:ext uri="{FF2B5EF4-FFF2-40B4-BE49-F238E27FC236}">
                  <a16:creationId xmlns:a16="http://schemas.microsoft.com/office/drawing/2014/main" id="{BEBB046C-C77A-447F-8D46-19073DAF4ED4}"/>
                </a:ext>
              </a:extLst>
            </p:cNvPr>
            <p:cNvSpPr/>
            <p:nvPr/>
          </p:nvSpPr>
          <p:spPr>
            <a:xfrm>
              <a:off x="781702" y="2425700"/>
              <a:ext cx="373570" cy="870759"/>
            </a:xfrm>
            <a:custGeom>
              <a:avLst/>
              <a:gdLst>
                <a:gd name="connsiteX0" fmla="*/ 201509 w 373570"/>
                <a:gd name="connsiteY0" fmla="*/ 497643 h 870759"/>
                <a:gd name="connsiteX1" fmla="*/ 201509 w 373570"/>
                <a:gd name="connsiteY1" fmla="*/ 449437 h 870759"/>
                <a:gd name="connsiteX2" fmla="*/ 341689 w 373570"/>
                <a:gd name="connsiteY2" fmla="*/ 294612 h 870759"/>
                <a:gd name="connsiteX3" fmla="*/ 341689 w 373570"/>
                <a:gd name="connsiteY3" fmla="*/ 14100 h 870759"/>
                <a:gd name="connsiteX4" fmla="*/ 328060 w 373570"/>
                <a:gd name="connsiteY4" fmla="*/ 0 h 870759"/>
                <a:gd name="connsiteX5" fmla="*/ 47700 w 373570"/>
                <a:gd name="connsiteY5" fmla="*/ 0 h 870759"/>
                <a:gd name="connsiteX6" fmla="*/ 30177 w 373570"/>
                <a:gd name="connsiteY6" fmla="*/ 14100 h 870759"/>
                <a:gd name="connsiteX7" fmla="*/ 30177 w 373570"/>
                <a:gd name="connsiteY7" fmla="*/ 294614 h 870759"/>
                <a:gd name="connsiteX8" fmla="*/ 170357 w 373570"/>
                <a:gd name="connsiteY8" fmla="*/ 449439 h 870759"/>
                <a:gd name="connsiteX9" fmla="*/ 170357 w 373570"/>
                <a:gd name="connsiteY9" fmla="*/ 497645 h 870759"/>
                <a:gd name="connsiteX10" fmla="*/ 0 w 373570"/>
                <a:gd name="connsiteY10" fmla="*/ 683853 h 870759"/>
                <a:gd name="connsiteX11" fmla="*/ 187393 w 373570"/>
                <a:gd name="connsiteY11" fmla="*/ 870760 h 870759"/>
                <a:gd name="connsiteX12" fmla="*/ 373571 w 373570"/>
                <a:gd name="connsiteY12" fmla="*/ 683853 h 870759"/>
                <a:gd name="connsiteX13" fmla="*/ 201509 w 373570"/>
                <a:gd name="connsiteY13" fmla="*/ 497643 h 870759"/>
                <a:gd name="connsiteX14" fmla="*/ 248236 w 373570"/>
                <a:gd name="connsiteY14" fmla="*/ 31152 h 870759"/>
                <a:gd name="connsiteX15" fmla="*/ 310537 w 373570"/>
                <a:gd name="connsiteY15" fmla="*/ 31152 h 870759"/>
                <a:gd name="connsiteX16" fmla="*/ 310537 w 373570"/>
                <a:gd name="connsiteY16" fmla="*/ 294614 h 870759"/>
                <a:gd name="connsiteX17" fmla="*/ 248236 w 373570"/>
                <a:gd name="connsiteY17" fmla="*/ 402324 h 870759"/>
                <a:gd name="connsiteX18" fmla="*/ 248236 w 373570"/>
                <a:gd name="connsiteY18" fmla="*/ 31152 h 870759"/>
                <a:gd name="connsiteX19" fmla="*/ 123631 w 373570"/>
                <a:gd name="connsiteY19" fmla="*/ 402323 h 870759"/>
                <a:gd name="connsiteX20" fmla="*/ 61329 w 373570"/>
                <a:gd name="connsiteY20" fmla="*/ 294614 h 870759"/>
                <a:gd name="connsiteX21" fmla="*/ 61329 w 373570"/>
                <a:gd name="connsiteY21" fmla="*/ 31152 h 870759"/>
                <a:gd name="connsiteX22" fmla="*/ 123631 w 373570"/>
                <a:gd name="connsiteY22" fmla="*/ 31152 h 870759"/>
                <a:gd name="connsiteX23" fmla="*/ 123631 w 373570"/>
                <a:gd name="connsiteY23" fmla="*/ 402323 h 870759"/>
                <a:gd name="connsiteX24" fmla="*/ 154781 w 373570"/>
                <a:gd name="connsiteY24" fmla="*/ 415125 h 870759"/>
                <a:gd name="connsiteX25" fmla="*/ 154781 w 373570"/>
                <a:gd name="connsiteY25" fmla="*/ 31152 h 870759"/>
                <a:gd name="connsiteX26" fmla="*/ 217082 w 373570"/>
                <a:gd name="connsiteY26" fmla="*/ 31152 h 870759"/>
                <a:gd name="connsiteX27" fmla="*/ 217082 w 373570"/>
                <a:gd name="connsiteY27" fmla="*/ 415127 h 870759"/>
                <a:gd name="connsiteX28" fmla="*/ 185931 w 373570"/>
                <a:gd name="connsiteY28" fmla="*/ 419066 h 870759"/>
                <a:gd name="connsiteX29" fmla="*/ 154781 w 373570"/>
                <a:gd name="connsiteY29" fmla="*/ 415125 h 870759"/>
                <a:gd name="connsiteX30" fmla="*/ 187880 w 373570"/>
                <a:gd name="connsiteY30" fmla="*/ 839606 h 870759"/>
                <a:gd name="connsiteX31" fmla="*/ 32125 w 373570"/>
                <a:gd name="connsiteY31" fmla="*/ 683851 h 870759"/>
                <a:gd name="connsiteX32" fmla="*/ 187880 w 373570"/>
                <a:gd name="connsiteY32" fmla="*/ 528096 h 870759"/>
                <a:gd name="connsiteX33" fmla="*/ 343635 w 373570"/>
                <a:gd name="connsiteY33" fmla="*/ 683851 h 870759"/>
                <a:gd name="connsiteX34" fmla="*/ 187880 w 373570"/>
                <a:gd name="connsiteY34" fmla="*/ 839606 h 87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570" h="870759">
                  <a:moveTo>
                    <a:pt x="201509" y="497643"/>
                  </a:moveTo>
                  <a:lnTo>
                    <a:pt x="201509" y="449437"/>
                  </a:lnTo>
                  <a:cubicBezTo>
                    <a:pt x="283280" y="441604"/>
                    <a:pt x="341689" y="375164"/>
                    <a:pt x="341689" y="294612"/>
                  </a:cubicBezTo>
                  <a:lnTo>
                    <a:pt x="341689" y="14100"/>
                  </a:lnTo>
                  <a:cubicBezTo>
                    <a:pt x="341689" y="5492"/>
                    <a:pt x="336662" y="0"/>
                    <a:pt x="328060" y="0"/>
                  </a:cubicBezTo>
                  <a:lnTo>
                    <a:pt x="47700" y="0"/>
                  </a:lnTo>
                  <a:cubicBezTo>
                    <a:pt x="39097" y="0"/>
                    <a:pt x="30177" y="5492"/>
                    <a:pt x="30177" y="14100"/>
                  </a:cubicBezTo>
                  <a:lnTo>
                    <a:pt x="30177" y="294614"/>
                  </a:lnTo>
                  <a:cubicBezTo>
                    <a:pt x="30177" y="375166"/>
                    <a:pt x="92479" y="441605"/>
                    <a:pt x="170357" y="449439"/>
                  </a:cubicBezTo>
                  <a:lnTo>
                    <a:pt x="170357" y="497645"/>
                  </a:lnTo>
                  <a:cubicBezTo>
                    <a:pt x="76904" y="505592"/>
                    <a:pt x="0" y="586037"/>
                    <a:pt x="0" y="683853"/>
                  </a:cubicBezTo>
                  <a:cubicBezTo>
                    <a:pt x="0" y="786919"/>
                    <a:pt x="84334" y="870760"/>
                    <a:pt x="187393" y="870760"/>
                  </a:cubicBezTo>
                  <a:cubicBezTo>
                    <a:pt x="290452" y="870760"/>
                    <a:pt x="373571" y="786919"/>
                    <a:pt x="373571" y="683853"/>
                  </a:cubicBezTo>
                  <a:cubicBezTo>
                    <a:pt x="373571" y="586035"/>
                    <a:pt x="298855" y="505591"/>
                    <a:pt x="201509" y="497643"/>
                  </a:cubicBezTo>
                  <a:close/>
                  <a:moveTo>
                    <a:pt x="248236" y="31152"/>
                  </a:moveTo>
                  <a:lnTo>
                    <a:pt x="310537" y="31152"/>
                  </a:lnTo>
                  <a:lnTo>
                    <a:pt x="310537" y="294614"/>
                  </a:lnTo>
                  <a:cubicBezTo>
                    <a:pt x="310537" y="340580"/>
                    <a:pt x="287175" y="380773"/>
                    <a:pt x="248236" y="402324"/>
                  </a:cubicBezTo>
                  <a:lnTo>
                    <a:pt x="248236" y="31152"/>
                  </a:lnTo>
                  <a:close/>
                  <a:moveTo>
                    <a:pt x="123631" y="402323"/>
                  </a:moveTo>
                  <a:cubicBezTo>
                    <a:pt x="88586" y="380773"/>
                    <a:pt x="61329" y="340579"/>
                    <a:pt x="61329" y="294614"/>
                  </a:cubicBezTo>
                  <a:lnTo>
                    <a:pt x="61329" y="31152"/>
                  </a:lnTo>
                  <a:lnTo>
                    <a:pt x="123631" y="31152"/>
                  </a:lnTo>
                  <a:lnTo>
                    <a:pt x="123631" y="402323"/>
                  </a:lnTo>
                  <a:close/>
                  <a:moveTo>
                    <a:pt x="154781" y="415125"/>
                  </a:moveTo>
                  <a:lnTo>
                    <a:pt x="154781" y="31152"/>
                  </a:lnTo>
                  <a:lnTo>
                    <a:pt x="217082" y="31152"/>
                  </a:lnTo>
                  <a:lnTo>
                    <a:pt x="217082" y="415127"/>
                  </a:lnTo>
                  <a:cubicBezTo>
                    <a:pt x="209295" y="417697"/>
                    <a:pt x="196682" y="419066"/>
                    <a:pt x="185931" y="419066"/>
                  </a:cubicBezTo>
                  <a:cubicBezTo>
                    <a:pt x="175179" y="419066"/>
                    <a:pt x="166463" y="417697"/>
                    <a:pt x="154781" y="415125"/>
                  </a:cubicBezTo>
                  <a:close/>
                  <a:moveTo>
                    <a:pt x="187880" y="839606"/>
                  </a:moveTo>
                  <a:cubicBezTo>
                    <a:pt x="101994" y="839606"/>
                    <a:pt x="32125" y="769730"/>
                    <a:pt x="32125" y="683851"/>
                  </a:cubicBezTo>
                  <a:cubicBezTo>
                    <a:pt x="32125" y="597973"/>
                    <a:pt x="101994" y="528096"/>
                    <a:pt x="187880" y="528096"/>
                  </a:cubicBezTo>
                  <a:cubicBezTo>
                    <a:pt x="273767" y="528096"/>
                    <a:pt x="343635" y="597973"/>
                    <a:pt x="343635" y="683851"/>
                  </a:cubicBezTo>
                  <a:cubicBezTo>
                    <a:pt x="343635" y="769730"/>
                    <a:pt x="273767" y="839606"/>
                    <a:pt x="187880" y="839606"/>
                  </a:cubicBezTo>
                  <a:close/>
                </a:path>
              </a:pathLst>
            </a:custGeom>
            <a:grpFill/>
            <a:ln w="1693"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id="{F4096DA6-4FA5-4A4A-B387-91BA93423880}"/>
                </a:ext>
              </a:extLst>
            </p:cNvPr>
            <p:cNvSpPr/>
            <p:nvPr/>
          </p:nvSpPr>
          <p:spPr>
            <a:xfrm>
              <a:off x="850310" y="2985643"/>
              <a:ext cx="238539" cy="227702"/>
            </a:xfrm>
            <a:custGeom>
              <a:avLst/>
              <a:gdLst>
                <a:gd name="connsiteX0" fmla="*/ 237776 w 238539"/>
                <a:gd name="connsiteY0" fmla="*/ 85393 h 227702"/>
                <a:gd name="connsiteX1" fmla="*/ 225196 w 238539"/>
                <a:gd name="connsiteY1" fmla="*/ 74807 h 227702"/>
                <a:gd name="connsiteX2" fmla="*/ 161655 w 238539"/>
                <a:gd name="connsiteY2" fmla="*/ 65573 h 227702"/>
                <a:gd name="connsiteX3" fmla="*/ 133241 w 238539"/>
                <a:gd name="connsiteY3" fmla="*/ 7986 h 227702"/>
                <a:gd name="connsiteX4" fmla="*/ 105299 w 238539"/>
                <a:gd name="connsiteY4" fmla="*/ 7986 h 227702"/>
                <a:gd name="connsiteX5" fmla="*/ 76885 w 238539"/>
                <a:gd name="connsiteY5" fmla="*/ 65573 h 227702"/>
                <a:gd name="connsiteX6" fmla="*/ 13343 w 238539"/>
                <a:gd name="connsiteY6" fmla="*/ 74807 h 227702"/>
                <a:gd name="connsiteX7" fmla="*/ 763 w 238539"/>
                <a:gd name="connsiteY7" fmla="*/ 85393 h 227702"/>
                <a:gd name="connsiteX8" fmla="*/ 4702 w 238539"/>
                <a:gd name="connsiteY8" fmla="*/ 101365 h 227702"/>
                <a:gd name="connsiteX9" fmla="*/ 50691 w 238539"/>
                <a:gd name="connsiteY9" fmla="*/ 146190 h 227702"/>
                <a:gd name="connsiteX10" fmla="*/ 39830 w 238539"/>
                <a:gd name="connsiteY10" fmla="*/ 209481 h 227702"/>
                <a:gd name="connsiteX11" fmla="*/ 46029 w 238539"/>
                <a:gd name="connsiteY11" fmla="*/ 224708 h 227702"/>
                <a:gd name="connsiteX12" fmla="*/ 62434 w 238539"/>
                <a:gd name="connsiteY12" fmla="*/ 225895 h 227702"/>
                <a:gd name="connsiteX13" fmla="*/ 119268 w 238539"/>
                <a:gd name="connsiteY13" fmla="*/ 196022 h 227702"/>
                <a:gd name="connsiteX14" fmla="*/ 176102 w 238539"/>
                <a:gd name="connsiteY14" fmla="*/ 225895 h 227702"/>
                <a:gd name="connsiteX15" fmla="*/ 183350 w 238539"/>
                <a:gd name="connsiteY15" fmla="*/ 227689 h 227702"/>
                <a:gd name="connsiteX16" fmla="*/ 192507 w 238539"/>
                <a:gd name="connsiteY16" fmla="*/ 224708 h 227702"/>
                <a:gd name="connsiteX17" fmla="*/ 198706 w 238539"/>
                <a:gd name="connsiteY17" fmla="*/ 209483 h 227702"/>
                <a:gd name="connsiteX18" fmla="*/ 187845 w 238539"/>
                <a:gd name="connsiteY18" fmla="*/ 146192 h 227702"/>
                <a:gd name="connsiteX19" fmla="*/ 233834 w 238539"/>
                <a:gd name="connsiteY19" fmla="*/ 101366 h 227702"/>
                <a:gd name="connsiteX20" fmla="*/ 237776 w 238539"/>
                <a:gd name="connsiteY20" fmla="*/ 85393 h 227702"/>
                <a:gd name="connsiteX21" fmla="*/ 160241 w 238539"/>
                <a:gd name="connsiteY21" fmla="*/ 129612 h 227702"/>
                <a:gd name="connsiteX22" fmla="*/ 155762 w 238539"/>
                <a:gd name="connsiteY22" fmla="*/ 143392 h 227702"/>
                <a:gd name="connsiteX23" fmla="*/ 162667 w 238539"/>
                <a:gd name="connsiteY23" fmla="*/ 183639 h 227702"/>
                <a:gd name="connsiteX24" fmla="*/ 126518 w 238539"/>
                <a:gd name="connsiteY24" fmla="*/ 164641 h 227702"/>
                <a:gd name="connsiteX25" fmla="*/ 119270 w 238539"/>
                <a:gd name="connsiteY25" fmla="*/ 162847 h 227702"/>
                <a:gd name="connsiteX26" fmla="*/ 112021 w 238539"/>
                <a:gd name="connsiteY26" fmla="*/ 164641 h 227702"/>
                <a:gd name="connsiteX27" fmla="*/ 75873 w 238539"/>
                <a:gd name="connsiteY27" fmla="*/ 183639 h 227702"/>
                <a:gd name="connsiteX28" fmla="*/ 82778 w 238539"/>
                <a:gd name="connsiteY28" fmla="*/ 143392 h 227702"/>
                <a:gd name="connsiteX29" fmla="*/ 78298 w 238539"/>
                <a:gd name="connsiteY29" fmla="*/ 129612 h 227702"/>
                <a:gd name="connsiteX30" fmla="*/ 49048 w 238539"/>
                <a:gd name="connsiteY30" fmla="*/ 101093 h 227702"/>
                <a:gd name="connsiteX31" fmla="*/ 89462 w 238539"/>
                <a:gd name="connsiteY31" fmla="*/ 95222 h 227702"/>
                <a:gd name="connsiteX32" fmla="*/ 101197 w 238539"/>
                <a:gd name="connsiteY32" fmla="*/ 86705 h 227702"/>
                <a:gd name="connsiteX33" fmla="*/ 119266 w 238539"/>
                <a:gd name="connsiteY33" fmla="*/ 50078 h 227702"/>
                <a:gd name="connsiteX34" fmla="*/ 137336 w 238539"/>
                <a:gd name="connsiteY34" fmla="*/ 86705 h 227702"/>
                <a:gd name="connsiteX35" fmla="*/ 149071 w 238539"/>
                <a:gd name="connsiteY35" fmla="*/ 95222 h 227702"/>
                <a:gd name="connsiteX36" fmla="*/ 189485 w 238539"/>
                <a:gd name="connsiteY36" fmla="*/ 101093 h 227702"/>
                <a:gd name="connsiteX37" fmla="*/ 160241 w 238539"/>
                <a:gd name="connsiteY37" fmla="*/ 129612 h 22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8539" h="227702">
                  <a:moveTo>
                    <a:pt x="237776" y="85393"/>
                  </a:moveTo>
                  <a:cubicBezTo>
                    <a:pt x="235943" y="79766"/>
                    <a:pt x="231069" y="75659"/>
                    <a:pt x="225196" y="74807"/>
                  </a:cubicBezTo>
                  <a:lnTo>
                    <a:pt x="161655" y="65573"/>
                  </a:lnTo>
                  <a:lnTo>
                    <a:pt x="133241" y="7986"/>
                  </a:lnTo>
                  <a:cubicBezTo>
                    <a:pt x="127993" y="-2662"/>
                    <a:pt x="110547" y="-2662"/>
                    <a:pt x="105299" y="7986"/>
                  </a:cubicBezTo>
                  <a:lnTo>
                    <a:pt x="76885" y="65573"/>
                  </a:lnTo>
                  <a:lnTo>
                    <a:pt x="13343" y="74807"/>
                  </a:lnTo>
                  <a:cubicBezTo>
                    <a:pt x="7473" y="75659"/>
                    <a:pt x="2597" y="79766"/>
                    <a:pt x="763" y="85393"/>
                  </a:cubicBezTo>
                  <a:cubicBezTo>
                    <a:pt x="-1070" y="91036"/>
                    <a:pt x="459" y="97227"/>
                    <a:pt x="4702" y="101365"/>
                  </a:cubicBezTo>
                  <a:lnTo>
                    <a:pt x="50691" y="146190"/>
                  </a:lnTo>
                  <a:lnTo>
                    <a:pt x="39830" y="209481"/>
                  </a:lnTo>
                  <a:cubicBezTo>
                    <a:pt x="38834" y="215322"/>
                    <a:pt x="41237" y="221223"/>
                    <a:pt x="46029" y="224708"/>
                  </a:cubicBezTo>
                  <a:cubicBezTo>
                    <a:pt x="50844" y="228222"/>
                    <a:pt x="57194" y="228677"/>
                    <a:pt x="62434" y="225895"/>
                  </a:cubicBezTo>
                  <a:lnTo>
                    <a:pt x="119268" y="196022"/>
                  </a:lnTo>
                  <a:lnTo>
                    <a:pt x="176102" y="225895"/>
                  </a:lnTo>
                  <a:cubicBezTo>
                    <a:pt x="178383" y="227097"/>
                    <a:pt x="180871" y="227689"/>
                    <a:pt x="183350" y="227689"/>
                  </a:cubicBezTo>
                  <a:cubicBezTo>
                    <a:pt x="186575" y="227689"/>
                    <a:pt x="189793" y="226686"/>
                    <a:pt x="192507" y="224708"/>
                  </a:cubicBezTo>
                  <a:cubicBezTo>
                    <a:pt x="197298" y="221225"/>
                    <a:pt x="199701" y="215323"/>
                    <a:pt x="198706" y="209483"/>
                  </a:cubicBezTo>
                  <a:lnTo>
                    <a:pt x="187845" y="146192"/>
                  </a:lnTo>
                  <a:lnTo>
                    <a:pt x="233834" y="101366"/>
                  </a:lnTo>
                  <a:cubicBezTo>
                    <a:pt x="238081" y="97227"/>
                    <a:pt x="239610" y="91038"/>
                    <a:pt x="237776" y="85393"/>
                  </a:cubicBezTo>
                  <a:close/>
                  <a:moveTo>
                    <a:pt x="160241" y="129612"/>
                  </a:moveTo>
                  <a:cubicBezTo>
                    <a:pt x="156576" y="133186"/>
                    <a:pt x="154903" y="138343"/>
                    <a:pt x="155762" y="143392"/>
                  </a:cubicBezTo>
                  <a:lnTo>
                    <a:pt x="162667" y="183639"/>
                  </a:lnTo>
                  <a:lnTo>
                    <a:pt x="126518" y="164641"/>
                  </a:lnTo>
                  <a:cubicBezTo>
                    <a:pt x="124251" y="163438"/>
                    <a:pt x="121758" y="162847"/>
                    <a:pt x="119270" y="162847"/>
                  </a:cubicBezTo>
                  <a:cubicBezTo>
                    <a:pt x="116783" y="162847"/>
                    <a:pt x="114289" y="163440"/>
                    <a:pt x="112021" y="164641"/>
                  </a:cubicBezTo>
                  <a:lnTo>
                    <a:pt x="75873" y="183639"/>
                  </a:lnTo>
                  <a:lnTo>
                    <a:pt x="82778" y="143392"/>
                  </a:lnTo>
                  <a:cubicBezTo>
                    <a:pt x="83637" y="138343"/>
                    <a:pt x="81963" y="133186"/>
                    <a:pt x="78298" y="129612"/>
                  </a:cubicBezTo>
                  <a:lnTo>
                    <a:pt x="49048" y="101093"/>
                  </a:lnTo>
                  <a:lnTo>
                    <a:pt x="89462" y="95222"/>
                  </a:lnTo>
                  <a:cubicBezTo>
                    <a:pt x="94535" y="94492"/>
                    <a:pt x="98923" y="91298"/>
                    <a:pt x="101197" y="86705"/>
                  </a:cubicBezTo>
                  <a:lnTo>
                    <a:pt x="119266" y="50078"/>
                  </a:lnTo>
                  <a:lnTo>
                    <a:pt x="137336" y="86705"/>
                  </a:lnTo>
                  <a:cubicBezTo>
                    <a:pt x="139610" y="91298"/>
                    <a:pt x="143998" y="94492"/>
                    <a:pt x="149071" y="95222"/>
                  </a:cubicBezTo>
                  <a:lnTo>
                    <a:pt x="189485" y="101093"/>
                  </a:lnTo>
                  <a:lnTo>
                    <a:pt x="160241" y="129612"/>
                  </a:lnTo>
                  <a:close/>
                </a:path>
              </a:pathLst>
            </a:custGeom>
            <a:grpFill/>
            <a:ln w="1693" cap="flat">
              <a:noFill/>
              <a:prstDash val="solid"/>
              <a:miter/>
            </a:ln>
          </p:spPr>
          <p:txBody>
            <a:bodyPr rtlCol="0" anchor="ctr"/>
            <a:lstStyle/>
            <a:p>
              <a:endParaRPr lang="zh-CN" altLang="en-US"/>
            </a:p>
          </p:txBody>
        </p:sp>
      </p:grpSp>
      <p:grpSp>
        <p:nvGrpSpPr>
          <p:cNvPr id="39" name="组合 38">
            <a:extLst>
              <a:ext uri="{FF2B5EF4-FFF2-40B4-BE49-F238E27FC236}">
                <a16:creationId xmlns:a16="http://schemas.microsoft.com/office/drawing/2014/main" id="{87E95908-16AF-4FBC-B2D8-F42340391725}"/>
              </a:ext>
            </a:extLst>
          </p:cNvPr>
          <p:cNvGrpSpPr/>
          <p:nvPr/>
        </p:nvGrpSpPr>
        <p:grpSpPr>
          <a:xfrm>
            <a:off x="4702654" y="3708315"/>
            <a:ext cx="113186" cy="234152"/>
            <a:chOff x="740448" y="3761740"/>
            <a:chExt cx="420912" cy="870759"/>
          </a:xfrm>
          <a:solidFill>
            <a:schemeClr val="accent1"/>
          </a:solidFill>
        </p:grpSpPr>
        <p:sp>
          <p:nvSpPr>
            <p:cNvPr id="40" name="任意多边形: 形状 39">
              <a:extLst>
                <a:ext uri="{FF2B5EF4-FFF2-40B4-BE49-F238E27FC236}">
                  <a16:creationId xmlns:a16="http://schemas.microsoft.com/office/drawing/2014/main" id="{5EF8C779-D27E-45D2-BE32-3A303746B580}"/>
                </a:ext>
              </a:extLst>
            </p:cNvPr>
            <p:cNvSpPr/>
            <p:nvPr/>
          </p:nvSpPr>
          <p:spPr>
            <a:xfrm>
              <a:off x="740448" y="3761740"/>
              <a:ext cx="420912" cy="870759"/>
            </a:xfrm>
            <a:custGeom>
              <a:avLst/>
              <a:gdLst>
                <a:gd name="connsiteX0" fmla="*/ 420254 w 420912"/>
                <a:gd name="connsiteY0" fmla="*/ 324645 h 870759"/>
                <a:gd name="connsiteX1" fmla="*/ 390148 w 420912"/>
                <a:gd name="connsiteY1" fmla="*/ 234324 h 870759"/>
                <a:gd name="connsiteX2" fmla="*/ 390147 w 420912"/>
                <a:gd name="connsiteY2" fmla="*/ 234321 h 870759"/>
                <a:gd name="connsiteX3" fmla="*/ 314991 w 420912"/>
                <a:gd name="connsiteY3" fmla="*/ 9568 h 870759"/>
                <a:gd name="connsiteX4" fmla="*/ 300724 w 420912"/>
                <a:gd name="connsiteY4" fmla="*/ 0 h 870759"/>
                <a:gd name="connsiteX5" fmla="*/ 120273 w 420912"/>
                <a:gd name="connsiteY5" fmla="*/ 0 h 870759"/>
                <a:gd name="connsiteX6" fmla="*/ 106006 w 420912"/>
                <a:gd name="connsiteY6" fmla="*/ 9568 h 870759"/>
                <a:gd name="connsiteX7" fmla="*/ 742 w 420912"/>
                <a:gd name="connsiteY7" fmla="*/ 325002 h 870759"/>
                <a:gd name="connsiteX8" fmla="*/ 566 w 420912"/>
                <a:gd name="connsiteY8" fmla="*/ 325560 h 870759"/>
                <a:gd name="connsiteX9" fmla="*/ 297 w 420912"/>
                <a:gd name="connsiteY9" fmla="*/ 326580 h 870759"/>
                <a:gd name="connsiteX10" fmla="*/ 71 w 420912"/>
                <a:gd name="connsiteY10" fmla="*/ 328189 h 870759"/>
                <a:gd name="connsiteX11" fmla="*/ 1 w 420912"/>
                <a:gd name="connsiteY11" fmla="*/ 329221 h 870759"/>
                <a:gd name="connsiteX12" fmla="*/ 103 w 420912"/>
                <a:gd name="connsiteY12" fmla="*/ 331009 h 870759"/>
                <a:gd name="connsiteX13" fmla="*/ 197 w 420912"/>
                <a:gd name="connsiteY13" fmla="*/ 331927 h 870759"/>
                <a:gd name="connsiteX14" fmla="*/ 880 w 420912"/>
                <a:gd name="connsiteY14" fmla="*/ 334560 h 870759"/>
                <a:gd name="connsiteX15" fmla="*/ 969 w 420912"/>
                <a:gd name="connsiteY15" fmla="*/ 334750 h 870759"/>
                <a:gd name="connsiteX16" fmla="*/ 2117 w 420912"/>
                <a:gd name="connsiteY16" fmla="*/ 337101 h 870759"/>
                <a:gd name="connsiteX17" fmla="*/ 2225 w 420912"/>
                <a:gd name="connsiteY17" fmla="*/ 337322 h 870759"/>
                <a:gd name="connsiteX18" fmla="*/ 3103 w 420912"/>
                <a:gd name="connsiteY18" fmla="*/ 338551 h 870759"/>
                <a:gd name="connsiteX19" fmla="*/ 3351 w 420912"/>
                <a:gd name="connsiteY19" fmla="*/ 338900 h 870759"/>
                <a:gd name="connsiteX20" fmla="*/ 4943 w 420912"/>
                <a:gd name="connsiteY20" fmla="*/ 340560 h 870759"/>
                <a:gd name="connsiteX21" fmla="*/ 5343 w 420912"/>
                <a:gd name="connsiteY21" fmla="*/ 340890 h 870759"/>
                <a:gd name="connsiteX22" fmla="*/ 6874 w 420912"/>
                <a:gd name="connsiteY22" fmla="*/ 342021 h 870759"/>
                <a:gd name="connsiteX23" fmla="*/ 6192 w 420912"/>
                <a:gd name="connsiteY23" fmla="*/ 342211 h 870759"/>
                <a:gd name="connsiteX24" fmla="*/ 193581 w 420912"/>
                <a:gd name="connsiteY24" fmla="*/ 458107 h 870759"/>
                <a:gd name="connsiteX25" fmla="*/ 193581 w 420912"/>
                <a:gd name="connsiteY25" fmla="*/ 510533 h 870759"/>
                <a:gd name="connsiteX26" fmla="*/ 29107 w 420912"/>
                <a:gd name="connsiteY26" fmla="*/ 690309 h 870759"/>
                <a:gd name="connsiteX27" fmla="*/ 210029 w 420912"/>
                <a:gd name="connsiteY27" fmla="*/ 870760 h 870759"/>
                <a:gd name="connsiteX28" fmla="*/ 389776 w 420912"/>
                <a:gd name="connsiteY28" fmla="*/ 690309 h 870759"/>
                <a:gd name="connsiteX29" fmla="*/ 223657 w 420912"/>
                <a:gd name="connsiteY29" fmla="*/ 510533 h 870759"/>
                <a:gd name="connsiteX30" fmla="*/ 223657 w 420912"/>
                <a:gd name="connsiteY30" fmla="*/ 458107 h 870759"/>
                <a:gd name="connsiteX31" fmla="*/ 412926 w 420912"/>
                <a:gd name="connsiteY31" fmla="*/ 342211 h 870759"/>
                <a:gd name="connsiteX32" fmla="*/ 420254 w 420912"/>
                <a:gd name="connsiteY32" fmla="*/ 324645 h 870759"/>
                <a:gd name="connsiteX33" fmla="*/ 131111 w 420912"/>
                <a:gd name="connsiteY33" fmla="*/ 30075 h 870759"/>
                <a:gd name="connsiteX34" fmla="*/ 271499 w 420912"/>
                <a:gd name="connsiteY34" fmla="*/ 30075 h 870759"/>
                <a:gd name="connsiteX35" fmla="*/ 96012 w 420912"/>
                <a:gd name="connsiteY35" fmla="*/ 135364 h 870759"/>
                <a:gd name="connsiteX36" fmla="*/ 131111 w 420912"/>
                <a:gd name="connsiteY36" fmla="*/ 30075 h 870759"/>
                <a:gd name="connsiteX37" fmla="*/ 81453 w 420912"/>
                <a:gd name="connsiteY37" fmla="*/ 177621 h 870759"/>
                <a:gd name="connsiteX38" fmla="*/ 82900 w 420912"/>
                <a:gd name="connsiteY38" fmla="*/ 176883 h 870759"/>
                <a:gd name="connsiteX39" fmla="*/ 296566 w 420912"/>
                <a:gd name="connsiteY39" fmla="*/ 48684 h 870759"/>
                <a:gd name="connsiteX40" fmla="*/ 321086 w 420912"/>
                <a:gd name="connsiteY40" fmla="*/ 122238 h 870759"/>
                <a:gd name="connsiteX41" fmla="*/ 42406 w 420912"/>
                <a:gd name="connsiteY41" fmla="*/ 294753 h 870759"/>
                <a:gd name="connsiteX42" fmla="*/ 81453 w 420912"/>
                <a:gd name="connsiteY42" fmla="*/ 177621 h 870759"/>
                <a:gd name="connsiteX43" fmla="*/ 43649 w 420912"/>
                <a:gd name="connsiteY43" fmla="*/ 329366 h 870759"/>
                <a:gd name="connsiteX44" fmla="*/ 330862 w 420912"/>
                <a:gd name="connsiteY44" fmla="*/ 151566 h 870759"/>
                <a:gd name="connsiteX45" fmla="*/ 357801 w 420912"/>
                <a:gd name="connsiteY45" fmla="*/ 232382 h 870759"/>
                <a:gd name="connsiteX46" fmla="*/ 116601 w 420912"/>
                <a:gd name="connsiteY46" fmla="*/ 374263 h 870759"/>
                <a:gd name="connsiteX47" fmla="*/ 43649 w 420912"/>
                <a:gd name="connsiteY47" fmla="*/ 329366 h 870759"/>
                <a:gd name="connsiteX48" fmla="*/ 360876 w 420912"/>
                <a:gd name="connsiteY48" fmla="*/ 690307 h 870759"/>
                <a:gd name="connsiteX49" fmla="*/ 210500 w 420912"/>
                <a:gd name="connsiteY49" fmla="*/ 840683 h 870759"/>
                <a:gd name="connsiteX50" fmla="*/ 60124 w 420912"/>
                <a:gd name="connsiteY50" fmla="*/ 690307 h 870759"/>
                <a:gd name="connsiteX51" fmla="*/ 210500 w 420912"/>
                <a:gd name="connsiteY51" fmla="*/ 539931 h 870759"/>
                <a:gd name="connsiteX52" fmla="*/ 360876 w 420912"/>
                <a:gd name="connsiteY52" fmla="*/ 690307 h 870759"/>
                <a:gd name="connsiteX53" fmla="*/ 210498 w 420912"/>
                <a:gd name="connsiteY53" fmla="*/ 432052 h 870759"/>
                <a:gd name="connsiteX54" fmla="*/ 145594 w 420912"/>
                <a:gd name="connsiteY54" fmla="*/ 392108 h 870759"/>
                <a:gd name="connsiteX55" fmla="*/ 367526 w 420912"/>
                <a:gd name="connsiteY55" fmla="*/ 261561 h 870759"/>
                <a:gd name="connsiteX56" fmla="*/ 387953 w 420912"/>
                <a:gd name="connsiteY56" fmla="*/ 322839 h 870759"/>
                <a:gd name="connsiteX57" fmla="*/ 210498 w 420912"/>
                <a:gd name="connsiteY57" fmla="*/ 432052 h 87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20912" h="870759">
                  <a:moveTo>
                    <a:pt x="420254" y="324645"/>
                  </a:moveTo>
                  <a:lnTo>
                    <a:pt x="390148" y="234324"/>
                  </a:lnTo>
                  <a:cubicBezTo>
                    <a:pt x="390147" y="234324"/>
                    <a:pt x="390147" y="234321"/>
                    <a:pt x="390147" y="234321"/>
                  </a:cubicBezTo>
                  <a:lnTo>
                    <a:pt x="314991" y="9568"/>
                  </a:lnTo>
                  <a:cubicBezTo>
                    <a:pt x="312943" y="3429"/>
                    <a:pt x="307200" y="0"/>
                    <a:pt x="300724" y="0"/>
                  </a:cubicBezTo>
                  <a:lnTo>
                    <a:pt x="120273" y="0"/>
                  </a:lnTo>
                  <a:cubicBezTo>
                    <a:pt x="113796" y="0"/>
                    <a:pt x="108055" y="3429"/>
                    <a:pt x="106006" y="9568"/>
                  </a:cubicBezTo>
                  <a:lnTo>
                    <a:pt x="742" y="325002"/>
                  </a:lnTo>
                  <a:cubicBezTo>
                    <a:pt x="661" y="325243"/>
                    <a:pt x="632" y="325313"/>
                    <a:pt x="566" y="325560"/>
                  </a:cubicBezTo>
                  <a:cubicBezTo>
                    <a:pt x="464" y="325931"/>
                    <a:pt x="370" y="326206"/>
                    <a:pt x="297" y="326580"/>
                  </a:cubicBezTo>
                  <a:cubicBezTo>
                    <a:pt x="186" y="327135"/>
                    <a:pt x="117" y="327635"/>
                    <a:pt x="71" y="328189"/>
                  </a:cubicBezTo>
                  <a:cubicBezTo>
                    <a:pt x="42" y="328541"/>
                    <a:pt x="6" y="328864"/>
                    <a:pt x="1" y="329221"/>
                  </a:cubicBezTo>
                  <a:cubicBezTo>
                    <a:pt x="-8" y="329827"/>
                    <a:pt x="40" y="330410"/>
                    <a:pt x="103" y="331009"/>
                  </a:cubicBezTo>
                  <a:cubicBezTo>
                    <a:pt x="135" y="331317"/>
                    <a:pt x="146" y="331618"/>
                    <a:pt x="197" y="331927"/>
                  </a:cubicBezTo>
                  <a:cubicBezTo>
                    <a:pt x="351" y="332827"/>
                    <a:pt x="569" y="333708"/>
                    <a:pt x="880" y="334560"/>
                  </a:cubicBezTo>
                  <a:cubicBezTo>
                    <a:pt x="906" y="334626"/>
                    <a:pt x="945" y="334684"/>
                    <a:pt x="969" y="334750"/>
                  </a:cubicBezTo>
                  <a:cubicBezTo>
                    <a:pt x="1280" y="335565"/>
                    <a:pt x="1668" y="336347"/>
                    <a:pt x="2117" y="337101"/>
                  </a:cubicBezTo>
                  <a:cubicBezTo>
                    <a:pt x="2161" y="337174"/>
                    <a:pt x="2181" y="337250"/>
                    <a:pt x="2225" y="337322"/>
                  </a:cubicBezTo>
                  <a:cubicBezTo>
                    <a:pt x="2494" y="337755"/>
                    <a:pt x="2799" y="338152"/>
                    <a:pt x="3103" y="338551"/>
                  </a:cubicBezTo>
                  <a:cubicBezTo>
                    <a:pt x="3190" y="338665"/>
                    <a:pt x="3261" y="338786"/>
                    <a:pt x="3351" y="338900"/>
                  </a:cubicBezTo>
                  <a:cubicBezTo>
                    <a:pt x="3841" y="339502"/>
                    <a:pt x="4380" y="340050"/>
                    <a:pt x="4943" y="340560"/>
                  </a:cubicBezTo>
                  <a:cubicBezTo>
                    <a:pt x="5071" y="340677"/>
                    <a:pt x="5212" y="340781"/>
                    <a:pt x="5343" y="340890"/>
                  </a:cubicBezTo>
                  <a:cubicBezTo>
                    <a:pt x="5831" y="341301"/>
                    <a:pt x="6341" y="341679"/>
                    <a:pt x="6874" y="342021"/>
                  </a:cubicBezTo>
                  <a:cubicBezTo>
                    <a:pt x="6965" y="342079"/>
                    <a:pt x="6100" y="342157"/>
                    <a:pt x="6192" y="342211"/>
                  </a:cubicBezTo>
                  <a:lnTo>
                    <a:pt x="193581" y="458107"/>
                  </a:lnTo>
                  <a:lnTo>
                    <a:pt x="193581" y="510533"/>
                  </a:lnTo>
                  <a:cubicBezTo>
                    <a:pt x="103356" y="518206"/>
                    <a:pt x="29107" y="595872"/>
                    <a:pt x="29107" y="690309"/>
                  </a:cubicBezTo>
                  <a:cubicBezTo>
                    <a:pt x="29107" y="789815"/>
                    <a:pt x="110529" y="870760"/>
                    <a:pt x="210029" y="870760"/>
                  </a:cubicBezTo>
                  <a:cubicBezTo>
                    <a:pt x="309528" y="870760"/>
                    <a:pt x="389776" y="789815"/>
                    <a:pt x="389776" y="690309"/>
                  </a:cubicBezTo>
                  <a:cubicBezTo>
                    <a:pt x="389776" y="595872"/>
                    <a:pt x="317642" y="518206"/>
                    <a:pt x="223657" y="510533"/>
                  </a:cubicBezTo>
                  <a:lnTo>
                    <a:pt x="223657" y="458107"/>
                  </a:lnTo>
                  <a:lnTo>
                    <a:pt x="412926" y="342211"/>
                  </a:lnTo>
                  <a:cubicBezTo>
                    <a:pt x="418882" y="338553"/>
                    <a:pt x="422465" y="331269"/>
                    <a:pt x="420254" y="324645"/>
                  </a:cubicBezTo>
                  <a:close/>
                  <a:moveTo>
                    <a:pt x="131111" y="30075"/>
                  </a:moveTo>
                  <a:lnTo>
                    <a:pt x="271499" y="30075"/>
                  </a:lnTo>
                  <a:lnTo>
                    <a:pt x="96012" y="135364"/>
                  </a:lnTo>
                  <a:lnTo>
                    <a:pt x="131111" y="30075"/>
                  </a:lnTo>
                  <a:close/>
                  <a:moveTo>
                    <a:pt x="81453" y="177621"/>
                  </a:moveTo>
                  <a:cubicBezTo>
                    <a:pt x="81941" y="177397"/>
                    <a:pt x="82427" y="177165"/>
                    <a:pt x="82900" y="176883"/>
                  </a:cubicBezTo>
                  <a:lnTo>
                    <a:pt x="296566" y="48684"/>
                  </a:lnTo>
                  <a:lnTo>
                    <a:pt x="321086" y="122238"/>
                  </a:lnTo>
                  <a:lnTo>
                    <a:pt x="42406" y="294753"/>
                  </a:lnTo>
                  <a:lnTo>
                    <a:pt x="81453" y="177621"/>
                  </a:lnTo>
                  <a:close/>
                  <a:moveTo>
                    <a:pt x="43649" y="329366"/>
                  </a:moveTo>
                  <a:lnTo>
                    <a:pt x="330862" y="151566"/>
                  </a:lnTo>
                  <a:lnTo>
                    <a:pt x="357801" y="232382"/>
                  </a:lnTo>
                  <a:lnTo>
                    <a:pt x="116601" y="374263"/>
                  </a:lnTo>
                  <a:lnTo>
                    <a:pt x="43649" y="329366"/>
                  </a:lnTo>
                  <a:close/>
                  <a:moveTo>
                    <a:pt x="360876" y="690307"/>
                  </a:moveTo>
                  <a:cubicBezTo>
                    <a:pt x="360876" y="773220"/>
                    <a:pt x="293419" y="840683"/>
                    <a:pt x="210500" y="840683"/>
                  </a:cubicBezTo>
                  <a:cubicBezTo>
                    <a:pt x="127581" y="840683"/>
                    <a:pt x="60124" y="773220"/>
                    <a:pt x="60124" y="690307"/>
                  </a:cubicBezTo>
                  <a:cubicBezTo>
                    <a:pt x="60124" y="607395"/>
                    <a:pt x="127581" y="539931"/>
                    <a:pt x="210500" y="539931"/>
                  </a:cubicBezTo>
                  <a:cubicBezTo>
                    <a:pt x="293419" y="539930"/>
                    <a:pt x="360876" y="607395"/>
                    <a:pt x="360876" y="690307"/>
                  </a:cubicBezTo>
                  <a:close/>
                  <a:moveTo>
                    <a:pt x="210498" y="432052"/>
                  </a:moveTo>
                  <a:lnTo>
                    <a:pt x="145594" y="392108"/>
                  </a:lnTo>
                  <a:lnTo>
                    <a:pt x="367526" y="261561"/>
                  </a:lnTo>
                  <a:lnTo>
                    <a:pt x="387953" y="322839"/>
                  </a:lnTo>
                  <a:lnTo>
                    <a:pt x="210498" y="432052"/>
                  </a:lnTo>
                  <a:close/>
                </a:path>
              </a:pathLst>
            </a:custGeom>
            <a:grpFill/>
            <a:ln w="1693" cap="flat">
              <a:noFill/>
              <a:prstDash val="solid"/>
              <a:miter/>
            </a:ln>
          </p:spPr>
          <p:txBody>
            <a:bodyPr rtlCol="0" anchor="ctr"/>
            <a:lstStyle/>
            <a:p>
              <a:endParaRPr lang="zh-CN" altLang="en-US">
                <a:noFill/>
              </a:endParaRPr>
            </a:p>
          </p:txBody>
        </p:sp>
        <p:sp>
          <p:nvSpPr>
            <p:cNvPr id="41" name="任意多边形: 形状 40">
              <a:extLst>
                <a:ext uri="{FF2B5EF4-FFF2-40B4-BE49-F238E27FC236}">
                  <a16:creationId xmlns:a16="http://schemas.microsoft.com/office/drawing/2014/main" id="{EAF41703-A9B2-485B-B835-4C0D7FBAC7A3}"/>
                </a:ext>
              </a:extLst>
            </p:cNvPr>
            <p:cNvSpPr/>
            <p:nvPr/>
          </p:nvSpPr>
          <p:spPr>
            <a:xfrm>
              <a:off x="835796" y="4332421"/>
              <a:ext cx="230299" cy="219833"/>
            </a:xfrm>
            <a:custGeom>
              <a:avLst/>
              <a:gdLst>
                <a:gd name="connsiteX0" fmla="*/ 229563 w 230299"/>
                <a:gd name="connsiteY0" fmla="*/ 82441 h 219833"/>
                <a:gd name="connsiteX1" fmla="*/ 217418 w 230299"/>
                <a:gd name="connsiteY1" fmla="*/ 72220 h 219833"/>
                <a:gd name="connsiteX2" fmla="*/ 156071 w 230299"/>
                <a:gd name="connsiteY2" fmla="*/ 63307 h 219833"/>
                <a:gd name="connsiteX3" fmla="*/ 128638 w 230299"/>
                <a:gd name="connsiteY3" fmla="*/ 7709 h 219833"/>
                <a:gd name="connsiteX4" fmla="*/ 101662 w 230299"/>
                <a:gd name="connsiteY4" fmla="*/ 7709 h 219833"/>
                <a:gd name="connsiteX5" fmla="*/ 74230 w 230299"/>
                <a:gd name="connsiteY5" fmla="*/ 63307 h 219833"/>
                <a:gd name="connsiteX6" fmla="*/ 12882 w 230299"/>
                <a:gd name="connsiteY6" fmla="*/ 72220 h 219833"/>
                <a:gd name="connsiteX7" fmla="*/ 737 w 230299"/>
                <a:gd name="connsiteY7" fmla="*/ 82441 h 219833"/>
                <a:gd name="connsiteX8" fmla="*/ 4540 w 230299"/>
                <a:gd name="connsiteY8" fmla="*/ 97860 h 219833"/>
                <a:gd name="connsiteX9" fmla="*/ 48940 w 230299"/>
                <a:gd name="connsiteY9" fmla="*/ 141138 h 219833"/>
                <a:gd name="connsiteX10" fmla="*/ 38455 w 230299"/>
                <a:gd name="connsiteY10" fmla="*/ 202242 h 219833"/>
                <a:gd name="connsiteX11" fmla="*/ 44440 w 230299"/>
                <a:gd name="connsiteY11" fmla="*/ 216941 h 219833"/>
                <a:gd name="connsiteX12" fmla="*/ 60279 w 230299"/>
                <a:gd name="connsiteY12" fmla="*/ 218087 h 219833"/>
                <a:gd name="connsiteX13" fmla="*/ 115150 w 230299"/>
                <a:gd name="connsiteY13" fmla="*/ 189245 h 219833"/>
                <a:gd name="connsiteX14" fmla="*/ 170021 w 230299"/>
                <a:gd name="connsiteY14" fmla="*/ 218087 h 219833"/>
                <a:gd name="connsiteX15" fmla="*/ 177018 w 230299"/>
                <a:gd name="connsiteY15" fmla="*/ 219820 h 219833"/>
                <a:gd name="connsiteX16" fmla="*/ 185858 w 230299"/>
                <a:gd name="connsiteY16" fmla="*/ 216943 h 219833"/>
                <a:gd name="connsiteX17" fmla="*/ 191843 w 230299"/>
                <a:gd name="connsiteY17" fmla="*/ 202244 h 219833"/>
                <a:gd name="connsiteX18" fmla="*/ 181358 w 230299"/>
                <a:gd name="connsiteY18" fmla="*/ 141139 h 219833"/>
                <a:gd name="connsiteX19" fmla="*/ 225759 w 230299"/>
                <a:gd name="connsiteY19" fmla="*/ 97862 h 219833"/>
                <a:gd name="connsiteX20" fmla="*/ 229563 w 230299"/>
                <a:gd name="connsiteY20" fmla="*/ 82441 h 219833"/>
                <a:gd name="connsiteX21" fmla="*/ 154705 w 230299"/>
                <a:gd name="connsiteY21" fmla="*/ 125132 h 219833"/>
                <a:gd name="connsiteX22" fmla="*/ 150380 w 230299"/>
                <a:gd name="connsiteY22" fmla="*/ 138437 h 219833"/>
                <a:gd name="connsiteX23" fmla="*/ 157047 w 230299"/>
                <a:gd name="connsiteY23" fmla="*/ 177295 h 219833"/>
                <a:gd name="connsiteX24" fmla="*/ 122147 w 230299"/>
                <a:gd name="connsiteY24" fmla="*/ 158952 h 219833"/>
                <a:gd name="connsiteX25" fmla="*/ 115150 w 230299"/>
                <a:gd name="connsiteY25" fmla="*/ 157219 h 219833"/>
                <a:gd name="connsiteX26" fmla="*/ 108153 w 230299"/>
                <a:gd name="connsiteY26" fmla="*/ 158952 h 219833"/>
                <a:gd name="connsiteX27" fmla="*/ 73253 w 230299"/>
                <a:gd name="connsiteY27" fmla="*/ 177295 h 219833"/>
                <a:gd name="connsiteX28" fmla="*/ 79920 w 230299"/>
                <a:gd name="connsiteY28" fmla="*/ 138437 h 219833"/>
                <a:gd name="connsiteX29" fmla="*/ 75595 w 230299"/>
                <a:gd name="connsiteY29" fmla="*/ 125132 h 219833"/>
                <a:gd name="connsiteX30" fmla="*/ 47355 w 230299"/>
                <a:gd name="connsiteY30" fmla="*/ 97598 h 219833"/>
                <a:gd name="connsiteX31" fmla="*/ 86374 w 230299"/>
                <a:gd name="connsiteY31" fmla="*/ 91930 h 219833"/>
                <a:gd name="connsiteX32" fmla="*/ 97704 w 230299"/>
                <a:gd name="connsiteY32" fmla="*/ 83705 h 219833"/>
                <a:gd name="connsiteX33" fmla="*/ 115150 w 230299"/>
                <a:gd name="connsiteY33" fmla="*/ 48344 h 219833"/>
                <a:gd name="connsiteX34" fmla="*/ 132596 w 230299"/>
                <a:gd name="connsiteY34" fmla="*/ 83705 h 219833"/>
                <a:gd name="connsiteX35" fmla="*/ 143926 w 230299"/>
                <a:gd name="connsiteY35" fmla="*/ 91930 h 219833"/>
                <a:gd name="connsiteX36" fmla="*/ 182945 w 230299"/>
                <a:gd name="connsiteY36" fmla="*/ 97598 h 219833"/>
                <a:gd name="connsiteX37" fmla="*/ 154705 w 230299"/>
                <a:gd name="connsiteY37" fmla="*/ 125132 h 21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0299" h="219833">
                  <a:moveTo>
                    <a:pt x="229563" y="82441"/>
                  </a:moveTo>
                  <a:cubicBezTo>
                    <a:pt x="227794" y="77008"/>
                    <a:pt x="223087" y="73043"/>
                    <a:pt x="217418" y="72220"/>
                  </a:cubicBezTo>
                  <a:lnTo>
                    <a:pt x="156071" y="63307"/>
                  </a:lnTo>
                  <a:lnTo>
                    <a:pt x="128638" y="7709"/>
                  </a:lnTo>
                  <a:cubicBezTo>
                    <a:pt x="123572" y="-2570"/>
                    <a:pt x="106728" y="-2570"/>
                    <a:pt x="101662" y="7709"/>
                  </a:cubicBezTo>
                  <a:lnTo>
                    <a:pt x="74230" y="63307"/>
                  </a:lnTo>
                  <a:lnTo>
                    <a:pt x="12882" y="72220"/>
                  </a:lnTo>
                  <a:cubicBezTo>
                    <a:pt x="7214" y="73043"/>
                    <a:pt x="2506" y="77008"/>
                    <a:pt x="737" y="82441"/>
                  </a:cubicBezTo>
                  <a:cubicBezTo>
                    <a:pt x="-1033" y="87889"/>
                    <a:pt x="443" y="93867"/>
                    <a:pt x="4540" y="97860"/>
                  </a:cubicBezTo>
                  <a:lnTo>
                    <a:pt x="48940" y="141138"/>
                  </a:lnTo>
                  <a:lnTo>
                    <a:pt x="38455" y="202242"/>
                  </a:lnTo>
                  <a:cubicBezTo>
                    <a:pt x="37493" y="207882"/>
                    <a:pt x="39814" y="213579"/>
                    <a:pt x="44440" y="216941"/>
                  </a:cubicBezTo>
                  <a:cubicBezTo>
                    <a:pt x="49073" y="220334"/>
                    <a:pt x="55212" y="220775"/>
                    <a:pt x="60279" y="218087"/>
                  </a:cubicBezTo>
                  <a:lnTo>
                    <a:pt x="115150" y="189245"/>
                  </a:lnTo>
                  <a:lnTo>
                    <a:pt x="170021" y="218087"/>
                  </a:lnTo>
                  <a:cubicBezTo>
                    <a:pt x="172224" y="219247"/>
                    <a:pt x="174625" y="219820"/>
                    <a:pt x="177018" y="219820"/>
                  </a:cubicBezTo>
                  <a:cubicBezTo>
                    <a:pt x="180132" y="219820"/>
                    <a:pt x="183238" y="218851"/>
                    <a:pt x="185858" y="216943"/>
                  </a:cubicBezTo>
                  <a:cubicBezTo>
                    <a:pt x="190484" y="213581"/>
                    <a:pt x="192804" y="207882"/>
                    <a:pt x="191843" y="202244"/>
                  </a:cubicBezTo>
                  <a:lnTo>
                    <a:pt x="181358" y="141139"/>
                  </a:lnTo>
                  <a:lnTo>
                    <a:pt x="225759" y="97862"/>
                  </a:lnTo>
                  <a:cubicBezTo>
                    <a:pt x="229857" y="93867"/>
                    <a:pt x="231332" y="87890"/>
                    <a:pt x="229563" y="82441"/>
                  </a:cubicBezTo>
                  <a:close/>
                  <a:moveTo>
                    <a:pt x="154705" y="125132"/>
                  </a:moveTo>
                  <a:cubicBezTo>
                    <a:pt x="151166" y="128583"/>
                    <a:pt x="149550" y="133561"/>
                    <a:pt x="150380" y="138437"/>
                  </a:cubicBezTo>
                  <a:lnTo>
                    <a:pt x="157047" y="177295"/>
                  </a:lnTo>
                  <a:lnTo>
                    <a:pt x="122147" y="158952"/>
                  </a:lnTo>
                  <a:cubicBezTo>
                    <a:pt x="119960" y="157793"/>
                    <a:pt x="117550" y="157219"/>
                    <a:pt x="115150" y="157219"/>
                  </a:cubicBezTo>
                  <a:cubicBezTo>
                    <a:pt x="112749" y="157219"/>
                    <a:pt x="110341" y="157793"/>
                    <a:pt x="108153" y="158952"/>
                  </a:cubicBezTo>
                  <a:lnTo>
                    <a:pt x="73253" y="177295"/>
                  </a:lnTo>
                  <a:lnTo>
                    <a:pt x="79920" y="138437"/>
                  </a:lnTo>
                  <a:cubicBezTo>
                    <a:pt x="80750" y="133561"/>
                    <a:pt x="79134" y="128583"/>
                    <a:pt x="75595" y="125132"/>
                  </a:cubicBezTo>
                  <a:lnTo>
                    <a:pt x="47355" y="97598"/>
                  </a:lnTo>
                  <a:lnTo>
                    <a:pt x="86374" y="91930"/>
                  </a:lnTo>
                  <a:cubicBezTo>
                    <a:pt x="91272" y="91226"/>
                    <a:pt x="95509" y="88140"/>
                    <a:pt x="97704" y="83705"/>
                  </a:cubicBezTo>
                  <a:lnTo>
                    <a:pt x="115150" y="48344"/>
                  </a:lnTo>
                  <a:lnTo>
                    <a:pt x="132596" y="83705"/>
                  </a:lnTo>
                  <a:cubicBezTo>
                    <a:pt x="134792" y="88140"/>
                    <a:pt x="139028" y="91224"/>
                    <a:pt x="143926" y="91930"/>
                  </a:cubicBezTo>
                  <a:lnTo>
                    <a:pt x="182945" y="97598"/>
                  </a:lnTo>
                  <a:lnTo>
                    <a:pt x="154705" y="125132"/>
                  </a:lnTo>
                  <a:close/>
                </a:path>
              </a:pathLst>
            </a:custGeom>
            <a:grpFill/>
            <a:ln w="1693" cap="flat">
              <a:noFill/>
              <a:prstDash val="solid"/>
              <a:miter/>
            </a:ln>
          </p:spPr>
          <p:txBody>
            <a:bodyPr rtlCol="0" anchor="ctr"/>
            <a:lstStyle/>
            <a:p>
              <a:endParaRPr lang="zh-CN" altLang="en-US">
                <a:noFill/>
              </a:endParaRPr>
            </a:p>
          </p:txBody>
        </p:sp>
      </p:grpSp>
    </p:spTree>
    <p:extLst>
      <p:ext uri="{BB962C8B-B14F-4D97-AF65-F5344CB8AC3E}">
        <p14:creationId xmlns:p14="http://schemas.microsoft.com/office/powerpoint/2010/main" val="38034271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D5BAE2C-0137-4999-B7C3-C22D0F33E34F}"/>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200000"/>
                    </a14:imgEffect>
                    <a14:imgEffect>
                      <a14:brightnessContrast bright="40000"/>
                    </a14:imgEffect>
                  </a14:imgLayer>
                </a14:imgProps>
              </a:ext>
              <a:ext uri="{28A0092B-C50C-407E-A947-70E740481C1C}">
                <a14:useLocalDpi xmlns:a14="http://schemas.microsoft.com/office/drawing/2010/main"/>
              </a:ext>
            </a:extLst>
          </a:blip>
          <a:srcRect t="31572" b="31761"/>
          <a:stretch/>
        </p:blipFill>
        <p:spPr>
          <a:xfrm>
            <a:off x="0" y="3505200"/>
            <a:ext cx="12192000" cy="3352800"/>
          </a:xfrm>
          <a:prstGeom prst="rect">
            <a:avLst/>
          </a:prstGeom>
        </p:spPr>
      </p:pic>
      <p:sp>
        <p:nvSpPr>
          <p:cNvPr id="26" name="矩形 25">
            <a:extLst>
              <a:ext uri="{FF2B5EF4-FFF2-40B4-BE49-F238E27FC236}">
                <a16:creationId xmlns:a16="http://schemas.microsoft.com/office/drawing/2014/main" id="{D83FC2E6-9A11-41A7-8FA0-95EB84D989E8}"/>
              </a:ext>
            </a:extLst>
          </p:cNvPr>
          <p:cNvSpPr/>
          <p:nvPr/>
        </p:nvSpPr>
        <p:spPr>
          <a:xfrm>
            <a:off x="0" y="1130300"/>
            <a:ext cx="12192000" cy="5727700"/>
          </a:xfrm>
          <a:prstGeom prst="rect">
            <a:avLst/>
          </a:prstGeom>
          <a:gradFill>
            <a:gsLst>
              <a:gs pos="35000">
                <a:schemeClr val="bg1">
                  <a:lumMod val="95000"/>
                </a:scheme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B771E3BC-2CAC-444D-A86B-2E1AE3AA0229}"/>
              </a:ext>
            </a:extLst>
          </p:cNvPr>
          <p:cNvSpPr>
            <a:spLocks noGrp="1"/>
          </p:cNvSpPr>
          <p:nvPr>
            <p:ph type="body" sz="quarter" idx="10"/>
          </p:nvPr>
        </p:nvSpPr>
        <p:spPr/>
        <p:txBody>
          <a:bodyPr>
            <a:normAutofit/>
          </a:bodyPr>
          <a:lstStyle/>
          <a:p>
            <a:r>
              <a:rPr lang="zh-CN" altLang="en-US" dirty="0"/>
              <a:t>请输入你的标题</a:t>
            </a:r>
          </a:p>
        </p:txBody>
      </p:sp>
      <p:cxnSp>
        <p:nvCxnSpPr>
          <p:cNvPr id="4" name="直接连接符 3">
            <a:extLst>
              <a:ext uri="{FF2B5EF4-FFF2-40B4-BE49-F238E27FC236}">
                <a16:creationId xmlns:a16="http://schemas.microsoft.com/office/drawing/2014/main" id="{6F08CA94-B2F5-4395-8BF0-AEBAA959B641}"/>
              </a:ext>
            </a:extLst>
          </p:cNvPr>
          <p:cNvCxnSpPr>
            <a:cxnSpLocks/>
          </p:cNvCxnSpPr>
          <p:nvPr/>
        </p:nvCxnSpPr>
        <p:spPr>
          <a:xfrm>
            <a:off x="-46892" y="5359400"/>
            <a:ext cx="12192000" cy="0"/>
          </a:xfrm>
          <a:prstGeom prst="line">
            <a:avLst/>
          </a:prstGeom>
          <a:ln w="19050">
            <a:gradFill>
              <a:gsLst>
                <a:gs pos="0">
                  <a:schemeClr val="accent1"/>
                </a:gs>
                <a:gs pos="100000">
                  <a:schemeClr val="accent4">
                    <a:alpha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a16="http://schemas.microsoft.com/office/drawing/2014/main" id="{976562CF-A738-4E81-89BC-C19184D81E55}"/>
              </a:ext>
            </a:extLst>
          </p:cNvPr>
          <p:cNvSpPr/>
          <p:nvPr/>
        </p:nvSpPr>
        <p:spPr>
          <a:xfrm>
            <a:off x="825841" y="3078822"/>
            <a:ext cx="3024629"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6" name="矩形 5">
            <a:extLst>
              <a:ext uri="{FF2B5EF4-FFF2-40B4-BE49-F238E27FC236}">
                <a16:creationId xmlns:a16="http://schemas.microsoft.com/office/drawing/2014/main" id="{17BC8FB0-642A-410C-9B1D-5850D4F1AE7A}"/>
              </a:ext>
            </a:extLst>
          </p:cNvPr>
          <p:cNvSpPr/>
          <p:nvPr/>
        </p:nvSpPr>
        <p:spPr>
          <a:xfrm>
            <a:off x="4636538" y="3083424"/>
            <a:ext cx="3102095"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7" name="椭圆 6">
            <a:extLst>
              <a:ext uri="{FF2B5EF4-FFF2-40B4-BE49-F238E27FC236}">
                <a16:creationId xmlns:a16="http://schemas.microsoft.com/office/drawing/2014/main" id="{B9BF637E-D6CC-4141-A157-FEF69EC75E19}"/>
              </a:ext>
            </a:extLst>
          </p:cNvPr>
          <p:cNvSpPr/>
          <p:nvPr/>
        </p:nvSpPr>
        <p:spPr>
          <a:xfrm>
            <a:off x="766526" y="531047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cxnSp>
        <p:nvCxnSpPr>
          <p:cNvPr id="8" name="直接连接符 7">
            <a:extLst>
              <a:ext uri="{FF2B5EF4-FFF2-40B4-BE49-F238E27FC236}">
                <a16:creationId xmlns:a16="http://schemas.microsoft.com/office/drawing/2014/main" id="{AF82B60A-75AE-49DF-AF68-30611B0D7056}"/>
              </a:ext>
            </a:extLst>
          </p:cNvPr>
          <p:cNvCxnSpPr/>
          <p:nvPr/>
        </p:nvCxnSpPr>
        <p:spPr>
          <a:xfrm>
            <a:off x="815448" y="2582906"/>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矩形 8">
            <a:extLst>
              <a:ext uri="{FF2B5EF4-FFF2-40B4-BE49-F238E27FC236}">
                <a16:creationId xmlns:a16="http://schemas.microsoft.com/office/drawing/2014/main" id="{84C1CED2-F127-40B6-A2E2-4B4F0530A4BC}"/>
              </a:ext>
            </a:extLst>
          </p:cNvPr>
          <p:cNvSpPr/>
          <p:nvPr/>
        </p:nvSpPr>
        <p:spPr>
          <a:xfrm>
            <a:off x="825839" y="2632193"/>
            <a:ext cx="2094389"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cxnSp>
        <p:nvCxnSpPr>
          <p:cNvPr id="10" name="直接连接符 9">
            <a:extLst>
              <a:ext uri="{FF2B5EF4-FFF2-40B4-BE49-F238E27FC236}">
                <a16:creationId xmlns:a16="http://schemas.microsoft.com/office/drawing/2014/main" id="{EEA541E5-8E36-4B42-8E3E-B108CD9BEFE6}"/>
              </a:ext>
            </a:extLst>
          </p:cNvPr>
          <p:cNvCxnSpPr/>
          <p:nvPr/>
        </p:nvCxnSpPr>
        <p:spPr>
          <a:xfrm>
            <a:off x="4636537" y="2591832"/>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11" name="椭圆 10">
            <a:extLst>
              <a:ext uri="{FF2B5EF4-FFF2-40B4-BE49-F238E27FC236}">
                <a16:creationId xmlns:a16="http://schemas.microsoft.com/office/drawing/2014/main" id="{A5397EE4-E22B-45FA-B110-B07A2B8CE265}"/>
              </a:ext>
            </a:extLst>
          </p:cNvPr>
          <p:cNvSpPr/>
          <p:nvPr/>
        </p:nvSpPr>
        <p:spPr>
          <a:xfrm>
            <a:off x="4587615" y="530901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2" name="矩形 11">
            <a:extLst>
              <a:ext uri="{FF2B5EF4-FFF2-40B4-BE49-F238E27FC236}">
                <a16:creationId xmlns:a16="http://schemas.microsoft.com/office/drawing/2014/main" id="{DF265EE3-B4ED-4DEB-827F-AD3F92C8FD99}"/>
              </a:ext>
            </a:extLst>
          </p:cNvPr>
          <p:cNvSpPr/>
          <p:nvPr/>
        </p:nvSpPr>
        <p:spPr>
          <a:xfrm>
            <a:off x="4926458" y="1543479"/>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13" name="矩形 12">
            <a:extLst>
              <a:ext uri="{FF2B5EF4-FFF2-40B4-BE49-F238E27FC236}">
                <a16:creationId xmlns:a16="http://schemas.microsoft.com/office/drawing/2014/main" id="{F91BDE69-CBF7-410A-A358-E283CC0D06D3}"/>
              </a:ext>
            </a:extLst>
          </p:cNvPr>
          <p:cNvSpPr/>
          <p:nvPr/>
        </p:nvSpPr>
        <p:spPr>
          <a:xfrm>
            <a:off x="4636537" y="2632193"/>
            <a:ext cx="2606540"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sp>
        <p:nvSpPr>
          <p:cNvPr id="14" name="矩形 13">
            <a:extLst>
              <a:ext uri="{FF2B5EF4-FFF2-40B4-BE49-F238E27FC236}">
                <a16:creationId xmlns:a16="http://schemas.microsoft.com/office/drawing/2014/main" id="{A521236C-0770-4EDE-9521-34428293D67A}"/>
              </a:ext>
            </a:extLst>
          </p:cNvPr>
          <p:cNvSpPr/>
          <p:nvPr/>
        </p:nvSpPr>
        <p:spPr>
          <a:xfrm>
            <a:off x="8327657" y="3083424"/>
            <a:ext cx="3102091"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cxnSp>
        <p:nvCxnSpPr>
          <p:cNvPr id="15" name="直接连接符 14">
            <a:extLst>
              <a:ext uri="{FF2B5EF4-FFF2-40B4-BE49-F238E27FC236}">
                <a16:creationId xmlns:a16="http://schemas.microsoft.com/office/drawing/2014/main" id="{3D846CF8-8C29-45BE-9DA4-6267B4134E40}"/>
              </a:ext>
            </a:extLst>
          </p:cNvPr>
          <p:cNvCxnSpPr/>
          <p:nvPr/>
        </p:nvCxnSpPr>
        <p:spPr>
          <a:xfrm>
            <a:off x="8327657" y="2591832"/>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椭圆 15">
            <a:extLst>
              <a:ext uri="{FF2B5EF4-FFF2-40B4-BE49-F238E27FC236}">
                <a16:creationId xmlns:a16="http://schemas.microsoft.com/office/drawing/2014/main" id="{61DAB8DE-4FDD-459B-830B-40CFF91C5F6C}"/>
              </a:ext>
            </a:extLst>
          </p:cNvPr>
          <p:cNvSpPr/>
          <p:nvPr/>
        </p:nvSpPr>
        <p:spPr>
          <a:xfrm>
            <a:off x="8278735" y="530901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7" name="矩形 16">
            <a:extLst>
              <a:ext uri="{FF2B5EF4-FFF2-40B4-BE49-F238E27FC236}">
                <a16:creationId xmlns:a16="http://schemas.microsoft.com/office/drawing/2014/main" id="{35143852-9887-47ED-B283-51CA4840ECB2}"/>
              </a:ext>
            </a:extLst>
          </p:cNvPr>
          <p:cNvSpPr/>
          <p:nvPr/>
        </p:nvSpPr>
        <p:spPr>
          <a:xfrm>
            <a:off x="8327657" y="2632193"/>
            <a:ext cx="2679050"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cxnSp>
        <p:nvCxnSpPr>
          <p:cNvPr id="19" name="直接连接符 18">
            <a:extLst>
              <a:ext uri="{FF2B5EF4-FFF2-40B4-BE49-F238E27FC236}">
                <a16:creationId xmlns:a16="http://schemas.microsoft.com/office/drawing/2014/main" id="{35DD0273-E119-4886-975D-FD05067A3F8A}"/>
              </a:ext>
            </a:extLst>
          </p:cNvPr>
          <p:cNvCxnSpPr/>
          <p:nvPr/>
        </p:nvCxnSpPr>
        <p:spPr>
          <a:xfrm>
            <a:off x="5814350" y="1485286"/>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13963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图片 61">
            <a:extLst>
              <a:ext uri="{FF2B5EF4-FFF2-40B4-BE49-F238E27FC236}">
                <a16:creationId xmlns:a16="http://schemas.microsoft.com/office/drawing/2014/main" id="{98990D89-CDD7-40AF-9363-CFB0B7859B8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5527" r="11209" b="30058"/>
          <a:stretch/>
        </p:blipFill>
        <p:spPr>
          <a:xfrm>
            <a:off x="0" y="457201"/>
            <a:ext cx="12192000" cy="6400799"/>
          </a:xfrm>
          <a:custGeom>
            <a:avLst/>
            <a:gdLst>
              <a:gd name="connsiteX0" fmla="*/ 7833360 w 12192000"/>
              <a:gd name="connsiteY0" fmla="*/ 3982719 h 6400799"/>
              <a:gd name="connsiteX1" fmla="*/ 7990840 w 12192000"/>
              <a:gd name="connsiteY1" fmla="*/ 4556759 h 6400799"/>
              <a:gd name="connsiteX2" fmla="*/ 8534400 w 12192000"/>
              <a:gd name="connsiteY2" fmla="*/ 4714239 h 6400799"/>
              <a:gd name="connsiteX3" fmla="*/ 8590280 w 12192000"/>
              <a:gd name="connsiteY3" fmla="*/ 4033519 h 6400799"/>
              <a:gd name="connsiteX4" fmla="*/ 7416214 w 12192000"/>
              <a:gd name="connsiteY4" fmla="*/ 3046735 h 6400799"/>
              <a:gd name="connsiteX5" fmla="*/ 7266056 w 12192000"/>
              <a:gd name="connsiteY5" fmla="*/ 3084042 h 6400799"/>
              <a:gd name="connsiteX6" fmla="*/ 7384491 w 12192000"/>
              <a:gd name="connsiteY6" fmla="*/ 3206622 h 6400799"/>
              <a:gd name="connsiteX7" fmla="*/ 7678463 w 12192000"/>
              <a:gd name="connsiteY7" fmla="*/ 3270576 h 6400799"/>
              <a:gd name="connsiteX8" fmla="*/ 7686922 w 12192000"/>
              <a:gd name="connsiteY8" fmla="*/ 3112466 h 6400799"/>
              <a:gd name="connsiteX9" fmla="*/ 4023360 w 12192000"/>
              <a:gd name="connsiteY9" fmla="*/ 2966719 h 6400799"/>
              <a:gd name="connsiteX10" fmla="*/ 4089400 w 12192000"/>
              <a:gd name="connsiteY10" fmla="*/ 3484879 h 6400799"/>
              <a:gd name="connsiteX11" fmla="*/ 5958840 w 12192000"/>
              <a:gd name="connsiteY11" fmla="*/ 3987799 h 6400799"/>
              <a:gd name="connsiteX12" fmla="*/ 5953760 w 12192000"/>
              <a:gd name="connsiteY12" fmla="*/ 3042919 h 6400799"/>
              <a:gd name="connsiteX13" fmla="*/ 3871629 w 12192000"/>
              <a:gd name="connsiteY13" fmla="*/ 2336481 h 6400799"/>
              <a:gd name="connsiteX14" fmla="*/ 3927463 w 12192000"/>
              <a:gd name="connsiteY14" fmla="*/ 2404700 h 6400799"/>
              <a:gd name="connsiteX15" fmla="*/ 5404515 w 12192000"/>
              <a:gd name="connsiteY15" fmla="*/ 2741528 h 6400799"/>
              <a:gd name="connsiteX16" fmla="*/ 5511105 w 12192000"/>
              <a:gd name="connsiteY16" fmla="*/ 2421754 h 6400799"/>
              <a:gd name="connsiteX17" fmla="*/ 4902013 w 12192000"/>
              <a:gd name="connsiteY17" fmla="*/ 2396172 h 6400799"/>
              <a:gd name="connsiteX18" fmla="*/ 0 w 12192000"/>
              <a:gd name="connsiteY18" fmla="*/ 0 h 6400799"/>
              <a:gd name="connsiteX19" fmla="*/ 12192000 w 12192000"/>
              <a:gd name="connsiteY19" fmla="*/ 0 h 6400799"/>
              <a:gd name="connsiteX20" fmla="*/ 12192000 w 12192000"/>
              <a:gd name="connsiteY20" fmla="*/ 6400799 h 6400799"/>
              <a:gd name="connsiteX21" fmla="*/ 0 w 12192000"/>
              <a:gd name="connsiteY21" fmla="*/ 6400799 h 640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0" h="6400799">
                <a:moveTo>
                  <a:pt x="7833360" y="3982719"/>
                </a:moveTo>
                <a:lnTo>
                  <a:pt x="7990840" y="4556759"/>
                </a:lnTo>
                <a:lnTo>
                  <a:pt x="8534400" y="4714239"/>
                </a:lnTo>
                <a:lnTo>
                  <a:pt x="8590280" y="4033519"/>
                </a:lnTo>
                <a:close/>
                <a:moveTo>
                  <a:pt x="7416214" y="3046735"/>
                </a:moveTo>
                <a:lnTo>
                  <a:pt x="7266056" y="3084042"/>
                </a:lnTo>
                <a:lnTo>
                  <a:pt x="7384491" y="3206622"/>
                </a:lnTo>
                <a:lnTo>
                  <a:pt x="7678463" y="3270576"/>
                </a:lnTo>
                <a:lnTo>
                  <a:pt x="7686922" y="3112466"/>
                </a:lnTo>
                <a:close/>
                <a:moveTo>
                  <a:pt x="4023360" y="2966719"/>
                </a:moveTo>
                <a:lnTo>
                  <a:pt x="4089400" y="3484879"/>
                </a:lnTo>
                <a:lnTo>
                  <a:pt x="5958840" y="3987799"/>
                </a:lnTo>
                <a:cubicBezTo>
                  <a:pt x="5957147" y="3672839"/>
                  <a:pt x="5955453" y="3357879"/>
                  <a:pt x="5953760" y="3042919"/>
                </a:cubicBezTo>
                <a:close/>
                <a:moveTo>
                  <a:pt x="3871629" y="2336481"/>
                </a:moveTo>
                <a:lnTo>
                  <a:pt x="3927463" y="2404700"/>
                </a:lnTo>
                <a:lnTo>
                  <a:pt x="5404515" y="2741528"/>
                </a:lnTo>
                <a:lnTo>
                  <a:pt x="5511105" y="2421754"/>
                </a:lnTo>
                <a:lnTo>
                  <a:pt x="4902013" y="2396172"/>
                </a:lnTo>
                <a:close/>
                <a:moveTo>
                  <a:pt x="0" y="0"/>
                </a:moveTo>
                <a:lnTo>
                  <a:pt x="12192000" y="0"/>
                </a:lnTo>
                <a:lnTo>
                  <a:pt x="12192000" y="6400799"/>
                </a:lnTo>
                <a:lnTo>
                  <a:pt x="0" y="6400799"/>
                </a:lnTo>
                <a:close/>
              </a:path>
            </a:pathLst>
          </a:custGeom>
        </p:spPr>
      </p:pic>
      <p:cxnSp>
        <p:nvCxnSpPr>
          <p:cNvPr id="18" name="直接连接符 17">
            <a:extLst>
              <a:ext uri="{FF2B5EF4-FFF2-40B4-BE49-F238E27FC236}">
                <a16:creationId xmlns:a16="http://schemas.microsoft.com/office/drawing/2014/main" id="{3F7CF056-58F5-4104-B943-4FB149111846}"/>
              </a:ext>
            </a:extLst>
          </p:cNvPr>
          <p:cNvCxnSpPr>
            <a:cxnSpLocks/>
          </p:cNvCxnSpPr>
          <p:nvPr/>
        </p:nvCxnSpPr>
        <p:spPr>
          <a:xfrm flipV="1">
            <a:off x="11133860" y="3596642"/>
            <a:ext cx="0" cy="2608578"/>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3AFCA992-196C-4A7C-B762-944AB59E65CF}"/>
              </a:ext>
            </a:extLst>
          </p:cNvPr>
          <p:cNvCxnSpPr>
            <a:cxnSpLocks/>
          </p:cNvCxnSpPr>
          <p:nvPr/>
        </p:nvCxnSpPr>
        <p:spPr>
          <a:xfrm flipV="1">
            <a:off x="8672434" y="2902914"/>
            <a:ext cx="0" cy="2306626"/>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3A23EF75-3213-4F14-ADAC-DAB2BAD74E34}"/>
              </a:ext>
            </a:extLst>
          </p:cNvPr>
          <p:cNvCxnSpPr>
            <a:cxnSpLocks/>
          </p:cNvCxnSpPr>
          <p:nvPr/>
        </p:nvCxnSpPr>
        <p:spPr>
          <a:xfrm flipV="1">
            <a:off x="4247345" y="1926900"/>
            <a:ext cx="0" cy="2058360"/>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7D256F94-0697-47D1-9A45-387028C3279E}"/>
              </a:ext>
            </a:extLst>
          </p:cNvPr>
          <p:cNvCxnSpPr>
            <a:cxnSpLocks/>
          </p:cNvCxnSpPr>
          <p:nvPr/>
        </p:nvCxnSpPr>
        <p:spPr>
          <a:xfrm flipV="1">
            <a:off x="6194565" y="2236368"/>
            <a:ext cx="0" cy="2282292"/>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5B053A05-E02A-4783-8B62-F34E91A566F3}"/>
              </a:ext>
            </a:extLst>
          </p:cNvPr>
          <p:cNvCxnSpPr>
            <a:cxnSpLocks/>
          </p:cNvCxnSpPr>
          <p:nvPr/>
        </p:nvCxnSpPr>
        <p:spPr>
          <a:xfrm flipV="1">
            <a:off x="2337266" y="2963939"/>
            <a:ext cx="0" cy="1089901"/>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8" name="组合 47">
            <a:extLst>
              <a:ext uri="{FF2B5EF4-FFF2-40B4-BE49-F238E27FC236}">
                <a16:creationId xmlns:a16="http://schemas.microsoft.com/office/drawing/2014/main" id="{2D078968-1CB8-4B5F-AEF6-4BF59A364EB9}"/>
              </a:ext>
            </a:extLst>
          </p:cNvPr>
          <p:cNvGrpSpPr/>
          <p:nvPr/>
        </p:nvGrpSpPr>
        <p:grpSpPr>
          <a:xfrm>
            <a:off x="-3001095" y="1341120"/>
            <a:ext cx="16549455" cy="3728508"/>
            <a:chOff x="-3001095" y="1341120"/>
            <a:chExt cx="16549455" cy="3728508"/>
          </a:xfrm>
        </p:grpSpPr>
        <p:cxnSp>
          <p:nvCxnSpPr>
            <p:cNvPr id="41" name="直接连接符 40">
              <a:extLst>
                <a:ext uri="{FF2B5EF4-FFF2-40B4-BE49-F238E27FC236}">
                  <a16:creationId xmlns:a16="http://schemas.microsoft.com/office/drawing/2014/main" id="{7AA9D665-6913-44BF-AFEE-3C07EC92EFE8}"/>
                </a:ext>
              </a:extLst>
            </p:cNvPr>
            <p:cNvCxnSpPr>
              <a:cxnSpLocks/>
            </p:cNvCxnSpPr>
            <p:nvPr/>
          </p:nvCxnSpPr>
          <p:spPr>
            <a:xfrm flipV="1">
              <a:off x="-3001095" y="1341120"/>
              <a:ext cx="7248441" cy="3728508"/>
            </a:xfrm>
            <a:prstGeom prst="line">
              <a:avLst/>
            </a:prstGeom>
            <a:ln w="12700">
              <a:gradFill>
                <a:gsLst>
                  <a:gs pos="100000">
                    <a:schemeClr val="accent3"/>
                  </a:gs>
                  <a:gs pos="0">
                    <a:schemeClr val="accent4">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07697192-1D00-4797-B3AE-51092C06C8D1}"/>
                </a:ext>
              </a:extLst>
            </p:cNvPr>
            <p:cNvCxnSpPr>
              <a:cxnSpLocks/>
            </p:cNvCxnSpPr>
            <p:nvPr/>
          </p:nvCxnSpPr>
          <p:spPr>
            <a:xfrm>
              <a:off x="4245347" y="1341120"/>
              <a:ext cx="9303013" cy="2620750"/>
            </a:xfrm>
            <a:prstGeom prst="line">
              <a:avLst/>
            </a:prstGeom>
            <a:ln w="12700">
              <a:gradFill>
                <a:gsLst>
                  <a:gs pos="0">
                    <a:schemeClr val="accent3"/>
                  </a:gs>
                  <a:gs pos="100000">
                    <a:schemeClr val="accent4">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cxnSp>
        <p:nvCxnSpPr>
          <p:cNvPr id="50" name="直接连接符 49">
            <a:extLst>
              <a:ext uri="{FF2B5EF4-FFF2-40B4-BE49-F238E27FC236}">
                <a16:creationId xmlns:a16="http://schemas.microsoft.com/office/drawing/2014/main" id="{57B437B9-2E96-4608-94EC-35580B6E7B30}"/>
              </a:ext>
            </a:extLst>
          </p:cNvPr>
          <p:cNvCxnSpPr>
            <a:cxnSpLocks/>
          </p:cNvCxnSpPr>
          <p:nvPr/>
        </p:nvCxnSpPr>
        <p:spPr>
          <a:xfrm flipV="1">
            <a:off x="-3001095" y="1258119"/>
            <a:ext cx="7248441" cy="3728508"/>
          </a:xfrm>
          <a:prstGeom prst="line">
            <a:avLst/>
          </a:prstGeom>
          <a:ln w="3175">
            <a:gradFill>
              <a:gsLst>
                <a:gs pos="0">
                  <a:schemeClr val="accent4">
                    <a:alpha val="0"/>
                  </a:schemeClr>
                </a:gs>
                <a:gs pos="10000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320FA214-560B-42C9-B00B-26AC88FD3083}"/>
              </a:ext>
            </a:extLst>
          </p:cNvPr>
          <p:cNvCxnSpPr>
            <a:cxnSpLocks/>
          </p:cNvCxnSpPr>
          <p:nvPr/>
        </p:nvCxnSpPr>
        <p:spPr>
          <a:xfrm>
            <a:off x="4245347" y="1258119"/>
            <a:ext cx="9303013" cy="2620750"/>
          </a:xfrm>
          <a:prstGeom prst="line">
            <a:avLst/>
          </a:prstGeom>
          <a:ln w="3175">
            <a:gradFill>
              <a:gsLst>
                <a:gs pos="100000">
                  <a:schemeClr val="accent4">
                    <a:alpha val="0"/>
                  </a:schemeClr>
                </a:gs>
                <a:gs pos="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815DE4C1-584A-4A7D-ABAB-BF5BFF134515}"/>
              </a:ext>
            </a:extLst>
          </p:cNvPr>
          <p:cNvSpPr>
            <a:spLocks noGrp="1"/>
          </p:cNvSpPr>
          <p:nvPr>
            <p:ph type="body" sz="quarter" idx="10"/>
          </p:nvPr>
        </p:nvSpPr>
        <p:spPr/>
        <p:txBody>
          <a:bodyPr/>
          <a:lstStyle/>
          <a:p>
            <a:r>
              <a:rPr lang="zh-CN" altLang="en-US" dirty="0"/>
              <a:t>请输入你的标题</a:t>
            </a:r>
          </a:p>
        </p:txBody>
      </p:sp>
      <p:sp>
        <p:nvSpPr>
          <p:cNvPr id="40" name="矩形 39">
            <a:extLst>
              <a:ext uri="{FF2B5EF4-FFF2-40B4-BE49-F238E27FC236}">
                <a16:creationId xmlns:a16="http://schemas.microsoft.com/office/drawing/2014/main" id="{3388A5F3-CE1D-4EF4-A7CA-BC6F3B1C1851}"/>
              </a:ext>
            </a:extLst>
          </p:cNvPr>
          <p:cNvSpPr/>
          <p:nvPr/>
        </p:nvSpPr>
        <p:spPr>
          <a:xfrm>
            <a:off x="7731351" y="1923133"/>
            <a:ext cx="4109190" cy="396583"/>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请在这里输入一小段内容</a:t>
            </a:r>
          </a:p>
        </p:txBody>
      </p:sp>
      <p:sp>
        <p:nvSpPr>
          <p:cNvPr id="42" name="矩形 41">
            <a:extLst>
              <a:ext uri="{FF2B5EF4-FFF2-40B4-BE49-F238E27FC236}">
                <a16:creationId xmlns:a16="http://schemas.microsoft.com/office/drawing/2014/main" id="{892E8011-5573-4226-9A0B-24B7AB2E5985}"/>
              </a:ext>
            </a:extLst>
          </p:cNvPr>
          <p:cNvSpPr/>
          <p:nvPr/>
        </p:nvSpPr>
        <p:spPr>
          <a:xfrm>
            <a:off x="9220563" y="1459147"/>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cxnSp>
        <p:nvCxnSpPr>
          <p:cNvPr id="44" name="直接连接符 43">
            <a:extLst>
              <a:ext uri="{FF2B5EF4-FFF2-40B4-BE49-F238E27FC236}">
                <a16:creationId xmlns:a16="http://schemas.microsoft.com/office/drawing/2014/main" id="{9279236B-39D4-445B-901B-E5F87D001F96}"/>
              </a:ext>
            </a:extLst>
          </p:cNvPr>
          <p:cNvCxnSpPr/>
          <p:nvPr/>
        </p:nvCxnSpPr>
        <p:spPr>
          <a:xfrm>
            <a:off x="10517781" y="138578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5" name="矩形 44">
            <a:extLst>
              <a:ext uri="{FF2B5EF4-FFF2-40B4-BE49-F238E27FC236}">
                <a16:creationId xmlns:a16="http://schemas.microsoft.com/office/drawing/2014/main" id="{4E69D921-126F-48E3-86DE-D6C6940FB8E1}"/>
              </a:ext>
            </a:extLst>
          </p:cNvPr>
          <p:cNvSpPr/>
          <p:nvPr/>
        </p:nvSpPr>
        <p:spPr>
          <a:xfrm>
            <a:off x="1453732" y="2967335"/>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46" name="矩形 45">
            <a:extLst>
              <a:ext uri="{FF2B5EF4-FFF2-40B4-BE49-F238E27FC236}">
                <a16:creationId xmlns:a16="http://schemas.microsoft.com/office/drawing/2014/main" id="{C7DF0C37-9A2A-450A-8FC3-9C00EC4DDB2D}"/>
              </a:ext>
            </a:extLst>
          </p:cNvPr>
          <p:cNvSpPr/>
          <p:nvPr/>
        </p:nvSpPr>
        <p:spPr>
          <a:xfrm>
            <a:off x="822302" y="3409337"/>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49" name="矩形 48">
            <a:extLst>
              <a:ext uri="{FF2B5EF4-FFF2-40B4-BE49-F238E27FC236}">
                <a16:creationId xmlns:a16="http://schemas.microsoft.com/office/drawing/2014/main" id="{65E8B6AF-0247-4AC1-BD92-9BA2EEA4A7D3}"/>
              </a:ext>
            </a:extLst>
          </p:cNvPr>
          <p:cNvSpPr/>
          <p:nvPr/>
        </p:nvSpPr>
        <p:spPr>
          <a:xfrm>
            <a:off x="3381225" y="1947914"/>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2" name="矩形 51">
            <a:extLst>
              <a:ext uri="{FF2B5EF4-FFF2-40B4-BE49-F238E27FC236}">
                <a16:creationId xmlns:a16="http://schemas.microsoft.com/office/drawing/2014/main" id="{2585D91E-3B2D-4DEF-9F10-A2FCE2064F76}"/>
              </a:ext>
            </a:extLst>
          </p:cNvPr>
          <p:cNvSpPr/>
          <p:nvPr/>
        </p:nvSpPr>
        <p:spPr>
          <a:xfrm>
            <a:off x="2749795" y="2389916"/>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5" name="矩形 54">
            <a:extLst>
              <a:ext uri="{FF2B5EF4-FFF2-40B4-BE49-F238E27FC236}">
                <a16:creationId xmlns:a16="http://schemas.microsoft.com/office/drawing/2014/main" id="{DA9B6BF5-26FE-4964-8EDC-55DEC3AF9B79}"/>
              </a:ext>
            </a:extLst>
          </p:cNvPr>
          <p:cNvSpPr/>
          <p:nvPr/>
        </p:nvSpPr>
        <p:spPr>
          <a:xfrm>
            <a:off x="5337579" y="2389916"/>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6" name="矩形 55">
            <a:extLst>
              <a:ext uri="{FF2B5EF4-FFF2-40B4-BE49-F238E27FC236}">
                <a16:creationId xmlns:a16="http://schemas.microsoft.com/office/drawing/2014/main" id="{934A5096-ACF9-4D46-A052-128249DFDC3A}"/>
              </a:ext>
            </a:extLst>
          </p:cNvPr>
          <p:cNvSpPr/>
          <p:nvPr/>
        </p:nvSpPr>
        <p:spPr>
          <a:xfrm>
            <a:off x="4706149" y="2831918"/>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7" name="矩形 56">
            <a:extLst>
              <a:ext uri="{FF2B5EF4-FFF2-40B4-BE49-F238E27FC236}">
                <a16:creationId xmlns:a16="http://schemas.microsoft.com/office/drawing/2014/main" id="{9E7ED6D5-18C6-49C8-86ED-D8A413AEA315}"/>
              </a:ext>
            </a:extLst>
          </p:cNvPr>
          <p:cNvSpPr/>
          <p:nvPr/>
        </p:nvSpPr>
        <p:spPr>
          <a:xfrm>
            <a:off x="7811255" y="3121126"/>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8" name="矩形 57">
            <a:extLst>
              <a:ext uri="{FF2B5EF4-FFF2-40B4-BE49-F238E27FC236}">
                <a16:creationId xmlns:a16="http://schemas.microsoft.com/office/drawing/2014/main" id="{FA6694D9-C83B-49E4-915D-32C306CD756A}"/>
              </a:ext>
            </a:extLst>
          </p:cNvPr>
          <p:cNvSpPr/>
          <p:nvPr/>
        </p:nvSpPr>
        <p:spPr>
          <a:xfrm>
            <a:off x="7179825" y="3563128"/>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9" name="矩形 58">
            <a:extLst>
              <a:ext uri="{FF2B5EF4-FFF2-40B4-BE49-F238E27FC236}">
                <a16:creationId xmlns:a16="http://schemas.microsoft.com/office/drawing/2014/main" id="{B23513AA-6DF2-4992-A75B-6CE005E4E8C9}"/>
              </a:ext>
            </a:extLst>
          </p:cNvPr>
          <p:cNvSpPr/>
          <p:nvPr/>
        </p:nvSpPr>
        <p:spPr>
          <a:xfrm>
            <a:off x="10256619" y="3653779"/>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60" name="矩形 59">
            <a:extLst>
              <a:ext uri="{FF2B5EF4-FFF2-40B4-BE49-F238E27FC236}">
                <a16:creationId xmlns:a16="http://schemas.microsoft.com/office/drawing/2014/main" id="{938C9D0B-81C8-4D38-883F-22989F4BF4A0}"/>
              </a:ext>
            </a:extLst>
          </p:cNvPr>
          <p:cNvSpPr/>
          <p:nvPr/>
        </p:nvSpPr>
        <p:spPr>
          <a:xfrm>
            <a:off x="9625189" y="4095781"/>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Tree>
    <p:extLst>
      <p:ext uri="{BB962C8B-B14F-4D97-AF65-F5344CB8AC3E}">
        <p14:creationId xmlns:p14="http://schemas.microsoft.com/office/powerpoint/2010/main" val="4848271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1A2C0B6B-96CB-4F73-B152-06D3DE27E5CD}"/>
              </a:ext>
            </a:extLst>
          </p:cNvPr>
          <p:cNvSpPr/>
          <p:nvPr/>
        </p:nvSpPr>
        <p:spPr>
          <a:xfrm>
            <a:off x="8995557" y="2313289"/>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3">
            <a:extLst>
              <a:ext uri="{FF2B5EF4-FFF2-40B4-BE49-F238E27FC236}">
                <a16:creationId xmlns:a16="http://schemas.microsoft.com/office/drawing/2014/main" id="{C7700090-4EC7-4061-9E11-65D657BDB826}"/>
              </a:ext>
            </a:extLst>
          </p:cNvPr>
          <p:cNvSpPr/>
          <p:nvPr/>
        </p:nvSpPr>
        <p:spPr>
          <a:xfrm>
            <a:off x="6084533" y="4070764"/>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645765FD-F8A7-489A-80D6-95A0F00AE5B2}"/>
              </a:ext>
            </a:extLst>
          </p:cNvPr>
          <p:cNvSpPr/>
          <p:nvPr/>
        </p:nvSpPr>
        <p:spPr>
          <a:xfrm>
            <a:off x="3173282" y="2316499"/>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 name="文本占位符 1">
            <a:extLst>
              <a:ext uri="{FF2B5EF4-FFF2-40B4-BE49-F238E27FC236}">
                <a16:creationId xmlns:a16="http://schemas.microsoft.com/office/drawing/2014/main" id="{0B62C570-03F0-4AED-AEB7-4D3A9B63DE5B}"/>
              </a:ext>
            </a:extLst>
          </p:cNvPr>
          <p:cNvSpPr>
            <a:spLocks noGrp="1"/>
          </p:cNvSpPr>
          <p:nvPr>
            <p:ph type="body" sz="quarter" idx="10"/>
          </p:nvPr>
        </p:nvSpPr>
        <p:spPr/>
        <p:txBody>
          <a:bodyPr/>
          <a:lstStyle/>
          <a:p>
            <a:r>
              <a:rPr lang="zh-CN" altLang="en-US" dirty="0"/>
              <a:t>请输入你的标题</a:t>
            </a:r>
          </a:p>
        </p:txBody>
      </p:sp>
      <p:pic>
        <p:nvPicPr>
          <p:cNvPr id="132" name="图片占位符 131" descr="建筑的摆设布局&#10;&#10;描述已自动生成">
            <a:extLst>
              <a:ext uri="{FF2B5EF4-FFF2-40B4-BE49-F238E27FC236}">
                <a16:creationId xmlns:a16="http://schemas.microsoft.com/office/drawing/2014/main" id="{C873D6CD-FD00-414A-A751-1AFA2A344F3A}"/>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204" b="204"/>
          <a:stretch>
            <a:fillRect/>
          </a:stretch>
        </p:blipFill>
        <p:spPr/>
      </p:pic>
      <p:pic>
        <p:nvPicPr>
          <p:cNvPr id="136" name="图片占位符 135" descr="图片包含 户外, 建筑, 树, 大&#10;&#10;描述已自动生成">
            <a:extLst>
              <a:ext uri="{FF2B5EF4-FFF2-40B4-BE49-F238E27FC236}">
                <a16:creationId xmlns:a16="http://schemas.microsoft.com/office/drawing/2014/main" id="{DB540059-BE0F-4F8D-942A-53B19C47F9D8}"/>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352" r="352"/>
          <a:stretch>
            <a:fillRect/>
          </a:stretch>
        </p:blipFill>
        <p:spPr/>
      </p:pic>
      <p:pic>
        <p:nvPicPr>
          <p:cNvPr id="134" name="图片占位符 133" descr="蓝色的天空和建筑&#10;&#10;描述已自动生成">
            <a:extLst>
              <a:ext uri="{FF2B5EF4-FFF2-40B4-BE49-F238E27FC236}">
                <a16:creationId xmlns:a16="http://schemas.microsoft.com/office/drawing/2014/main" id="{2F9C33CC-F7B3-414D-9DFB-9FEC24999C7B}"/>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t="161" b="161"/>
          <a:stretch>
            <a:fillRect/>
          </a:stretch>
        </p:blipFill>
        <p:spPr/>
      </p:pic>
      <p:sp>
        <p:nvSpPr>
          <p:cNvPr id="6" name="矩形 5">
            <a:extLst>
              <a:ext uri="{FF2B5EF4-FFF2-40B4-BE49-F238E27FC236}">
                <a16:creationId xmlns:a16="http://schemas.microsoft.com/office/drawing/2014/main" id="{0A3D020E-F4B6-48D5-9B12-1C63C52EF9A7}"/>
              </a:ext>
            </a:extLst>
          </p:cNvPr>
          <p:cNvSpPr/>
          <p:nvPr/>
        </p:nvSpPr>
        <p:spPr>
          <a:xfrm>
            <a:off x="3386816" y="3882803"/>
            <a:ext cx="1377300" cy="497957"/>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20XX</a:t>
            </a:r>
            <a:r>
              <a:rPr lang="zh-CN" altLang="en-US" sz="2400" b="1" spc="120" dirty="0">
                <a:solidFill>
                  <a:schemeClr val="accent1"/>
                </a:solidFill>
                <a:latin typeface="+mj-ea"/>
                <a:ea typeface="+mj-ea"/>
              </a:rPr>
              <a:t>年</a:t>
            </a:r>
          </a:p>
        </p:txBody>
      </p:sp>
      <p:sp>
        <p:nvSpPr>
          <p:cNvPr id="7" name="矩形 6">
            <a:extLst>
              <a:ext uri="{FF2B5EF4-FFF2-40B4-BE49-F238E27FC236}">
                <a16:creationId xmlns:a16="http://schemas.microsoft.com/office/drawing/2014/main" id="{D052DC98-4953-4CE7-BA9E-CA63991CB38A}"/>
              </a:ext>
            </a:extLst>
          </p:cNvPr>
          <p:cNvSpPr/>
          <p:nvPr/>
        </p:nvSpPr>
        <p:spPr>
          <a:xfrm>
            <a:off x="2433665" y="4377678"/>
            <a:ext cx="3253103" cy="1393779"/>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a16="http://schemas.microsoft.com/office/drawing/2014/main" id="{A8C58AEC-A5D9-4A37-9F94-28EF1D497F2F}"/>
              </a:ext>
            </a:extLst>
          </p:cNvPr>
          <p:cNvSpPr/>
          <p:nvPr/>
        </p:nvSpPr>
        <p:spPr>
          <a:xfrm>
            <a:off x="6267697" y="1570006"/>
            <a:ext cx="1377300" cy="497957"/>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20XX</a:t>
            </a:r>
            <a:r>
              <a:rPr lang="zh-CN" altLang="en-US" sz="2400" b="1" spc="120" dirty="0">
                <a:solidFill>
                  <a:schemeClr val="accent1"/>
                </a:solidFill>
                <a:latin typeface="+mj-ea"/>
                <a:ea typeface="+mj-ea"/>
              </a:rPr>
              <a:t>年</a:t>
            </a:r>
          </a:p>
        </p:txBody>
      </p:sp>
      <p:sp>
        <p:nvSpPr>
          <p:cNvPr id="9" name="矩形 8">
            <a:extLst>
              <a:ext uri="{FF2B5EF4-FFF2-40B4-BE49-F238E27FC236}">
                <a16:creationId xmlns:a16="http://schemas.microsoft.com/office/drawing/2014/main" id="{6BC0E427-3211-4192-8107-B46A2389E353}"/>
              </a:ext>
            </a:extLst>
          </p:cNvPr>
          <p:cNvSpPr/>
          <p:nvPr/>
        </p:nvSpPr>
        <p:spPr>
          <a:xfrm>
            <a:off x="5721328" y="2015557"/>
            <a:ext cx="2667020" cy="1061381"/>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a:t>
            </a:r>
          </a:p>
        </p:txBody>
      </p:sp>
      <p:sp>
        <p:nvSpPr>
          <p:cNvPr id="10" name="矩形 9">
            <a:extLst>
              <a:ext uri="{FF2B5EF4-FFF2-40B4-BE49-F238E27FC236}">
                <a16:creationId xmlns:a16="http://schemas.microsoft.com/office/drawing/2014/main" id="{1BFD120A-D56A-4D82-8432-F42F867E2A6C}"/>
              </a:ext>
            </a:extLst>
          </p:cNvPr>
          <p:cNvSpPr/>
          <p:nvPr/>
        </p:nvSpPr>
        <p:spPr>
          <a:xfrm>
            <a:off x="9181788" y="3893106"/>
            <a:ext cx="1377300" cy="497957"/>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20XX</a:t>
            </a:r>
            <a:r>
              <a:rPr lang="zh-CN" altLang="en-US" sz="2400" b="1" spc="120" dirty="0">
                <a:solidFill>
                  <a:schemeClr val="accent1"/>
                </a:solidFill>
                <a:latin typeface="+mj-ea"/>
                <a:ea typeface="+mj-ea"/>
              </a:rPr>
              <a:t>年</a:t>
            </a:r>
          </a:p>
        </p:txBody>
      </p:sp>
      <p:sp>
        <p:nvSpPr>
          <p:cNvPr id="11" name="矩形 10">
            <a:extLst>
              <a:ext uri="{FF2B5EF4-FFF2-40B4-BE49-F238E27FC236}">
                <a16:creationId xmlns:a16="http://schemas.microsoft.com/office/drawing/2014/main" id="{5CE8D869-084E-488D-A978-75632323F330}"/>
              </a:ext>
            </a:extLst>
          </p:cNvPr>
          <p:cNvSpPr/>
          <p:nvPr/>
        </p:nvSpPr>
        <p:spPr>
          <a:xfrm>
            <a:off x="8464139" y="4372168"/>
            <a:ext cx="2818602" cy="1393779"/>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请在这里输入你的内容请在这里输入你的内容请在这里输入你的内容请在这里输入你的内容</a:t>
            </a:r>
          </a:p>
        </p:txBody>
      </p:sp>
      <p:cxnSp>
        <p:nvCxnSpPr>
          <p:cNvPr id="12" name="直接连接符 11">
            <a:extLst>
              <a:ext uri="{FF2B5EF4-FFF2-40B4-BE49-F238E27FC236}">
                <a16:creationId xmlns:a16="http://schemas.microsoft.com/office/drawing/2014/main" id="{503E2189-A39D-42F2-ACEE-378E2EEC90AB}"/>
              </a:ext>
            </a:extLst>
          </p:cNvPr>
          <p:cNvCxnSpPr>
            <a:cxnSpLocks/>
          </p:cNvCxnSpPr>
          <p:nvPr/>
        </p:nvCxnSpPr>
        <p:spPr>
          <a:xfrm>
            <a:off x="2255520" y="3642221"/>
            <a:ext cx="993648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椭圆 12">
            <a:extLst>
              <a:ext uri="{FF2B5EF4-FFF2-40B4-BE49-F238E27FC236}">
                <a16:creationId xmlns:a16="http://schemas.microsoft.com/office/drawing/2014/main" id="{E775E92F-6C3B-4E8E-87A2-C6E73E74E19C}"/>
              </a:ext>
            </a:extLst>
          </p:cNvPr>
          <p:cNvSpPr/>
          <p:nvPr/>
        </p:nvSpPr>
        <p:spPr>
          <a:xfrm>
            <a:off x="2034118" y="3550920"/>
            <a:ext cx="178852" cy="178852"/>
          </a:xfrm>
          <a:prstGeom prst="ellipse">
            <a:avLst/>
          </a:prstGeom>
          <a:solidFill>
            <a:schemeClr val="accent1"/>
          </a:solidFill>
          <a:ln>
            <a:no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椭圆 13">
            <a:extLst>
              <a:ext uri="{FF2B5EF4-FFF2-40B4-BE49-F238E27FC236}">
                <a16:creationId xmlns:a16="http://schemas.microsoft.com/office/drawing/2014/main" id="{621512D6-AF6D-4E44-9D85-A4DDAF67F3F8}"/>
              </a:ext>
            </a:extLst>
          </p:cNvPr>
          <p:cNvSpPr/>
          <p:nvPr/>
        </p:nvSpPr>
        <p:spPr>
          <a:xfrm>
            <a:off x="1991568" y="3508370"/>
            <a:ext cx="263952" cy="263952"/>
          </a:xfrm>
          <a:prstGeom prst="ellipse">
            <a:avLst/>
          </a:prstGeom>
          <a:noFill/>
          <a:ln>
            <a:solidFill>
              <a:schemeClr val="accent1"/>
            </a:soli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5" name="直接连接符 14">
            <a:extLst>
              <a:ext uri="{FF2B5EF4-FFF2-40B4-BE49-F238E27FC236}">
                <a16:creationId xmlns:a16="http://schemas.microsoft.com/office/drawing/2014/main" id="{03CC4840-3F5A-47CC-9317-553B5502BD70}"/>
              </a:ext>
            </a:extLst>
          </p:cNvPr>
          <p:cNvCxnSpPr/>
          <p:nvPr/>
        </p:nvCxnSpPr>
        <p:spPr>
          <a:xfrm>
            <a:off x="2639028" y="3531520"/>
            <a:ext cx="0" cy="221402"/>
          </a:xfrm>
          <a:prstGeom prst="line">
            <a:avLst/>
          </a:prstGeom>
          <a:ln w="3175"/>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1D69F438-9AD6-4CC2-A461-187AA23DD397}"/>
              </a:ext>
            </a:extLst>
          </p:cNvPr>
          <p:cNvCxnSpPr>
            <a:cxnSpLocks/>
          </p:cNvCxnSpPr>
          <p:nvPr/>
        </p:nvCxnSpPr>
        <p:spPr>
          <a:xfrm>
            <a:off x="2732981" y="353160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3B531CF2-8F88-44E7-83DB-8E5D5787F93C}"/>
              </a:ext>
            </a:extLst>
          </p:cNvPr>
          <p:cNvCxnSpPr>
            <a:cxnSpLocks/>
          </p:cNvCxnSpPr>
          <p:nvPr/>
        </p:nvCxnSpPr>
        <p:spPr>
          <a:xfrm>
            <a:off x="2826935" y="353169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72F72115-AA26-4A85-BE6E-7F22A0586059}"/>
              </a:ext>
            </a:extLst>
          </p:cNvPr>
          <p:cNvCxnSpPr>
            <a:cxnSpLocks/>
          </p:cNvCxnSpPr>
          <p:nvPr/>
        </p:nvCxnSpPr>
        <p:spPr>
          <a:xfrm>
            <a:off x="2920888" y="35317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354426A3-9882-4DF1-B56F-C4AD5ADBB3EE}"/>
              </a:ext>
            </a:extLst>
          </p:cNvPr>
          <p:cNvCxnSpPr>
            <a:cxnSpLocks/>
          </p:cNvCxnSpPr>
          <p:nvPr/>
        </p:nvCxnSpPr>
        <p:spPr>
          <a:xfrm>
            <a:off x="3014842" y="35318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B7D30C60-3B49-4611-AF6D-EE5D43628B07}"/>
              </a:ext>
            </a:extLst>
          </p:cNvPr>
          <p:cNvCxnSpPr>
            <a:cxnSpLocks/>
          </p:cNvCxnSpPr>
          <p:nvPr/>
        </p:nvCxnSpPr>
        <p:spPr>
          <a:xfrm>
            <a:off x="3108795" y="353196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B2C7D4D9-5CDF-466A-B227-E9A0DBD1E828}"/>
              </a:ext>
            </a:extLst>
          </p:cNvPr>
          <p:cNvCxnSpPr>
            <a:cxnSpLocks/>
          </p:cNvCxnSpPr>
          <p:nvPr/>
        </p:nvCxnSpPr>
        <p:spPr>
          <a:xfrm>
            <a:off x="3202749" y="353205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0F1C105E-9674-4ECE-BF25-C7C669FEB147}"/>
              </a:ext>
            </a:extLst>
          </p:cNvPr>
          <p:cNvCxnSpPr>
            <a:cxnSpLocks/>
          </p:cNvCxnSpPr>
          <p:nvPr/>
        </p:nvCxnSpPr>
        <p:spPr>
          <a:xfrm>
            <a:off x="3296702" y="353214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9A6A1F51-7334-4F9B-BC9D-B9B82A845032}"/>
              </a:ext>
            </a:extLst>
          </p:cNvPr>
          <p:cNvCxnSpPr>
            <a:cxnSpLocks/>
          </p:cNvCxnSpPr>
          <p:nvPr/>
        </p:nvCxnSpPr>
        <p:spPr>
          <a:xfrm>
            <a:off x="3390655" y="35322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19024E8D-EBEA-4402-9346-6C46466240A3}"/>
              </a:ext>
            </a:extLst>
          </p:cNvPr>
          <p:cNvCxnSpPr>
            <a:cxnSpLocks/>
          </p:cNvCxnSpPr>
          <p:nvPr/>
        </p:nvCxnSpPr>
        <p:spPr>
          <a:xfrm>
            <a:off x="3484609" y="353232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D1C7C5EB-F447-4737-89A0-D861EC36DCB0}"/>
              </a:ext>
            </a:extLst>
          </p:cNvPr>
          <p:cNvCxnSpPr>
            <a:cxnSpLocks/>
          </p:cNvCxnSpPr>
          <p:nvPr/>
        </p:nvCxnSpPr>
        <p:spPr>
          <a:xfrm>
            <a:off x="3578562" y="353241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5116FA3B-9946-49F2-8B2C-69F033C1134D}"/>
              </a:ext>
            </a:extLst>
          </p:cNvPr>
          <p:cNvCxnSpPr>
            <a:cxnSpLocks/>
          </p:cNvCxnSpPr>
          <p:nvPr/>
        </p:nvCxnSpPr>
        <p:spPr>
          <a:xfrm>
            <a:off x="3672515" y="353250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7EA37F94-2805-44FA-AFDE-B41CD9CA8172}"/>
              </a:ext>
            </a:extLst>
          </p:cNvPr>
          <p:cNvCxnSpPr>
            <a:cxnSpLocks/>
          </p:cNvCxnSpPr>
          <p:nvPr/>
        </p:nvCxnSpPr>
        <p:spPr>
          <a:xfrm>
            <a:off x="3766469" y="35325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85488A9D-06AE-4C43-A184-363E838A9201}"/>
              </a:ext>
            </a:extLst>
          </p:cNvPr>
          <p:cNvCxnSpPr>
            <a:cxnSpLocks/>
          </p:cNvCxnSpPr>
          <p:nvPr/>
        </p:nvCxnSpPr>
        <p:spPr>
          <a:xfrm>
            <a:off x="3860422" y="35326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9D7792BD-7BCA-4CC8-A184-B22E4BEEAD76}"/>
              </a:ext>
            </a:extLst>
          </p:cNvPr>
          <p:cNvCxnSpPr>
            <a:cxnSpLocks/>
          </p:cNvCxnSpPr>
          <p:nvPr/>
        </p:nvCxnSpPr>
        <p:spPr>
          <a:xfrm>
            <a:off x="3954376" y="35327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8C673DC1-0335-463A-B89C-F8B381CECCA2}"/>
              </a:ext>
            </a:extLst>
          </p:cNvPr>
          <p:cNvCxnSpPr>
            <a:cxnSpLocks/>
          </p:cNvCxnSpPr>
          <p:nvPr/>
        </p:nvCxnSpPr>
        <p:spPr>
          <a:xfrm>
            <a:off x="4048329" y="35328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73CAFA3F-EEB6-4DA0-B5CD-9EE97477D038}"/>
              </a:ext>
            </a:extLst>
          </p:cNvPr>
          <p:cNvCxnSpPr>
            <a:cxnSpLocks/>
          </p:cNvCxnSpPr>
          <p:nvPr/>
        </p:nvCxnSpPr>
        <p:spPr>
          <a:xfrm>
            <a:off x="4142282" y="353294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D1C91E17-A257-4BC0-81CC-8CB69B25DF52}"/>
              </a:ext>
            </a:extLst>
          </p:cNvPr>
          <p:cNvCxnSpPr>
            <a:cxnSpLocks/>
          </p:cNvCxnSpPr>
          <p:nvPr/>
        </p:nvCxnSpPr>
        <p:spPr>
          <a:xfrm>
            <a:off x="4236236" y="353303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5FD9CA33-CF6F-43EE-8DCA-E9B1AC59C754}"/>
              </a:ext>
            </a:extLst>
          </p:cNvPr>
          <p:cNvCxnSpPr>
            <a:cxnSpLocks/>
          </p:cNvCxnSpPr>
          <p:nvPr/>
        </p:nvCxnSpPr>
        <p:spPr>
          <a:xfrm>
            <a:off x="4330189" y="353312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EDF54B7A-72A3-4A5F-AC77-4A79D07A1AA2}"/>
              </a:ext>
            </a:extLst>
          </p:cNvPr>
          <p:cNvCxnSpPr>
            <a:cxnSpLocks/>
          </p:cNvCxnSpPr>
          <p:nvPr/>
        </p:nvCxnSpPr>
        <p:spPr>
          <a:xfrm>
            <a:off x="4424143" y="35332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634720C4-8733-45EA-BE0D-12B991EA7561}"/>
              </a:ext>
            </a:extLst>
          </p:cNvPr>
          <p:cNvCxnSpPr>
            <a:cxnSpLocks/>
          </p:cNvCxnSpPr>
          <p:nvPr/>
        </p:nvCxnSpPr>
        <p:spPr>
          <a:xfrm>
            <a:off x="4518096" y="35333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34E9A656-8EB5-4C6D-9CEA-5011EC55B37C}"/>
              </a:ext>
            </a:extLst>
          </p:cNvPr>
          <p:cNvCxnSpPr>
            <a:cxnSpLocks/>
          </p:cNvCxnSpPr>
          <p:nvPr/>
        </p:nvCxnSpPr>
        <p:spPr>
          <a:xfrm>
            <a:off x="4612049" y="353339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7521DD8E-1C20-40CE-BBA4-3162873965B7}"/>
              </a:ext>
            </a:extLst>
          </p:cNvPr>
          <p:cNvCxnSpPr>
            <a:cxnSpLocks/>
          </p:cNvCxnSpPr>
          <p:nvPr/>
        </p:nvCxnSpPr>
        <p:spPr>
          <a:xfrm>
            <a:off x="4706003" y="353348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1A85FABA-9412-4A0F-9718-43FB5B17BD80}"/>
              </a:ext>
            </a:extLst>
          </p:cNvPr>
          <p:cNvCxnSpPr>
            <a:cxnSpLocks/>
          </p:cNvCxnSpPr>
          <p:nvPr/>
        </p:nvCxnSpPr>
        <p:spPr>
          <a:xfrm>
            <a:off x="4799956" y="35335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A712772E-ACA2-4034-BCFC-BCCB2C01C305}"/>
              </a:ext>
            </a:extLst>
          </p:cNvPr>
          <p:cNvCxnSpPr>
            <a:cxnSpLocks/>
          </p:cNvCxnSpPr>
          <p:nvPr/>
        </p:nvCxnSpPr>
        <p:spPr>
          <a:xfrm>
            <a:off x="4893909" y="35336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F9872445-2002-4AF1-B9AB-49D2C436A303}"/>
              </a:ext>
            </a:extLst>
          </p:cNvPr>
          <p:cNvCxnSpPr>
            <a:cxnSpLocks/>
          </p:cNvCxnSpPr>
          <p:nvPr/>
        </p:nvCxnSpPr>
        <p:spPr>
          <a:xfrm>
            <a:off x="4987863" y="353375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7E2F3811-38A2-403A-A6EF-90A673FE8758}"/>
              </a:ext>
            </a:extLst>
          </p:cNvPr>
          <p:cNvCxnSpPr>
            <a:cxnSpLocks/>
          </p:cNvCxnSpPr>
          <p:nvPr/>
        </p:nvCxnSpPr>
        <p:spPr>
          <a:xfrm>
            <a:off x="5081816" y="353383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3FC1EE56-4F49-489D-AE9A-C52CD7887B20}"/>
              </a:ext>
            </a:extLst>
          </p:cNvPr>
          <p:cNvCxnSpPr>
            <a:cxnSpLocks/>
          </p:cNvCxnSpPr>
          <p:nvPr/>
        </p:nvCxnSpPr>
        <p:spPr>
          <a:xfrm>
            <a:off x="5175770" y="353392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A9F430B4-8A24-4B07-A4C1-E2D3231CA9A5}"/>
              </a:ext>
            </a:extLst>
          </p:cNvPr>
          <p:cNvCxnSpPr>
            <a:cxnSpLocks/>
          </p:cNvCxnSpPr>
          <p:nvPr/>
        </p:nvCxnSpPr>
        <p:spPr>
          <a:xfrm>
            <a:off x="5269723" y="35340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E65D5FD6-9D07-434C-AD06-1A9EDEC17C24}"/>
              </a:ext>
            </a:extLst>
          </p:cNvPr>
          <p:cNvCxnSpPr>
            <a:cxnSpLocks/>
          </p:cNvCxnSpPr>
          <p:nvPr/>
        </p:nvCxnSpPr>
        <p:spPr>
          <a:xfrm>
            <a:off x="5363676" y="353410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43EFE0F1-4D8B-4E1E-A241-39A8AC8E844C}"/>
              </a:ext>
            </a:extLst>
          </p:cNvPr>
          <p:cNvCxnSpPr>
            <a:cxnSpLocks/>
          </p:cNvCxnSpPr>
          <p:nvPr/>
        </p:nvCxnSpPr>
        <p:spPr>
          <a:xfrm>
            <a:off x="5457630" y="353419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0228AC59-A658-4CD2-884F-4A593E8F7FDC}"/>
              </a:ext>
            </a:extLst>
          </p:cNvPr>
          <p:cNvCxnSpPr>
            <a:cxnSpLocks/>
          </p:cNvCxnSpPr>
          <p:nvPr/>
        </p:nvCxnSpPr>
        <p:spPr>
          <a:xfrm>
            <a:off x="5551583" y="353428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76B4E86A-A923-4F78-ADD6-46AA5F8EE2EB}"/>
              </a:ext>
            </a:extLst>
          </p:cNvPr>
          <p:cNvCxnSpPr>
            <a:cxnSpLocks/>
          </p:cNvCxnSpPr>
          <p:nvPr/>
        </p:nvCxnSpPr>
        <p:spPr>
          <a:xfrm>
            <a:off x="5645537" y="353437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1A6DEBA7-74AB-4CC6-A5DD-BD63D111E74F}"/>
              </a:ext>
            </a:extLst>
          </p:cNvPr>
          <p:cNvCxnSpPr>
            <a:cxnSpLocks/>
          </p:cNvCxnSpPr>
          <p:nvPr/>
        </p:nvCxnSpPr>
        <p:spPr>
          <a:xfrm>
            <a:off x="5739490" y="35344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AF743FB1-4896-4800-8766-5954993C9156}"/>
              </a:ext>
            </a:extLst>
          </p:cNvPr>
          <p:cNvCxnSpPr>
            <a:cxnSpLocks/>
          </p:cNvCxnSpPr>
          <p:nvPr/>
        </p:nvCxnSpPr>
        <p:spPr>
          <a:xfrm>
            <a:off x="5833444" y="353455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9FE2F354-E9AB-4794-9FE5-9B3FBB489B44}"/>
              </a:ext>
            </a:extLst>
          </p:cNvPr>
          <p:cNvCxnSpPr>
            <a:cxnSpLocks/>
          </p:cNvCxnSpPr>
          <p:nvPr/>
        </p:nvCxnSpPr>
        <p:spPr>
          <a:xfrm>
            <a:off x="5927397" y="353464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3AB5E4FE-4752-4033-819D-5AF8EA2B4522}"/>
              </a:ext>
            </a:extLst>
          </p:cNvPr>
          <p:cNvCxnSpPr>
            <a:cxnSpLocks/>
          </p:cNvCxnSpPr>
          <p:nvPr/>
        </p:nvCxnSpPr>
        <p:spPr>
          <a:xfrm>
            <a:off x="6021350" y="353473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A4E1FC07-B328-47A0-8A6E-78F0950DCA82}"/>
              </a:ext>
            </a:extLst>
          </p:cNvPr>
          <p:cNvCxnSpPr>
            <a:cxnSpLocks/>
          </p:cNvCxnSpPr>
          <p:nvPr/>
        </p:nvCxnSpPr>
        <p:spPr>
          <a:xfrm>
            <a:off x="6115304" y="353482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72AFAD38-BBF7-4D66-8131-74BAA684304B}"/>
              </a:ext>
            </a:extLst>
          </p:cNvPr>
          <p:cNvCxnSpPr>
            <a:cxnSpLocks/>
          </p:cNvCxnSpPr>
          <p:nvPr/>
        </p:nvCxnSpPr>
        <p:spPr>
          <a:xfrm>
            <a:off x="6209257" y="353490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87F6BA29-4239-4DAE-853F-9271BA26250B}"/>
              </a:ext>
            </a:extLst>
          </p:cNvPr>
          <p:cNvCxnSpPr>
            <a:cxnSpLocks/>
          </p:cNvCxnSpPr>
          <p:nvPr/>
        </p:nvCxnSpPr>
        <p:spPr>
          <a:xfrm>
            <a:off x="6303211" y="35349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BCBE282D-BA82-4ACB-87DF-EC5681385644}"/>
              </a:ext>
            </a:extLst>
          </p:cNvPr>
          <p:cNvCxnSpPr>
            <a:cxnSpLocks/>
          </p:cNvCxnSpPr>
          <p:nvPr/>
        </p:nvCxnSpPr>
        <p:spPr>
          <a:xfrm>
            <a:off x="6397164" y="35350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D71A3ABB-4513-4E06-96B3-6B9E00B4477D}"/>
              </a:ext>
            </a:extLst>
          </p:cNvPr>
          <p:cNvCxnSpPr>
            <a:cxnSpLocks/>
          </p:cNvCxnSpPr>
          <p:nvPr/>
        </p:nvCxnSpPr>
        <p:spPr>
          <a:xfrm>
            <a:off x="6491117" y="35351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2375441C-AFB9-45F8-BE64-0AB584D4027A}"/>
              </a:ext>
            </a:extLst>
          </p:cNvPr>
          <p:cNvCxnSpPr>
            <a:cxnSpLocks/>
          </p:cNvCxnSpPr>
          <p:nvPr/>
        </p:nvCxnSpPr>
        <p:spPr>
          <a:xfrm>
            <a:off x="6585071" y="353526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ED464B25-6567-45E8-B73D-0A16DFD2FC90}"/>
              </a:ext>
            </a:extLst>
          </p:cNvPr>
          <p:cNvCxnSpPr>
            <a:cxnSpLocks/>
          </p:cNvCxnSpPr>
          <p:nvPr/>
        </p:nvCxnSpPr>
        <p:spPr>
          <a:xfrm>
            <a:off x="6679024" y="35353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id="{06B67C23-1481-4F0A-ABE7-7C35471A05BE}"/>
              </a:ext>
            </a:extLst>
          </p:cNvPr>
          <p:cNvCxnSpPr>
            <a:cxnSpLocks/>
          </p:cNvCxnSpPr>
          <p:nvPr/>
        </p:nvCxnSpPr>
        <p:spPr>
          <a:xfrm>
            <a:off x="6772977" y="35354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08B7A66F-3BE9-4C17-BECC-CB84737BD10D}"/>
              </a:ext>
            </a:extLst>
          </p:cNvPr>
          <p:cNvCxnSpPr>
            <a:cxnSpLocks/>
          </p:cNvCxnSpPr>
          <p:nvPr/>
        </p:nvCxnSpPr>
        <p:spPr>
          <a:xfrm>
            <a:off x="6866930" y="35355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5DE705D0-F450-4B7C-ADE4-D12CD4A7AE7B}"/>
              </a:ext>
            </a:extLst>
          </p:cNvPr>
          <p:cNvCxnSpPr>
            <a:cxnSpLocks/>
          </p:cNvCxnSpPr>
          <p:nvPr/>
        </p:nvCxnSpPr>
        <p:spPr>
          <a:xfrm>
            <a:off x="6960884" y="353562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C8536367-A405-4030-B40D-3FC66A231DC7}"/>
              </a:ext>
            </a:extLst>
          </p:cNvPr>
          <p:cNvCxnSpPr>
            <a:cxnSpLocks/>
          </p:cNvCxnSpPr>
          <p:nvPr/>
        </p:nvCxnSpPr>
        <p:spPr>
          <a:xfrm>
            <a:off x="7054838" y="353571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6C16F5BD-D10B-479D-A7DB-C38D153810A1}"/>
              </a:ext>
            </a:extLst>
          </p:cNvPr>
          <p:cNvCxnSpPr>
            <a:cxnSpLocks/>
          </p:cNvCxnSpPr>
          <p:nvPr/>
        </p:nvCxnSpPr>
        <p:spPr>
          <a:xfrm>
            <a:off x="7148791" y="35358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131CEDD6-FE5B-4297-8E9B-6BCA5D305FB8}"/>
              </a:ext>
            </a:extLst>
          </p:cNvPr>
          <p:cNvCxnSpPr>
            <a:cxnSpLocks/>
          </p:cNvCxnSpPr>
          <p:nvPr/>
        </p:nvCxnSpPr>
        <p:spPr>
          <a:xfrm>
            <a:off x="7242745" y="35358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10AC3524-DB0E-484D-AAB4-F5DD7D6220EE}"/>
              </a:ext>
            </a:extLst>
          </p:cNvPr>
          <p:cNvCxnSpPr>
            <a:cxnSpLocks/>
          </p:cNvCxnSpPr>
          <p:nvPr/>
        </p:nvCxnSpPr>
        <p:spPr>
          <a:xfrm>
            <a:off x="7336698" y="35359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0F8E6EAA-70C9-425A-AF3D-B19A3EEF5154}"/>
              </a:ext>
            </a:extLst>
          </p:cNvPr>
          <p:cNvCxnSpPr>
            <a:cxnSpLocks/>
          </p:cNvCxnSpPr>
          <p:nvPr/>
        </p:nvCxnSpPr>
        <p:spPr>
          <a:xfrm>
            <a:off x="7430651" y="35360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F0F2F841-2D5C-4C46-A01F-748DE470257F}"/>
              </a:ext>
            </a:extLst>
          </p:cNvPr>
          <p:cNvCxnSpPr>
            <a:cxnSpLocks/>
          </p:cNvCxnSpPr>
          <p:nvPr/>
        </p:nvCxnSpPr>
        <p:spPr>
          <a:xfrm>
            <a:off x="7524604" y="35361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4990AAB9-0656-4A2D-9BAF-56E44E004F88}"/>
              </a:ext>
            </a:extLst>
          </p:cNvPr>
          <p:cNvCxnSpPr>
            <a:cxnSpLocks/>
          </p:cNvCxnSpPr>
          <p:nvPr/>
        </p:nvCxnSpPr>
        <p:spPr>
          <a:xfrm>
            <a:off x="7618558" y="353624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7F6258EE-BA3A-4D8F-A639-F7BCEFCE0B44}"/>
              </a:ext>
            </a:extLst>
          </p:cNvPr>
          <p:cNvCxnSpPr>
            <a:cxnSpLocks/>
          </p:cNvCxnSpPr>
          <p:nvPr/>
        </p:nvCxnSpPr>
        <p:spPr>
          <a:xfrm>
            <a:off x="7712511" y="353633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38FF035B-C6F6-4E1C-8418-A7E6AD8A505C}"/>
              </a:ext>
            </a:extLst>
          </p:cNvPr>
          <p:cNvCxnSpPr>
            <a:cxnSpLocks/>
          </p:cNvCxnSpPr>
          <p:nvPr/>
        </p:nvCxnSpPr>
        <p:spPr>
          <a:xfrm>
            <a:off x="7806465" y="35364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E4C01C0B-5129-4582-AD7B-C7A8DA6468DC}"/>
              </a:ext>
            </a:extLst>
          </p:cNvPr>
          <p:cNvCxnSpPr>
            <a:cxnSpLocks/>
          </p:cNvCxnSpPr>
          <p:nvPr/>
        </p:nvCxnSpPr>
        <p:spPr>
          <a:xfrm>
            <a:off x="7900419" y="35365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8ACBA257-D5B6-4FD7-8748-9919F6932AAC}"/>
              </a:ext>
            </a:extLst>
          </p:cNvPr>
          <p:cNvCxnSpPr>
            <a:cxnSpLocks/>
          </p:cNvCxnSpPr>
          <p:nvPr/>
        </p:nvCxnSpPr>
        <p:spPr>
          <a:xfrm>
            <a:off x="7994372" y="35366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FDFD379F-C79E-440A-A72B-51F321368004}"/>
              </a:ext>
            </a:extLst>
          </p:cNvPr>
          <p:cNvCxnSpPr>
            <a:cxnSpLocks/>
          </p:cNvCxnSpPr>
          <p:nvPr/>
        </p:nvCxnSpPr>
        <p:spPr>
          <a:xfrm>
            <a:off x="8088325" y="353669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3C89C96E-0F2E-4572-98F9-7DA5E7C7D1A9}"/>
              </a:ext>
            </a:extLst>
          </p:cNvPr>
          <p:cNvCxnSpPr>
            <a:cxnSpLocks/>
          </p:cNvCxnSpPr>
          <p:nvPr/>
        </p:nvCxnSpPr>
        <p:spPr>
          <a:xfrm>
            <a:off x="8182278" y="35367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DBD694AC-6AD4-475C-8784-3C3FDBB9DB23}"/>
              </a:ext>
            </a:extLst>
          </p:cNvPr>
          <p:cNvCxnSpPr>
            <a:cxnSpLocks/>
          </p:cNvCxnSpPr>
          <p:nvPr/>
        </p:nvCxnSpPr>
        <p:spPr>
          <a:xfrm>
            <a:off x="8276232" y="35368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A2885085-1DD7-4C1B-A42F-5E0A785CC561}"/>
              </a:ext>
            </a:extLst>
          </p:cNvPr>
          <p:cNvCxnSpPr>
            <a:cxnSpLocks/>
          </p:cNvCxnSpPr>
          <p:nvPr/>
        </p:nvCxnSpPr>
        <p:spPr>
          <a:xfrm>
            <a:off x="8370185" y="35369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id="{DE410FC3-650E-488D-BDBD-64DC6A48B999}"/>
              </a:ext>
            </a:extLst>
          </p:cNvPr>
          <p:cNvCxnSpPr>
            <a:cxnSpLocks/>
          </p:cNvCxnSpPr>
          <p:nvPr/>
        </p:nvCxnSpPr>
        <p:spPr>
          <a:xfrm>
            <a:off x="8464138" y="353705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FE04B109-8AA2-4261-9193-EC66F46672DA}"/>
              </a:ext>
            </a:extLst>
          </p:cNvPr>
          <p:cNvCxnSpPr>
            <a:cxnSpLocks/>
          </p:cNvCxnSpPr>
          <p:nvPr/>
        </p:nvCxnSpPr>
        <p:spPr>
          <a:xfrm>
            <a:off x="8558092" y="35371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5269150A-86ED-4F98-A746-065D4A3F8952}"/>
              </a:ext>
            </a:extLst>
          </p:cNvPr>
          <p:cNvCxnSpPr>
            <a:cxnSpLocks/>
          </p:cNvCxnSpPr>
          <p:nvPr/>
        </p:nvCxnSpPr>
        <p:spPr>
          <a:xfrm>
            <a:off x="8652046" y="353722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157ECC8C-C6C1-40A9-B0D6-2F12D0F3B7F0}"/>
              </a:ext>
            </a:extLst>
          </p:cNvPr>
          <p:cNvCxnSpPr>
            <a:cxnSpLocks/>
          </p:cNvCxnSpPr>
          <p:nvPr/>
        </p:nvCxnSpPr>
        <p:spPr>
          <a:xfrm>
            <a:off x="8745999" y="35373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EEB4AD88-9ACF-4D7D-A5CE-2A83E85EBF96}"/>
              </a:ext>
            </a:extLst>
          </p:cNvPr>
          <p:cNvCxnSpPr>
            <a:cxnSpLocks/>
          </p:cNvCxnSpPr>
          <p:nvPr/>
        </p:nvCxnSpPr>
        <p:spPr>
          <a:xfrm>
            <a:off x="8839952" y="353740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8FBEEFDF-D015-413F-98F5-61C0C8DD3820}"/>
              </a:ext>
            </a:extLst>
          </p:cNvPr>
          <p:cNvCxnSpPr>
            <a:cxnSpLocks/>
          </p:cNvCxnSpPr>
          <p:nvPr/>
        </p:nvCxnSpPr>
        <p:spPr>
          <a:xfrm>
            <a:off x="8933906" y="353749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a16="http://schemas.microsoft.com/office/drawing/2014/main" id="{BE5C9A4A-6CCF-44E6-BEED-B745B7F4E81A}"/>
              </a:ext>
            </a:extLst>
          </p:cNvPr>
          <p:cNvCxnSpPr>
            <a:cxnSpLocks/>
          </p:cNvCxnSpPr>
          <p:nvPr/>
        </p:nvCxnSpPr>
        <p:spPr>
          <a:xfrm>
            <a:off x="9027859" y="353758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45E44353-5D80-4905-A02C-8DE42E509681}"/>
              </a:ext>
            </a:extLst>
          </p:cNvPr>
          <p:cNvCxnSpPr>
            <a:cxnSpLocks/>
          </p:cNvCxnSpPr>
          <p:nvPr/>
        </p:nvCxnSpPr>
        <p:spPr>
          <a:xfrm>
            <a:off x="9121812" y="35376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C17FFAD2-D852-4869-BA92-701A547F2920}"/>
              </a:ext>
            </a:extLst>
          </p:cNvPr>
          <p:cNvCxnSpPr>
            <a:cxnSpLocks/>
          </p:cNvCxnSpPr>
          <p:nvPr/>
        </p:nvCxnSpPr>
        <p:spPr>
          <a:xfrm>
            <a:off x="9215765" y="35377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4B57627D-9123-4905-9CB7-C9368AAF5861}"/>
              </a:ext>
            </a:extLst>
          </p:cNvPr>
          <p:cNvCxnSpPr>
            <a:cxnSpLocks/>
          </p:cNvCxnSpPr>
          <p:nvPr/>
        </p:nvCxnSpPr>
        <p:spPr>
          <a:xfrm>
            <a:off x="9309719" y="353785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44F6529D-21B5-4F45-B382-2DC4DFCD9BE3}"/>
              </a:ext>
            </a:extLst>
          </p:cNvPr>
          <p:cNvCxnSpPr>
            <a:cxnSpLocks/>
          </p:cNvCxnSpPr>
          <p:nvPr/>
        </p:nvCxnSpPr>
        <p:spPr>
          <a:xfrm>
            <a:off x="9403673" y="353794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434628D8-BCA2-48A7-A20E-E3DB8ECB8EE2}"/>
              </a:ext>
            </a:extLst>
          </p:cNvPr>
          <p:cNvCxnSpPr>
            <a:cxnSpLocks/>
          </p:cNvCxnSpPr>
          <p:nvPr/>
        </p:nvCxnSpPr>
        <p:spPr>
          <a:xfrm>
            <a:off x="9497626" y="353803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BF4AE4D3-EF14-4328-898A-24E5B4FDA495}"/>
              </a:ext>
            </a:extLst>
          </p:cNvPr>
          <p:cNvCxnSpPr>
            <a:cxnSpLocks/>
          </p:cNvCxnSpPr>
          <p:nvPr/>
        </p:nvCxnSpPr>
        <p:spPr>
          <a:xfrm>
            <a:off x="9591580" y="353812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138DE2ED-BA02-4A38-8C11-B14B69CA70E5}"/>
              </a:ext>
            </a:extLst>
          </p:cNvPr>
          <p:cNvCxnSpPr>
            <a:cxnSpLocks/>
          </p:cNvCxnSpPr>
          <p:nvPr/>
        </p:nvCxnSpPr>
        <p:spPr>
          <a:xfrm>
            <a:off x="9685533" y="35382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BAEDCEB7-2F7B-4379-A27F-B0AA05153265}"/>
              </a:ext>
            </a:extLst>
          </p:cNvPr>
          <p:cNvCxnSpPr>
            <a:cxnSpLocks/>
          </p:cNvCxnSpPr>
          <p:nvPr/>
        </p:nvCxnSpPr>
        <p:spPr>
          <a:xfrm>
            <a:off x="9779486" y="35382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6A35E565-6C74-408A-80F2-8F7E38928A5F}"/>
              </a:ext>
            </a:extLst>
          </p:cNvPr>
          <p:cNvCxnSpPr>
            <a:cxnSpLocks/>
          </p:cNvCxnSpPr>
          <p:nvPr/>
        </p:nvCxnSpPr>
        <p:spPr>
          <a:xfrm>
            <a:off x="9873439" y="35383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AD666BFA-3B9E-4810-BC07-8119AD2274BC}"/>
              </a:ext>
            </a:extLst>
          </p:cNvPr>
          <p:cNvCxnSpPr>
            <a:cxnSpLocks/>
          </p:cNvCxnSpPr>
          <p:nvPr/>
        </p:nvCxnSpPr>
        <p:spPr>
          <a:xfrm>
            <a:off x="9967393" y="35384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a16="http://schemas.microsoft.com/office/drawing/2014/main" id="{E83AA4E3-FDF3-40E4-9417-BC15BD6093BA}"/>
              </a:ext>
            </a:extLst>
          </p:cNvPr>
          <p:cNvCxnSpPr>
            <a:cxnSpLocks/>
          </p:cNvCxnSpPr>
          <p:nvPr/>
        </p:nvCxnSpPr>
        <p:spPr>
          <a:xfrm>
            <a:off x="10061346" y="35385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a16="http://schemas.microsoft.com/office/drawing/2014/main" id="{E4D7945B-9BDC-4F77-BDBA-3BFB90DA48E9}"/>
              </a:ext>
            </a:extLst>
          </p:cNvPr>
          <p:cNvCxnSpPr>
            <a:cxnSpLocks/>
          </p:cNvCxnSpPr>
          <p:nvPr/>
        </p:nvCxnSpPr>
        <p:spPr>
          <a:xfrm>
            <a:off x="10155300" y="35386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a16="http://schemas.microsoft.com/office/drawing/2014/main" id="{69FF1319-AF97-43BC-94C6-1CDB65B9521E}"/>
              </a:ext>
            </a:extLst>
          </p:cNvPr>
          <p:cNvCxnSpPr>
            <a:cxnSpLocks/>
          </p:cNvCxnSpPr>
          <p:nvPr/>
        </p:nvCxnSpPr>
        <p:spPr>
          <a:xfrm>
            <a:off x="10249253" y="35387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a16="http://schemas.microsoft.com/office/drawing/2014/main" id="{1D350898-9F74-414C-A4E4-6E4603ADD93E}"/>
              </a:ext>
            </a:extLst>
          </p:cNvPr>
          <p:cNvCxnSpPr>
            <a:cxnSpLocks/>
          </p:cNvCxnSpPr>
          <p:nvPr/>
        </p:nvCxnSpPr>
        <p:spPr>
          <a:xfrm>
            <a:off x="10343207" y="35388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a16="http://schemas.microsoft.com/office/drawing/2014/main" id="{4ACB7ACD-12AD-451C-8C8C-296E0EDD71E8}"/>
              </a:ext>
            </a:extLst>
          </p:cNvPr>
          <p:cNvCxnSpPr>
            <a:cxnSpLocks/>
          </p:cNvCxnSpPr>
          <p:nvPr/>
        </p:nvCxnSpPr>
        <p:spPr>
          <a:xfrm>
            <a:off x="10437160" y="35389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a16="http://schemas.microsoft.com/office/drawing/2014/main" id="{8B6FCAC2-3C3C-4EBE-8924-313CCD569FBE}"/>
              </a:ext>
            </a:extLst>
          </p:cNvPr>
          <p:cNvCxnSpPr>
            <a:cxnSpLocks/>
          </p:cNvCxnSpPr>
          <p:nvPr/>
        </p:nvCxnSpPr>
        <p:spPr>
          <a:xfrm>
            <a:off x="10531113" y="35390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a16="http://schemas.microsoft.com/office/drawing/2014/main" id="{F6BC874E-9EE4-446A-A2ED-B96A73CF3011}"/>
              </a:ext>
            </a:extLst>
          </p:cNvPr>
          <p:cNvCxnSpPr>
            <a:cxnSpLocks/>
          </p:cNvCxnSpPr>
          <p:nvPr/>
        </p:nvCxnSpPr>
        <p:spPr>
          <a:xfrm>
            <a:off x="10625067" y="35391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EE52E622-5515-4389-B25F-D5A187DE6C5C}"/>
              </a:ext>
            </a:extLst>
          </p:cNvPr>
          <p:cNvCxnSpPr>
            <a:cxnSpLocks/>
          </p:cNvCxnSpPr>
          <p:nvPr/>
        </p:nvCxnSpPr>
        <p:spPr>
          <a:xfrm>
            <a:off x="10719020" y="35391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51451DDB-0977-416B-822B-D2691E0A7A06}"/>
              </a:ext>
            </a:extLst>
          </p:cNvPr>
          <p:cNvCxnSpPr>
            <a:cxnSpLocks/>
          </p:cNvCxnSpPr>
          <p:nvPr/>
        </p:nvCxnSpPr>
        <p:spPr>
          <a:xfrm>
            <a:off x="10812973" y="35392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4CE3A935-F4A1-4254-98D5-210614A969BF}"/>
              </a:ext>
            </a:extLst>
          </p:cNvPr>
          <p:cNvCxnSpPr>
            <a:cxnSpLocks/>
          </p:cNvCxnSpPr>
          <p:nvPr/>
        </p:nvCxnSpPr>
        <p:spPr>
          <a:xfrm>
            <a:off x="10906927" y="35393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12B8EC0C-B9E3-47E7-9AFE-A96DCAAA9A12}"/>
              </a:ext>
            </a:extLst>
          </p:cNvPr>
          <p:cNvCxnSpPr>
            <a:cxnSpLocks/>
          </p:cNvCxnSpPr>
          <p:nvPr/>
        </p:nvCxnSpPr>
        <p:spPr>
          <a:xfrm>
            <a:off x="11000880" y="35394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a16="http://schemas.microsoft.com/office/drawing/2014/main" id="{6E100D7A-6306-47FD-93A0-D068817195B5}"/>
              </a:ext>
            </a:extLst>
          </p:cNvPr>
          <p:cNvCxnSpPr>
            <a:cxnSpLocks/>
          </p:cNvCxnSpPr>
          <p:nvPr/>
        </p:nvCxnSpPr>
        <p:spPr>
          <a:xfrm>
            <a:off x="11094834" y="35395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a16="http://schemas.microsoft.com/office/drawing/2014/main" id="{963447C5-1330-48FD-9E13-DF4DDAC84049}"/>
              </a:ext>
            </a:extLst>
          </p:cNvPr>
          <p:cNvCxnSpPr>
            <a:cxnSpLocks/>
          </p:cNvCxnSpPr>
          <p:nvPr/>
        </p:nvCxnSpPr>
        <p:spPr>
          <a:xfrm>
            <a:off x="11188787" y="35396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a16="http://schemas.microsoft.com/office/drawing/2014/main" id="{C8F49D83-083A-42B4-85C1-B54D67F6F62F}"/>
              </a:ext>
            </a:extLst>
          </p:cNvPr>
          <p:cNvCxnSpPr>
            <a:cxnSpLocks/>
          </p:cNvCxnSpPr>
          <p:nvPr/>
        </p:nvCxnSpPr>
        <p:spPr>
          <a:xfrm>
            <a:off x="11282741" y="35397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id="{D30A5020-8C7E-4946-9390-ED113E50C50C}"/>
              </a:ext>
            </a:extLst>
          </p:cNvPr>
          <p:cNvCxnSpPr>
            <a:cxnSpLocks/>
          </p:cNvCxnSpPr>
          <p:nvPr/>
        </p:nvCxnSpPr>
        <p:spPr>
          <a:xfrm>
            <a:off x="11376694" y="35398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a16="http://schemas.microsoft.com/office/drawing/2014/main" id="{D5D8157C-A7B9-4A67-8CF4-C9D4313A20DE}"/>
              </a:ext>
            </a:extLst>
          </p:cNvPr>
          <p:cNvCxnSpPr>
            <a:cxnSpLocks/>
          </p:cNvCxnSpPr>
          <p:nvPr/>
        </p:nvCxnSpPr>
        <p:spPr>
          <a:xfrm>
            <a:off x="11470647" y="35399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a16="http://schemas.microsoft.com/office/drawing/2014/main" id="{DACB307B-FACC-482A-8958-B66FB8DAA9BC}"/>
              </a:ext>
            </a:extLst>
          </p:cNvPr>
          <p:cNvCxnSpPr>
            <a:cxnSpLocks/>
          </p:cNvCxnSpPr>
          <p:nvPr/>
        </p:nvCxnSpPr>
        <p:spPr>
          <a:xfrm>
            <a:off x="11564600" y="35399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F67BAEBE-DCDD-4DA6-AC77-EAA8F811400C}"/>
              </a:ext>
            </a:extLst>
          </p:cNvPr>
          <p:cNvCxnSpPr>
            <a:cxnSpLocks/>
          </p:cNvCxnSpPr>
          <p:nvPr/>
        </p:nvCxnSpPr>
        <p:spPr>
          <a:xfrm>
            <a:off x="11658554" y="35400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a16="http://schemas.microsoft.com/office/drawing/2014/main" id="{B8D20D3B-5872-456C-8200-FEB1BA4F1942}"/>
              </a:ext>
            </a:extLst>
          </p:cNvPr>
          <p:cNvCxnSpPr>
            <a:cxnSpLocks/>
          </p:cNvCxnSpPr>
          <p:nvPr/>
        </p:nvCxnSpPr>
        <p:spPr>
          <a:xfrm>
            <a:off x="11752507" y="35401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a16="http://schemas.microsoft.com/office/drawing/2014/main" id="{4525F70E-0F2C-43A5-8F79-9CBC527F048E}"/>
              </a:ext>
            </a:extLst>
          </p:cNvPr>
          <p:cNvCxnSpPr>
            <a:cxnSpLocks/>
          </p:cNvCxnSpPr>
          <p:nvPr/>
        </p:nvCxnSpPr>
        <p:spPr>
          <a:xfrm>
            <a:off x="11846461" y="35402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a16="http://schemas.microsoft.com/office/drawing/2014/main" id="{66AA3038-FCB7-4744-B6F6-56C27B81F9B6}"/>
              </a:ext>
            </a:extLst>
          </p:cNvPr>
          <p:cNvCxnSpPr>
            <a:cxnSpLocks/>
          </p:cNvCxnSpPr>
          <p:nvPr/>
        </p:nvCxnSpPr>
        <p:spPr>
          <a:xfrm>
            <a:off x="11940414" y="35403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a16="http://schemas.microsoft.com/office/drawing/2014/main" id="{61A53EF9-74A6-41EF-97D4-8B03303858E2}"/>
              </a:ext>
            </a:extLst>
          </p:cNvPr>
          <p:cNvCxnSpPr>
            <a:cxnSpLocks/>
          </p:cNvCxnSpPr>
          <p:nvPr/>
        </p:nvCxnSpPr>
        <p:spPr>
          <a:xfrm>
            <a:off x="12034368" y="35404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a16="http://schemas.microsoft.com/office/drawing/2014/main" id="{B4A61BD7-94C0-4398-BED3-6E81BD78114F}"/>
              </a:ext>
            </a:extLst>
          </p:cNvPr>
          <p:cNvCxnSpPr>
            <a:cxnSpLocks/>
          </p:cNvCxnSpPr>
          <p:nvPr/>
        </p:nvCxnSpPr>
        <p:spPr>
          <a:xfrm>
            <a:off x="4055759" y="3490324"/>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a16="http://schemas.microsoft.com/office/drawing/2014/main" id="{F08D8D0B-3128-4F3D-BC50-CC4B5AF10919}"/>
              </a:ext>
            </a:extLst>
          </p:cNvPr>
          <p:cNvCxnSpPr>
            <a:cxnSpLocks/>
          </p:cNvCxnSpPr>
          <p:nvPr/>
        </p:nvCxnSpPr>
        <p:spPr>
          <a:xfrm>
            <a:off x="6956556" y="3477690"/>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a16="http://schemas.microsoft.com/office/drawing/2014/main" id="{58C5D37F-C0CF-4CAA-9827-A028E8AC0FBA}"/>
              </a:ext>
            </a:extLst>
          </p:cNvPr>
          <p:cNvCxnSpPr>
            <a:cxnSpLocks/>
          </p:cNvCxnSpPr>
          <p:nvPr/>
        </p:nvCxnSpPr>
        <p:spPr>
          <a:xfrm>
            <a:off x="9870687" y="3480955"/>
            <a:ext cx="0" cy="33019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id="{DAEC71D3-4F8F-4691-A527-08A621FEB0B3}"/>
              </a:ext>
            </a:extLst>
          </p:cNvPr>
          <p:cNvCxnSpPr/>
          <p:nvPr/>
        </p:nvCxnSpPr>
        <p:spPr>
          <a:xfrm>
            <a:off x="12128321" y="3540529"/>
            <a:ext cx="0" cy="221402"/>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20" name="矩形 119">
            <a:extLst>
              <a:ext uri="{FF2B5EF4-FFF2-40B4-BE49-F238E27FC236}">
                <a16:creationId xmlns:a16="http://schemas.microsoft.com/office/drawing/2014/main" id="{DA2FA030-BA05-4DAA-A5F2-E28B8B0A6730}"/>
              </a:ext>
            </a:extLst>
          </p:cNvPr>
          <p:cNvSpPr/>
          <p:nvPr/>
        </p:nvSpPr>
        <p:spPr>
          <a:xfrm>
            <a:off x="3127562" y="2270779"/>
            <a:ext cx="1841534" cy="1048926"/>
          </a:xfrm>
          <a:prstGeom prst="rect">
            <a:avLst/>
          </a:prstGeom>
          <a:ln>
            <a:noFill/>
          </a:ln>
          <a:extLst>
            <a:ext uri="{91240B29-F687-4F45-9708-019B960494DF}">
              <a14:hiddenLine xmlns:a14="http://schemas.microsoft.com/office/drawing/2010/main" w="0">
                <a:solidFill>
                  <a:schemeClr val="accent1"/>
                </a:solidFill>
              </a14:hiddenLine>
            </a:ext>
          </a:extLst>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1" name="文本框 120">
            <a:extLst>
              <a:ext uri="{FF2B5EF4-FFF2-40B4-BE49-F238E27FC236}">
                <a16:creationId xmlns:a16="http://schemas.microsoft.com/office/drawing/2014/main" id="{C571BCB0-20B6-491C-9419-3CC6FF9F8157}"/>
              </a:ext>
            </a:extLst>
          </p:cNvPr>
          <p:cNvSpPr txBox="1"/>
          <p:nvPr/>
        </p:nvSpPr>
        <p:spPr>
          <a:xfrm>
            <a:off x="988413" y="2270779"/>
            <a:ext cx="615553" cy="2805143"/>
          </a:xfrm>
          <a:prstGeom prst="rect">
            <a:avLst/>
          </a:prstGeom>
          <a:noFill/>
        </p:spPr>
        <p:txBody>
          <a:bodyPr vert="eaVert" wrap="square" rtlCol="0">
            <a:spAutoFit/>
          </a:bodyPr>
          <a:lstStyle/>
          <a:p>
            <a:pPr algn="ctr"/>
            <a:r>
              <a:rPr lang="zh-CN" altLang="en-US" sz="2800" b="1" dirty="0">
                <a:solidFill>
                  <a:schemeClr val="tx1">
                    <a:lumMod val="85000"/>
                    <a:lumOff val="15000"/>
                  </a:schemeClr>
                </a:solidFill>
                <a:latin typeface="+mj-ea"/>
                <a:ea typeface="+mj-ea"/>
              </a:rPr>
              <a:t>请输入你的标题</a:t>
            </a:r>
          </a:p>
        </p:txBody>
      </p:sp>
    </p:spTree>
    <p:extLst>
      <p:ext uri="{BB962C8B-B14F-4D97-AF65-F5344CB8AC3E}">
        <p14:creationId xmlns:p14="http://schemas.microsoft.com/office/powerpoint/2010/main" val="160505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6DA9A13-0EB8-4EA7-B21E-B98BAF9F9A25}"/>
              </a:ext>
            </a:extLst>
          </p:cNvPr>
          <p:cNvSpPr>
            <a:spLocks noGrp="1"/>
          </p:cNvSpPr>
          <p:nvPr>
            <p:ph type="body" sz="quarter" idx="10"/>
          </p:nvPr>
        </p:nvSpPr>
        <p:spPr/>
        <p:txBody>
          <a:bodyPr/>
          <a:lstStyle/>
          <a:p>
            <a:r>
              <a:rPr lang="zh-CN" altLang="en-US" dirty="0"/>
              <a:t>请输入你的标题</a:t>
            </a:r>
          </a:p>
        </p:txBody>
      </p:sp>
      <p:pic>
        <p:nvPicPr>
          <p:cNvPr id="7" name="图片占位符 6" descr="图片包含 建筑, 户外, 红色, 大&#10;&#10;描述已自动生成">
            <a:extLst>
              <a:ext uri="{FF2B5EF4-FFF2-40B4-BE49-F238E27FC236}">
                <a16:creationId xmlns:a16="http://schemas.microsoft.com/office/drawing/2014/main" id="{EF4AB2D1-366E-44C8-8118-98B3E9E9BD4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20" b="20"/>
          <a:stretch>
            <a:fillRect/>
          </a:stretch>
        </p:blipFill>
        <p:spPr/>
      </p:pic>
      <p:sp>
        <p:nvSpPr>
          <p:cNvPr id="3" name="矩形 2">
            <a:extLst>
              <a:ext uri="{FF2B5EF4-FFF2-40B4-BE49-F238E27FC236}">
                <a16:creationId xmlns:a16="http://schemas.microsoft.com/office/drawing/2014/main" id="{850D2D4E-A4F8-4C09-B730-6FA9C9AF094F}"/>
              </a:ext>
            </a:extLst>
          </p:cNvPr>
          <p:cNvSpPr/>
          <p:nvPr/>
        </p:nvSpPr>
        <p:spPr>
          <a:xfrm>
            <a:off x="660400" y="2180115"/>
            <a:ext cx="5676900" cy="4055585"/>
          </a:xfrm>
          <a:prstGeom prst="rect">
            <a:avLst/>
          </a:prstGeom>
          <a:solidFill>
            <a:schemeClr val="bg2"/>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D49A3C76-185D-4941-9501-172DF27EC6A8}"/>
              </a:ext>
            </a:extLst>
          </p:cNvPr>
          <p:cNvSpPr/>
          <p:nvPr/>
        </p:nvSpPr>
        <p:spPr>
          <a:xfrm>
            <a:off x="997150" y="1317470"/>
            <a:ext cx="2236510" cy="584775"/>
          </a:xfrm>
          <a:prstGeom prst="rect">
            <a:avLst/>
          </a:prstGeom>
        </p:spPr>
        <p:txBody>
          <a:bodyPr wrap="none">
            <a:spAutoFit/>
          </a:bodyPr>
          <a:lstStyle/>
          <a:p>
            <a:pPr algn="ctr"/>
            <a:r>
              <a:rPr lang="zh-CN" altLang="en-US" sz="3200" b="1" dirty="0">
                <a:solidFill>
                  <a:schemeClr val="tx1">
                    <a:lumMod val="85000"/>
                    <a:lumOff val="15000"/>
                  </a:schemeClr>
                </a:solidFill>
                <a:latin typeface="+mj-ea"/>
                <a:ea typeface="+mj-ea"/>
              </a:rPr>
              <a:t>请输入标题</a:t>
            </a:r>
          </a:p>
        </p:txBody>
      </p:sp>
      <p:sp>
        <p:nvSpPr>
          <p:cNvPr id="30" name="矩形 29">
            <a:extLst>
              <a:ext uri="{FF2B5EF4-FFF2-40B4-BE49-F238E27FC236}">
                <a16:creationId xmlns:a16="http://schemas.microsoft.com/office/drawing/2014/main" id="{B98559CA-0E7D-495D-BFC8-AE7D704E4771}"/>
              </a:ext>
            </a:extLst>
          </p:cNvPr>
          <p:cNvSpPr/>
          <p:nvPr/>
        </p:nvSpPr>
        <p:spPr>
          <a:xfrm>
            <a:off x="997150" y="2874590"/>
            <a:ext cx="5003400" cy="3055773"/>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p>
          <a:p>
            <a:pPr marL="285750" indent="-285750">
              <a:lnSpc>
                <a:spcPct val="120000"/>
              </a:lnSpc>
              <a:buFont typeface="Arial" panose="020B0604020202020204" pitchFamily="34" charset="0"/>
              <a:buChar char="•"/>
            </a:pPr>
            <a:endPar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023702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D244761D-A1D5-4D13-8977-1F8E6DFF22F1}"/>
              </a:ext>
            </a:extLst>
          </p:cNvPr>
          <p:cNvSpPr>
            <a:spLocks noGrp="1"/>
          </p:cNvSpPr>
          <p:nvPr>
            <p:ph type="body" sz="quarter" idx="10"/>
          </p:nvPr>
        </p:nvSpPr>
        <p:spPr/>
        <p:txBody>
          <a:bodyPr/>
          <a:lstStyle/>
          <a:p>
            <a:r>
              <a:rPr lang="zh-CN" altLang="en-US" dirty="0"/>
              <a:t>请输入你的标题</a:t>
            </a:r>
          </a:p>
        </p:txBody>
      </p:sp>
      <p:sp>
        <p:nvSpPr>
          <p:cNvPr id="4" name="矩形 3">
            <a:extLst>
              <a:ext uri="{FF2B5EF4-FFF2-40B4-BE49-F238E27FC236}">
                <a16:creationId xmlns:a16="http://schemas.microsoft.com/office/drawing/2014/main" id="{94A9EDB7-47A1-40C0-824B-ED7136BCDA12}"/>
              </a:ext>
            </a:extLst>
          </p:cNvPr>
          <p:cNvSpPr/>
          <p:nvPr/>
        </p:nvSpPr>
        <p:spPr>
          <a:xfrm>
            <a:off x="5105986" y="1403962"/>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a:t>
            </a:r>
          </a:p>
        </p:txBody>
      </p:sp>
      <p:sp>
        <p:nvSpPr>
          <p:cNvPr id="5" name="矩形 4">
            <a:extLst>
              <a:ext uri="{FF2B5EF4-FFF2-40B4-BE49-F238E27FC236}">
                <a16:creationId xmlns:a16="http://schemas.microsoft.com/office/drawing/2014/main" id="{322F5B19-4350-417F-A7DD-4791A581E496}"/>
              </a:ext>
            </a:extLst>
          </p:cNvPr>
          <p:cNvSpPr/>
          <p:nvPr/>
        </p:nvSpPr>
        <p:spPr>
          <a:xfrm>
            <a:off x="2541181" y="2869967"/>
            <a:ext cx="7109639" cy="369332"/>
          </a:xfrm>
          <a:prstGeom prst="rect">
            <a:avLst/>
          </a:prstGeom>
        </p:spPr>
        <p:txBody>
          <a:bodyPr wrap="none">
            <a:spAutoFit/>
          </a:bodyPr>
          <a:lstStyle/>
          <a:p>
            <a:r>
              <a:rPr lang="zh-CN" altLang="en-US" dirty="0">
                <a:solidFill>
                  <a:prstClr val="black"/>
                </a:solidFill>
              </a:rPr>
              <a:t>请在这里输入你的内容请在这里输入你的内容请在这里输入你的内容</a:t>
            </a:r>
            <a:endParaRPr lang="zh-CN" altLang="en-US" dirty="0"/>
          </a:p>
        </p:txBody>
      </p:sp>
      <p:sp>
        <p:nvSpPr>
          <p:cNvPr id="6" name="矩形 5">
            <a:extLst>
              <a:ext uri="{FF2B5EF4-FFF2-40B4-BE49-F238E27FC236}">
                <a16:creationId xmlns:a16="http://schemas.microsoft.com/office/drawing/2014/main" id="{36634B25-80AC-4775-9BF6-A88A0CBA35FA}"/>
              </a:ext>
            </a:extLst>
          </p:cNvPr>
          <p:cNvSpPr/>
          <p:nvPr/>
        </p:nvSpPr>
        <p:spPr>
          <a:xfrm>
            <a:off x="2506049" y="3344372"/>
            <a:ext cx="1377300" cy="497957"/>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20XX</a:t>
            </a:r>
            <a:r>
              <a:rPr lang="zh-CN" altLang="en-US" sz="2400" b="1" spc="120" dirty="0">
                <a:gradFill>
                  <a:gsLst>
                    <a:gs pos="100000">
                      <a:schemeClr val="accent2"/>
                    </a:gs>
                    <a:gs pos="0">
                      <a:schemeClr val="accent1"/>
                    </a:gs>
                  </a:gsLst>
                  <a:lin ang="2700000" scaled="0"/>
                </a:gradFill>
                <a:latin typeface="+mj-ea"/>
                <a:ea typeface="+mj-ea"/>
              </a:rPr>
              <a:t>年</a:t>
            </a:r>
          </a:p>
        </p:txBody>
      </p:sp>
      <p:sp>
        <p:nvSpPr>
          <p:cNvPr id="7" name="矩形 6">
            <a:extLst>
              <a:ext uri="{FF2B5EF4-FFF2-40B4-BE49-F238E27FC236}">
                <a16:creationId xmlns:a16="http://schemas.microsoft.com/office/drawing/2014/main" id="{39639B74-DC21-4488-A1B5-FD50463F6E04}"/>
              </a:ext>
            </a:extLst>
          </p:cNvPr>
          <p:cNvSpPr/>
          <p:nvPr/>
        </p:nvSpPr>
        <p:spPr>
          <a:xfrm>
            <a:off x="5407351" y="3333459"/>
            <a:ext cx="1377300" cy="497957"/>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20XX</a:t>
            </a:r>
            <a:r>
              <a:rPr lang="zh-CN" altLang="en-US" sz="2400" b="1" spc="120" dirty="0">
                <a:gradFill>
                  <a:gsLst>
                    <a:gs pos="100000">
                      <a:schemeClr val="accent2"/>
                    </a:gs>
                    <a:gs pos="0">
                      <a:schemeClr val="accent1"/>
                    </a:gs>
                  </a:gsLst>
                  <a:lin ang="2700000" scaled="0"/>
                </a:gradFill>
                <a:latin typeface="+mj-ea"/>
                <a:ea typeface="+mj-ea"/>
              </a:rPr>
              <a:t>年</a:t>
            </a:r>
          </a:p>
        </p:txBody>
      </p:sp>
      <p:sp>
        <p:nvSpPr>
          <p:cNvPr id="8" name="矩形 7">
            <a:extLst>
              <a:ext uri="{FF2B5EF4-FFF2-40B4-BE49-F238E27FC236}">
                <a16:creationId xmlns:a16="http://schemas.microsoft.com/office/drawing/2014/main" id="{5535A034-B3E6-4E35-86EF-8EE7F7444C59}"/>
              </a:ext>
            </a:extLst>
          </p:cNvPr>
          <p:cNvSpPr/>
          <p:nvPr/>
        </p:nvSpPr>
        <p:spPr>
          <a:xfrm>
            <a:off x="8307066" y="3333458"/>
            <a:ext cx="1377300" cy="497957"/>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20XX</a:t>
            </a:r>
            <a:r>
              <a:rPr lang="zh-CN" altLang="en-US" sz="2400" b="1" spc="120" dirty="0">
                <a:gradFill>
                  <a:gsLst>
                    <a:gs pos="100000">
                      <a:schemeClr val="accent2"/>
                    </a:gs>
                    <a:gs pos="0">
                      <a:schemeClr val="accent1"/>
                    </a:gs>
                  </a:gsLst>
                  <a:lin ang="2700000" scaled="0"/>
                </a:gradFill>
                <a:latin typeface="+mj-ea"/>
                <a:ea typeface="+mj-ea"/>
              </a:rPr>
              <a:t>年</a:t>
            </a:r>
          </a:p>
        </p:txBody>
      </p:sp>
      <p:cxnSp>
        <p:nvCxnSpPr>
          <p:cNvPr id="9" name="直接连接符 8">
            <a:extLst>
              <a:ext uri="{FF2B5EF4-FFF2-40B4-BE49-F238E27FC236}">
                <a16:creationId xmlns:a16="http://schemas.microsoft.com/office/drawing/2014/main" id="{466CCD86-A650-4853-968E-5DD83A4BFA8E}"/>
              </a:ext>
            </a:extLst>
          </p:cNvPr>
          <p:cNvCxnSpPr>
            <a:cxnSpLocks/>
          </p:cNvCxnSpPr>
          <p:nvPr/>
        </p:nvCxnSpPr>
        <p:spPr>
          <a:xfrm>
            <a:off x="0" y="4121411"/>
            <a:ext cx="12192000" cy="0"/>
          </a:xfrm>
          <a:prstGeom prst="line">
            <a:avLst/>
          </a:prstGeom>
          <a:ln w="28575">
            <a:gradFill>
              <a:gsLst>
                <a:gs pos="0">
                  <a:schemeClr val="accent2"/>
                </a:gs>
                <a:gs pos="49000">
                  <a:schemeClr val="accent1"/>
                </a:gs>
                <a:gs pos="100000">
                  <a:schemeClr val="accent2"/>
                </a:gs>
              </a:gsLst>
              <a:lin ang="0" scaled="0"/>
            </a:gra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1F79CAF9-0507-44EE-9985-F608F6AF92FC}"/>
              </a:ext>
            </a:extLst>
          </p:cNvPr>
          <p:cNvCxnSpPr/>
          <p:nvPr/>
        </p:nvCxnSpPr>
        <p:spPr>
          <a:xfrm>
            <a:off x="1777968" y="4010710"/>
            <a:ext cx="0" cy="221402"/>
          </a:xfrm>
          <a:prstGeom prst="line">
            <a:avLst/>
          </a:prstGeom>
          <a:ln w="3175"/>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B16C7294-25E5-4D9B-BCF3-7B66B761019D}"/>
              </a:ext>
            </a:extLst>
          </p:cNvPr>
          <p:cNvCxnSpPr>
            <a:cxnSpLocks/>
          </p:cNvCxnSpPr>
          <p:nvPr/>
        </p:nvCxnSpPr>
        <p:spPr>
          <a:xfrm>
            <a:off x="1871921" y="40107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FEAE1691-9E02-48EB-8473-76BC7518653C}"/>
              </a:ext>
            </a:extLst>
          </p:cNvPr>
          <p:cNvCxnSpPr>
            <a:cxnSpLocks/>
          </p:cNvCxnSpPr>
          <p:nvPr/>
        </p:nvCxnSpPr>
        <p:spPr>
          <a:xfrm>
            <a:off x="1965875" y="40108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4C92A01B-A5D6-4FCD-B41E-F2A15E99A3CC}"/>
              </a:ext>
            </a:extLst>
          </p:cNvPr>
          <p:cNvCxnSpPr>
            <a:cxnSpLocks/>
          </p:cNvCxnSpPr>
          <p:nvPr/>
        </p:nvCxnSpPr>
        <p:spPr>
          <a:xfrm>
            <a:off x="2059828" y="40109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932082A5-7569-4673-875D-CCB5EDDE136E}"/>
              </a:ext>
            </a:extLst>
          </p:cNvPr>
          <p:cNvCxnSpPr>
            <a:cxnSpLocks/>
          </p:cNvCxnSpPr>
          <p:nvPr/>
        </p:nvCxnSpPr>
        <p:spPr>
          <a:xfrm>
            <a:off x="2153782" y="40110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BF3277C0-B978-49E9-9C76-E8010D8FA623}"/>
              </a:ext>
            </a:extLst>
          </p:cNvPr>
          <p:cNvCxnSpPr>
            <a:cxnSpLocks/>
          </p:cNvCxnSpPr>
          <p:nvPr/>
        </p:nvCxnSpPr>
        <p:spPr>
          <a:xfrm>
            <a:off x="2247735" y="40111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C16F5218-74EC-4080-A2CD-925EE03AA56D}"/>
              </a:ext>
            </a:extLst>
          </p:cNvPr>
          <p:cNvCxnSpPr>
            <a:cxnSpLocks/>
          </p:cNvCxnSpPr>
          <p:nvPr/>
        </p:nvCxnSpPr>
        <p:spPr>
          <a:xfrm>
            <a:off x="2341689" y="40112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4F8888B6-DF41-4F06-88BA-3C3DE1AE849B}"/>
              </a:ext>
            </a:extLst>
          </p:cNvPr>
          <p:cNvCxnSpPr>
            <a:cxnSpLocks/>
          </p:cNvCxnSpPr>
          <p:nvPr/>
        </p:nvCxnSpPr>
        <p:spPr>
          <a:xfrm>
            <a:off x="2435642" y="40113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BBEA6CC1-B240-4C64-9DA8-77F96E9B4593}"/>
              </a:ext>
            </a:extLst>
          </p:cNvPr>
          <p:cNvCxnSpPr>
            <a:cxnSpLocks/>
          </p:cNvCxnSpPr>
          <p:nvPr/>
        </p:nvCxnSpPr>
        <p:spPr>
          <a:xfrm>
            <a:off x="2529595" y="40114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23AEC271-8A95-4A33-979A-68A085256BBF}"/>
              </a:ext>
            </a:extLst>
          </p:cNvPr>
          <p:cNvCxnSpPr>
            <a:cxnSpLocks/>
          </p:cNvCxnSpPr>
          <p:nvPr/>
        </p:nvCxnSpPr>
        <p:spPr>
          <a:xfrm>
            <a:off x="2623549" y="40115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EA1544BC-8BCC-4415-9B24-2B267F0D42CA}"/>
              </a:ext>
            </a:extLst>
          </p:cNvPr>
          <p:cNvCxnSpPr>
            <a:cxnSpLocks/>
          </p:cNvCxnSpPr>
          <p:nvPr/>
        </p:nvCxnSpPr>
        <p:spPr>
          <a:xfrm>
            <a:off x="2717502" y="40116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663D8EC6-D20C-4CBA-A732-215136C78F12}"/>
              </a:ext>
            </a:extLst>
          </p:cNvPr>
          <p:cNvCxnSpPr>
            <a:cxnSpLocks/>
          </p:cNvCxnSpPr>
          <p:nvPr/>
        </p:nvCxnSpPr>
        <p:spPr>
          <a:xfrm>
            <a:off x="2811455" y="40116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BC4DF062-C138-4D5D-BD31-E11491C38916}"/>
              </a:ext>
            </a:extLst>
          </p:cNvPr>
          <p:cNvCxnSpPr>
            <a:cxnSpLocks/>
          </p:cNvCxnSpPr>
          <p:nvPr/>
        </p:nvCxnSpPr>
        <p:spPr>
          <a:xfrm>
            <a:off x="2905409" y="40117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62818725-D8A4-40D8-A1E0-D6AC588F0DF1}"/>
              </a:ext>
            </a:extLst>
          </p:cNvPr>
          <p:cNvCxnSpPr>
            <a:cxnSpLocks/>
          </p:cNvCxnSpPr>
          <p:nvPr/>
        </p:nvCxnSpPr>
        <p:spPr>
          <a:xfrm>
            <a:off x="2999362" y="40118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539880B7-82E8-4C27-AF9A-8F6C8079BBB7}"/>
              </a:ext>
            </a:extLst>
          </p:cNvPr>
          <p:cNvCxnSpPr>
            <a:cxnSpLocks/>
          </p:cNvCxnSpPr>
          <p:nvPr/>
        </p:nvCxnSpPr>
        <p:spPr>
          <a:xfrm>
            <a:off x="3093316" y="40119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4C6DD9EB-5291-483D-8F84-01DD3103AEC1}"/>
              </a:ext>
            </a:extLst>
          </p:cNvPr>
          <p:cNvCxnSpPr>
            <a:cxnSpLocks/>
          </p:cNvCxnSpPr>
          <p:nvPr/>
        </p:nvCxnSpPr>
        <p:spPr>
          <a:xfrm>
            <a:off x="3187269" y="40120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42A9E943-A15C-46D0-A985-9D868B7135A9}"/>
              </a:ext>
            </a:extLst>
          </p:cNvPr>
          <p:cNvCxnSpPr>
            <a:cxnSpLocks/>
          </p:cNvCxnSpPr>
          <p:nvPr/>
        </p:nvCxnSpPr>
        <p:spPr>
          <a:xfrm>
            <a:off x="3281222" y="40121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CC4381EC-F6C1-4E3E-A2B5-004EC0CC2906}"/>
              </a:ext>
            </a:extLst>
          </p:cNvPr>
          <p:cNvCxnSpPr>
            <a:cxnSpLocks/>
          </p:cNvCxnSpPr>
          <p:nvPr/>
        </p:nvCxnSpPr>
        <p:spPr>
          <a:xfrm>
            <a:off x="3375176" y="40122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a16="http://schemas.microsoft.com/office/drawing/2014/main" id="{E300B998-BD99-478B-BF5F-958C7EC52CA6}"/>
              </a:ext>
            </a:extLst>
          </p:cNvPr>
          <p:cNvCxnSpPr>
            <a:cxnSpLocks/>
          </p:cNvCxnSpPr>
          <p:nvPr/>
        </p:nvCxnSpPr>
        <p:spPr>
          <a:xfrm>
            <a:off x="3469129" y="40123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857059DC-7BC4-43B6-9439-F853C43A35C1}"/>
              </a:ext>
            </a:extLst>
          </p:cNvPr>
          <p:cNvCxnSpPr>
            <a:cxnSpLocks/>
          </p:cNvCxnSpPr>
          <p:nvPr/>
        </p:nvCxnSpPr>
        <p:spPr>
          <a:xfrm>
            <a:off x="3563083" y="401240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D087E337-0F30-4C98-9616-14CE5D9C1C46}"/>
              </a:ext>
            </a:extLst>
          </p:cNvPr>
          <p:cNvCxnSpPr>
            <a:cxnSpLocks/>
          </p:cNvCxnSpPr>
          <p:nvPr/>
        </p:nvCxnSpPr>
        <p:spPr>
          <a:xfrm>
            <a:off x="3657036" y="40124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B1D0A69C-F871-4B4E-9408-B6AE3539BCE0}"/>
              </a:ext>
            </a:extLst>
          </p:cNvPr>
          <p:cNvCxnSpPr>
            <a:cxnSpLocks/>
          </p:cNvCxnSpPr>
          <p:nvPr/>
        </p:nvCxnSpPr>
        <p:spPr>
          <a:xfrm>
            <a:off x="3750989" y="40125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2D597101-B013-40CA-A0BC-6B28A9ADB739}"/>
              </a:ext>
            </a:extLst>
          </p:cNvPr>
          <p:cNvCxnSpPr>
            <a:cxnSpLocks/>
          </p:cNvCxnSpPr>
          <p:nvPr/>
        </p:nvCxnSpPr>
        <p:spPr>
          <a:xfrm>
            <a:off x="3844943" y="40126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81C9767F-2BB0-40A3-A475-4379DA0D37AF}"/>
              </a:ext>
            </a:extLst>
          </p:cNvPr>
          <p:cNvCxnSpPr>
            <a:cxnSpLocks/>
          </p:cNvCxnSpPr>
          <p:nvPr/>
        </p:nvCxnSpPr>
        <p:spPr>
          <a:xfrm>
            <a:off x="3938896" y="401276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9CAA49B2-287F-4D85-9260-CB784F04D9F9}"/>
              </a:ext>
            </a:extLst>
          </p:cNvPr>
          <p:cNvCxnSpPr>
            <a:cxnSpLocks/>
          </p:cNvCxnSpPr>
          <p:nvPr/>
        </p:nvCxnSpPr>
        <p:spPr>
          <a:xfrm>
            <a:off x="4032849" y="40128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50EADFF7-D5D9-4C80-8247-CDA6FF5F6F96}"/>
              </a:ext>
            </a:extLst>
          </p:cNvPr>
          <p:cNvCxnSpPr>
            <a:cxnSpLocks/>
          </p:cNvCxnSpPr>
          <p:nvPr/>
        </p:nvCxnSpPr>
        <p:spPr>
          <a:xfrm>
            <a:off x="4126803" y="40129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341E7C57-D977-4665-AE76-B67E27E6F347}"/>
              </a:ext>
            </a:extLst>
          </p:cNvPr>
          <p:cNvCxnSpPr>
            <a:cxnSpLocks/>
          </p:cNvCxnSpPr>
          <p:nvPr/>
        </p:nvCxnSpPr>
        <p:spPr>
          <a:xfrm>
            <a:off x="4220756" y="401302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448CD48E-071A-49D0-9249-13F1B7DF17CA}"/>
              </a:ext>
            </a:extLst>
          </p:cNvPr>
          <p:cNvCxnSpPr>
            <a:cxnSpLocks/>
          </p:cNvCxnSpPr>
          <p:nvPr/>
        </p:nvCxnSpPr>
        <p:spPr>
          <a:xfrm>
            <a:off x="4314710" y="40131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EB5D9CA9-33A7-43FB-9E9F-33E9B445DAE0}"/>
              </a:ext>
            </a:extLst>
          </p:cNvPr>
          <p:cNvCxnSpPr>
            <a:cxnSpLocks/>
          </p:cNvCxnSpPr>
          <p:nvPr/>
        </p:nvCxnSpPr>
        <p:spPr>
          <a:xfrm>
            <a:off x="4408663" y="401320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2BB79F8E-8C4F-4125-8258-28F33DC424AC}"/>
              </a:ext>
            </a:extLst>
          </p:cNvPr>
          <p:cNvCxnSpPr>
            <a:cxnSpLocks/>
          </p:cNvCxnSpPr>
          <p:nvPr/>
        </p:nvCxnSpPr>
        <p:spPr>
          <a:xfrm>
            <a:off x="4502616" y="401329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FF6C9B99-74AE-42D3-903A-62BCA3D10D73}"/>
              </a:ext>
            </a:extLst>
          </p:cNvPr>
          <p:cNvCxnSpPr>
            <a:cxnSpLocks/>
          </p:cNvCxnSpPr>
          <p:nvPr/>
        </p:nvCxnSpPr>
        <p:spPr>
          <a:xfrm>
            <a:off x="4596570" y="401338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9594935E-1CFD-4856-A0DF-902490DC789B}"/>
              </a:ext>
            </a:extLst>
          </p:cNvPr>
          <p:cNvCxnSpPr>
            <a:cxnSpLocks/>
          </p:cNvCxnSpPr>
          <p:nvPr/>
        </p:nvCxnSpPr>
        <p:spPr>
          <a:xfrm>
            <a:off x="4690523" y="40134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3C69EEE9-6903-4942-BB29-D6DC32669619}"/>
              </a:ext>
            </a:extLst>
          </p:cNvPr>
          <p:cNvCxnSpPr>
            <a:cxnSpLocks/>
          </p:cNvCxnSpPr>
          <p:nvPr/>
        </p:nvCxnSpPr>
        <p:spPr>
          <a:xfrm>
            <a:off x="4784477" y="40135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4E14E5E2-04E7-4A7A-A1D4-25584875D0F2}"/>
              </a:ext>
            </a:extLst>
          </p:cNvPr>
          <p:cNvCxnSpPr>
            <a:cxnSpLocks/>
          </p:cNvCxnSpPr>
          <p:nvPr/>
        </p:nvCxnSpPr>
        <p:spPr>
          <a:xfrm>
            <a:off x="4878430" y="401365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47724425-DE66-4639-A7D2-B4AD64478ED2}"/>
              </a:ext>
            </a:extLst>
          </p:cNvPr>
          <p:cNvCxnSpPr>
            <a:cxnSpLocks/>
          </p:cNvCxnSpPr>
          <p:nvPr/>
        </p:nvCxnSpPr>
        <p:spPr>
          <a:xfrm>
            <a:off x="4972384" y="401374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70574CF0-1AD0-4D0F-A91A-C40454A7DB04}"/>
              </a:ext>
            </a:extLst>
          </p:cNvPr>
          <p:cNvCxnSpPr>
            <a:cxnSpLocks/>
          </p:cNvCxnSpPr>
          <p:nvPr/>
        </p:nvCxnSpPr>
        <p:spPr>
          <a:xfrm>
            <a:off x="5066337" y="401383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B4F3D201-0DBE-4E25-B002-74F98536965D}"/>
              </a:ext>
            </a:extLst>
          </p:cNvPr>
          <p:cNvCxnSpPr>
            <a:cxnSpLocks/>
          </p:cNvCxnSpPr>
          <p:nvPr/>
        </p:nvCxnSpPr>
        <p:spPr>
          <a:xfrm>
            <a:off x="5160290" y="401392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552CBD59-B42E-4520-8D00-CDE6DA73486B}"/>
              </a:ext>
            </a:extLst>
          </p:cNvPr>
          <p:cNvCxnSpPr>
            <a:cxnSpLocks/>
          </p:cNvCxnSpPr>
          <p:nvPr/>
        </p:nvCxnSpPr>
        <p:spPr>
          <a:xfrm>
            <a:off x="5254244" y="40140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66355222-9508-492C-8923-9E9DF491B1FC}"/>
              </a:ext>
            </a:extLst>
          </p:cNvPr>
          <p:cNvCxnSpPr>
            <a:cxnSpLocks/>
          </p:cNvCxnSpPr>
          <p:nvPr/>
        </p:nvCxnSpPr>
        <p:spPr>
          <a:xfrm>
            <a:off x="5348197" y="40140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84DAAB42-3DF1-457C-844D-F6D75BC36F52}"/>
              </a:ext>
            </a:extLst>
          </p:cNvPr>
          <p:cNvCxnSpPr>
            <a:cxnSpLocks/>
          </p:cNvCxnSpPr>
          <p:nvPr/>
        </p:nvCxnSpPr>
        <p:spPr>
          <a:xfrm>
            <a:off x="5442151" y="401418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6833A0DF-185E-4C2B-A9D9-815D35FCE61D}"/>
              </a:ext>
            </a:extLst>
          </p:cNvPr>
          <p:cNvCxnSpPr>
            <a:cxnSpLocks/>
          </p:cNvCxnSpPr>
          <p:nvPr/>
        </p:nvCxnSpPr>
        <p:spPr>
          <a:xfrm>
            <a:off x="5536104" y="40142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45CEDA69-660E-411B-A56B-107B66FB3AC5}"/>
              </a:ext>
            </a:extLst>
          </p:cNvPr>
          <p:cNvCxnSpPr>
            <a:cxnSpLocks/>
          </p:cNvCxnSpPr>
          <p:nvPr/>
        </p:nvCxnSpPr>
        <p:spPr>
          <a:xfrm>
            <a:off x="5630057" y="40143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571DE6F9-22CB-4CAE-B9BF-7C6DD42CC2BC}"/>
              </a:ext>
            </a:extLst>
          </p:cNvPr>
          <p:cNvCxnSpPr>
            <a:cxnSpLocks/>
          </p:cNvCxnSpPr>
          <p:nvPr/>
        </p:nvCxnSpPr>
        <p:spPr>
          <a:xfrm>
            <a:off x="5724011" y="40144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5D2D0332-2E4F-46FC-B517-C784660A7990}"/>
              </a:ext>
            </a:extLst>
          </p:cNvPr>
          <p:cNvCxnSpPr>
            <a:cxnSpLocks/>
          </p:cNvCxnSpPr>
          <p:nvPr/>
        </p:nvCxnSpPr>
        <p:spPr>
          <a:xfrm>
            <a:off x="5817964" y="401454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640BF209-0AA1-4BE8-9E57-7C7CBFD8A5E0}"/>
              </a:ext>
            </a:extLst>
          </p:cNvPr>
          <p:cNvCxnSpPr>
            <a:cxnSpLocks/>
          </p:cNvCxnSpPr>
          <p:nvPr/>
        </p:nvCxnSpPr>
        <p:spPr>
          <a:xfrm>
            <a:off x="5911917" y="401463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141EB7A3-4D2A-4861-AF7F-AF85C379F7B3}"/>
              </a:ext>
            </a:extLst>
          </p:cNvPr>
          <p:cNvCxnSpPr>
            <a:cxnSpLocks/>
          </p:cNvCxnSpPr>
          <p:nvPr/>
        </p:nvCxnSpPr>
        <p:spPr>
          <a:xfrm>
            <a:off x="6005870" y="40147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81F37FB0-A113-457C-96D6-69B2873781B4}"/>
              </a:ext>
            </a:extLst>
          </p:cNvPr>
          <p:cNvCxnSpPr>
            <a:cxnSpLocks/>
          </p:cNvCxnSpPr>
          <p:nvPr/>
        </p:nvCxnSpPr>
        <p:spPr>
          <a:xfrm>
            <a:off x="6099824" y="40148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C76F5608-0D52-4628-9379-CC7F21116474}"/>
              </a:ext>
            </a:extLst>
          </p:cNvPr>
          <p:cNvCxnSpPr>
            <a:cxnSpLocks/>
          </p:cNvCxnSpPr>
          <p:nvPr/>
        </p:nvCxnSpPr>
        <p:spPr>
          <a:xfrm>
            <a:off x="6193778" y="40149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a16="http://schemas.microsoft.com/office/drawing/2014/main" id="{060A2785-8FF1-45F7-AA7B-B47DA25F7530}"/>
              </a:ext>
            </a:extLst>
          </p:cNvPr>
          <p:cNvCxnSpPr>
            <a:cxnSpLocks/>
          </p:cNvCxnSpPr>
          <p:nvPr/>
        </p:nvCxnSpPr>
        <p:spPr>
          <a:xfrm>
            <a:off x="6287731" y="401499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id="{F80664D6-6DD4-453A-9DF9-C1E44ED16A9A}"/>
              </a:ext>
            </a:extLst>
          </p:cNvPr>
          <p:cNvCxnSpPr>
            <a:cxnSpLocks/>
          </p:cNvCxnSpPr>
          <p:nvPr/>
        </p:nvCxnSpPr>
        <p:spPr>
          <a:xfrm>
            <a:off x="6381685" y="40150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a16="http://schemas.microsoft.com/office/drawing/2014/main" id="{4BDEBBBA-87B1-4C64-9848-853E24A6D9B6}"/>
              </a:ext>
            </a:extLst>
          </p:cNvPr>
          <p:cNvCxnSpPr>
            <a:cxnSpLocks/>
          </p:cNvCxnSpPr>
          <p:nvPr/>
        </p:nvCxnSpPr>
        <p:spPr>
          <a:xfrm>
            <a:off x="6475638" y="40151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a16="http://schemas.microsoft.com/office/drawing/2014/main" id="{4316B083-5022-4BA8-BCE4-A00CC3C338A3}"/>
              </a:ext>
            </a:extLst>
          </p:cNvPr>
          <p:cNvCxnSpPr>
            <a:cxnSpLocks/>
          </p:cNvCxnSpPr>
          <p:nvPr/>
        </p:nvCxnSpPr>
        <p:spPr>
          <a:xfrm>
            <a:off x="6569591" y="40152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E5B80CD2-C784-4584-BAD0-9DEDA75164C4}"/>
              </a:ext>
            </a:extLst>
          </p:cNvPr>
          <p:cNvCxnSpPr>
            <a:cxnSpLocks/>
          </p:cNvCxnSpPr>
          <p:nvPr/>
        </p:nvCxnSpPr>
        <p:spPr>
          <a:xfrm>
            <a:off x="6663544" y="40153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37E376D0-15BC-4DD5-ACD6-BA889FA5D723}"/>
              </a:ext>
            </a:extLst>
          </p:cNvPr>
          <p:cNvCxnSpPr>
            <a:cxnSpLocks/>
          </p:cNvCxnSpPr>
          <p:nvPr/>
        </p:nvCxnSpPr>
        <p:spPr>
          <a:xfrm>
            <a:off x="6757498" y="40154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02AFC9F1-46DA-48FB-9468-841E9D7E1C6B}"/>
              </a:ext>
            </a:extLst>
          </p:cNvPr>
          <p:cNvCxnSpPr>
            <a:cxnSpLocks/>
          </p:cNvCxnSpPr>
          <p:nvPr/>
        </p:nvCxnSpPr>
        <p:spPr>
          <a:xfrm>
            <a:off x="6851451" y="40155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22FF0369-FDA9-4034-AEF1-8BE301C4FBC0}"/>
              </a:ext>
            </a:extLst>
          </p:cNvPr>
          <p:cNvCxnSpPr>
            <a:cxnSpLocks/>
          </p:cNvCxnSpPr>
          <p:nvPr/>
        </p:nvCxnSpPr>
        <p:spPr>
          <a:xfrm>
            <a:off x="6945405" y="401561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BB57AD42-9BDF-4E6D-9FE4-3C19E1E31B05}"/>
              </a:ext>
            </a:extLst>
          </p:cNvPr>
          <p:cNvCxnSpPr>
            <a:cxnSpLocks/>
          </p:cNvCxnSpPr>
          <p:nvPr/>
        </p:nvCxnSpPr>
        <p:spPr>
          <a:xfrm>
            <a:off x="7039359" y="401570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9A13C3A9-466F-4F05-A034-6886E31CBB1B}"/>
              </a:ext>
            </a:extLst>
          </p:cNvPr>
          <p:cNvCxnSpPr>
            <a:cxnSpLocks/>
          </p:cNvCxnSpPr>
          <p:nvPr/>
        </p:nvCxnSpPr>
        <p:spPr>
          <a:xfrm>
            <a:off x="7133312" y="40157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a16="http://schemas.microsoft.com/office/drawing/2014/main" id="{F7D123DF-006A-4873-8B31-8811F4843DC2}"/>
              </a:ext>
            </a:extLst>
          </p:cNvPr>
          <p:cNvCxnSpPr>
            <a:cxnSpLocks/>
          </p:cNvCxnSpPr>
          <p:nvPr/>
        </p:nvCxnSpPr>
        <p:spPr>
          <a:xfrm>
            <a:off x="7227265" y="40158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5C161A53-8166-44A4-A6A9-C102AA263762}"/>
              </a:ext>
            </a:extLst>
          </p:cNvPr>
          <p:cNvCxnSpPr>
            <a:cxnSpLocks/>
          </p:cNvCxnSpPr>
          <p:nvPr/>
        </p:nvCxnSpPr>
        <p:spPr>
          <a:xfrm>
            <a:off x="7321218" y="401597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a16="http://schemas.microsoft.com/office/drawing/2014/main" id="{47D65749-3F6F-4F5C-989F-0E92FF8530B9}"/>
              </a:ext>
            </a:extLst>
          </p:cNvPr>
          <p:cNvCxnSpPr>
            <a:cxnSpLocks/>
          </p:cNvCxnSpPr>
          <p:nvPr/>
        </p:nvCxnSpPr>
        <p:spPr>
          <a:xfrm>
            <a:off x="7415172" y="401606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a16="http://schemas.microsoft.com/office/drawing/2014/main" id="{098B558B-1EA3-4AD6-8C01-BA1C7EC296A7}"/>
              </a:ext>
            </a:extLst>
          </p:cNvPr>
          <p:cNvCxnSpPr>
            <a:cxnSpLocks/>
          </p:cNvCxnSpPr>
          <p:nvPr/>
        </p:nvCxnSpPr>
        <p:spPr>
          <a:xfrm>
            <a:off x="7509125" y="40161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1B37633E-BA17-4EED-8C35-5A1387E0DE46}"/>
              </a:ext>
            </a:extLst>
          </p:cNvPr>
          <p:cNvCxnSpPr>
            <a:cxnSpLocks/>
          </p:cNvCxnSpPr>
          <p:nvPr/>
        </p:nvCxnSpPr>
        <p:spPr>
          <a:xfrm>
            <a:off x="7603078" y="40162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a16="http://schemas.microsoft.com/office/drawing/2014/main" id="{DA979560-E34A-4D12-907C-1C9A2075D930}"/>
              </a:ext>
            </a:extLst>
          </p:cNvPr>
          <p:cNvCxnSpPr>
            <a:cxnSpLocks/>
          </p:cNvCxnSpPr>
          <p:nvPr/>
        </p:nvCxnSpPr>
        <p:spPr>
          <a:xfrm>
            <a:off x="7697032" y="401633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36ABDFDF-D3CE-460C-8725-767D4F40A99A}"/>
              </a:ext>
            </a:extLst>
          </p:cNvPr>
          <p:cNvCxnSpPr>
            <a:cxnSpLocks/>
          </p:cNvCxnSpPr>
          <p:nvPr/>
        </p:nvCxnSpPr>
        <p:spPr>
          <a:xfrm>
            <a:off x="7790986" y="401641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4344259C-21CA-4650-9579-33519FFFE7AC}"/>
              </a:ext>
            </a:extLst>
          </p:cNvPr>
          <p:cNvCxnSpPr>
            <a:cxnSpLocks/>
          </p:cNvCxnSpPr>
          <p:nvPr/>
        </p:nvCxnSpPr>
        <p:spPr>
          <a:xfrm>
            <a:off x="7884939" y="401650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AD141515-5DD1-43AF-AFF4-06DDFEE88EA3}"/>
              </a:ext>
            </a:extLst>
          </p:cNvPr>
          <p:cNvCxnSpPr>
            <a:cxnSpLocks/>
          </p:cNvCxnSpPr>
          <p:nvPr/>
        </p:nvCxnSpPr>
        <p:spPr>
          <a:xfrm>
            <a:off x="7978892" y="401659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id="{3D855119-F1F3-46A9-9D49-D492EE9EE39A}"/>
              </a:ext>
            </a:extLst>
          </p:cNvPr>
          <p:cNvCxnSpPr>
            <a:cxnSpLocks/>
          </p:cNvCxnSpPr>
          <p:nvPr/>
        </p:nvCxnSpPr>
        <p:spPr>
          <a:xfrm>
            <a:off x="8072846" y="401668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87111920-0394-42C9-8D6E-0C10B31536F3}"/>
              </a:ext>
            </a:extLst>
          </p:cNvPr>
          <p:cNvCxnSpPr>
            <a:cxnSpLocks/>
          </p:cNvCxnSpPr>
          <p:nvPr/>
        </p:nvCxnSpPr>
        <p:spPr>
          <a:xfrm>
            <a:off x="8166799" y="40167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7CBBDA1A-3389-45E5-B778-F8ED38FFC4C6}"/>
              </a:ext>
            </a:extLst>
          </p:cNvPr>
          <p:cNvCxnSpPr>
            <a:cxnSpLocks/>
          </p:cNvCxnSpPr>
          <p:nvPr/>
        </p:nvCxnSpPr>
        <p:spPr>
          <a:xfrm>
            <a:off x="8260752" y="401686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678CFF49-0208-4473-AC7A-AD66CAA37735}"/>
              </a:ext>
            </a:extLst>
          </p:cNvPr>
          <p:cNvCxnSpPr>
            <a:cxnSpLocks/>
          </p:cNvCxnSpPr>
          <p:nvPr/>
        </p:nvCxnSpPr>
        <p:spPr>
          <a:xfrm>
            <a:off x="8354705" y="401695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A1F8B496-9448-459E-AC9D-5A7AC732C25C}"/>
              </a:ext>
            </a:extLst>
          </p:cNvPr>
          <p:cNvCxnSpPr>
            <a:cxnSpLocks/>
          </p:cNvCxnSpPr>
          <p:nvPr/>
        </p:nvCxnSpPr>
        <p:spPr>
          <a:xfrm>
            <a:off x="8448659" y="401704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73D93B98-11EC-4151-A482-8FFD493C30F4}"/>
              </a:ext>
            </a:extLst>
          </p:cNvPr>
          <p:cNvCxnSpPr>
            <a:cxnSpLocks/>
          </p:cNvCxnSpPr>
          <p:nvPr/>
        </p:nvCxnSpPr>
        <p:spPr>
          <a:xfrm>
            <a:off x="8542613" y="401713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a16="http://schemas.microsoft.com/office/drawing/2014/main" id="{5AC5818E-6FB5-4011-962B-8D43374F6013}"/>
              </a:ext>
            </a:extLst>
          </p:cNvPr>
          <p:cNvCxnSpPr>
            <a:cxnSpLocks/>
          </p:cNvCxnSpPr>
          <p:nvPr/>
        </p:nvCxnSpPr>
        <p:spPr>
          <a:xfrm>
            <a:off x="8636566" y="401722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5C5E92AF-FE6D-4AE6-9B45-410C60C64694}"/>
              </a:ext>
            </a:extLst>
          </p:cNvPr>
          <p:cNvCxnSpPr>
            <a:cxnSpLocks/>
          </p:cNvCxnSpPr>
          <p:nvPr/>
        </p:nvCxnSpPr>
        <p:spPr>
          <a:xfrm>
            <a:off x="8730520" y="40173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8581C166-FE51-456C-8E74-F002B9E52671}"/>
              </a:ext>
            </a:extLst>
          </p:cNvPr>
          <p:cNvCxnSpPr>
            <a:cxnSpLocks/>
          </p:cNvCxnSpPr>
          <p:nvPr/>
        </p:nvCxnSpPr>
        <p:spPr>
          <a:xfrm>
            <a:off x="8824473" y="401740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4DAFE534-67C8-419E-9024-8116A0FB7352}"/>
              </a:ext>
            </a:extLst>
          </p:cNvPr>
          <p:cNvCxnSpPr>
            <a:cxnSpLocks/>
          </p:cNvCxnSpPr>
          <p:nvPr/>
        </p:nvCxnSpPr>
        <p:spPr>
          <a:xfrm>
            <a:off x="8918426" y="401748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a16="http://schemas.microsoft.com/office/drawing/2014/main" id="{60885EF7-8DCB-4DAE-A90D-23C9437DB006}"/>
              </a:ext>
            </a:extLst>
          </p:cNvPr>
          <p:cNvCxnSpPr>
            <a:cxnSpLocks/>
          </p:cNvCxnSpPr>
          <p:nvPr/>
        </p:nvCxnSpPr>
        <p:spPr>
          <a:xfrm>
            <a:off x="9012379" y="40175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a16="http://schemas.microsoft.com/office/drawing/2014/main" id="{5919FFD1-0443-41AA-AE7B-D7540889C190}"/>
              </a:ext>
            </a:extLst>
          </p:cNvPr>
          <p:cNvCxnSpPr>
            <a:cxnSpLocks/>
          </p:cNvCxnSpPr>
          <p:nvPr/>
        </p:nvCxnSpPr>
        <p:spPr>
          <a:xfrm>
            <a:off x="9106333" y="40176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a16="http://schemas.microsoft.com/office/drawing/2014/main" id="{F7440BA8-E647-40EE-A57F-B2F594D8D81F}"/>
              </a:ext>
            </a:extLst>
          </p:cNvPr>
          <p:cNvCxnSpPr>
            <a:cxnSpLocks/>
          </p:cNvCxnSpPr>
          <p:nvPr/>
        </p:nvCxnSpPr>
        <p:spPr>
          <a:xfrm>
            <a:off x="9200286" y="401775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a16="http://schemas.microsoft.com/office/drawing/2014/main" id="{D5FE9C70-5786-41C2-9CF6-B9782A65BD22}"/>
              </a:ext>
            </a:extLst>
          </p:cNvPr>
          <p:cNvCxnSpPr>
            <a:cxnSpLocks/>
          </p:cNvCxnSpPr>
          <p:nvPr/>
        </p:nvCxnSpPr>
        <p:spPr>
          <a:xfrm>
            <a:off x="9294240" y="401784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a16="http://schemas.microsoft.com/office/drawing/2014/main" id="{C16E4F19-85F4-4299-8EAC-84759E5DF66E}"/>
              </a:ext>
            </a:extLst>
          </p:cNvPr>
          <p:cNvCxnSpPr>
            <a:cxnSpLocks/>
          </p:cNvCxnSpPr>
          <p:nvPr/>
        </p:nvCxnSpPr>
        <p:spPr>
          <a:xfrm>
            <a:off x="9388193" y="401793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a16="http://schemas.microsoft.com/office/drawing/2014/main" id="{63F5B31F-CBA1-4E34-B214-E1F0D7148EB8}"/>
              </a:ext>
            </a:extLst>
          </p:cNvPr>
          <p:cNvCxnSpPr>
            <a:cxnSpLocks/>
          </p:cNvCxnSpPr>
          <p:nvPr/>
        </p:nvCxnSpPr>
        <p:spPr>
          <a:xfrm>
            <a:off x="9482147" y="40180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308CB27C-8FC9-4036-85C0-E65F575F9A1C}"/>
              </a:ext>
            </a:extLst>
          </p:cNvPr>
          <p:cNvCxnSpPr>
            <a:cxnSpLocks/>
          </p:cNvCxnSpPr>
          <p:nvPr/>
        </p:nvCxnSpPr>
        <p:spPr>
          <a:xfrm>
            <a:off x="9576100" y="401811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a16="http://schemas.microsoft.com/office/drawing/2014/main" id="{48798163-AFC5-4397-B435-BCAA58B41512}"/>
              </a:ext>
            </a:extLst>
          </p:cNvPr>
          <p:cNvCxnSpPr>
            <a:cxnSpLocks/>
          </p:cNvCxnSpPr>
          <p:nvPr/>
        </p:nvCxnSpPr>
        <p:spPr>
          <a:xfrm>
            <a:off x="9670053" y="401820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a16="http://schemas.microsoft.com/office/drawing/2014/main" id="{104FBED1-9DF1-4A8E-958C-2017821F9DB2}"/>
              </a:ext>
            </a:extLst>
          </p:cNvPr>
          <p:cNvCxnSpPr>
            <a:cxnSpLocks/>
          </p:cNvCxnSpPr>
          <p:nvPr/>
        </p:nvCxnSpPr>
        <p:spPr>
          <a:xfrm>
            <a:off x="9764007" y="401829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a16="http://schemas.microsoft.com/office/drawing/2014/main" id="{1DCE5FE4-86CA-414B-A562-64130B2F1E2E}"/>
              </a:ext>
            </a:extLst>
          </p:cNvPr>
          <p:cNvCxnSpPr>
            <a:cxnSpLocks/>
          </p:cNvCxnSpPr>
          <p:nvPr/>
        </p:nvCxnSpPr>
        <p:spPr>
          <a:xfrm>
            <a:off x="9857960" y="40183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a16="http://schemas.microsoft.com/office/drawing/2014/main" id="{4CD3445C-433F-4CC6-A387-0E70F2E7206D}"/>
              </a:ext>
            </a:extLst>
          </p:cNvPr>
          <p:cNvCxnSpPr>
            <a:cxnSpLocks/>
          </p:cNvCxnSpPr>
          <p:nvPr/>
        </p:nvCxnSpPr>
        <p:spPr>
          <a:xfrm>
            <a:off x="9951913" y="40184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a16="http://schemas.microsoft.com/office/drawing/2014/main" id="{A4F29DA9-6203-4941-BD95-167316F0E92A}"/>
              </a:ext>
            </a:extLst>
          </p:cNvPr>
          <p:cNvCxnSpPr>
            <a:cxnSpLocks/>
          </p:cNvCxnSpPr>
          <p:nvPr/>
        </p:nvCxnSpPr>
        <p:spPr>
          <a:xfrm>
            <a:off x="10045867" y="40185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a16="http://schemas.microsoft.com/office/drawing/2014/main" id="{88E04BA8-EBEA-4B15-A706-70645B754CF6}"/>
              </a:ext>
            </a:extLst>
          </p:cNvPr>
          <p:cNvCxnSpPr>
            <a:cxnSpLocks/>
          </p:cNvCxnSpPr>
          <p:nvPr/>
        </p:nvCxnSpPr>
        <p:spPr>
          <a:xfrm>
            <a:off x="10139820" y="40186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a16="http://schemas.microsoft.com/office/drawing/2014/main" id="{3824B52C-D53E-40C8-BECF-1AC71A4A9F74}"/>
              </a:ext>
            </a:extLst>
          </p:cNvPr>
          <p:cNvCxnSpPr>
            <a:cxnSpLocks/>
          </p:cNvCxnSpPr>
          <p:nvPr/>
        </p:nvCxnSpPr>
        <p:spPr>
          <a:xfrm>
            <a:off x="10233774" y="401873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a16="http://schemas.microsoft.com/office/drawing/2014/main" id="{FA36ECE1-1FF5-4B0F-8687-2CFBC912BB35}"/>
              </a:ext>
            </a:extLst>
          </p:cNvPr>
          <p:cNvCxnSpPr>
            <a:cxnSpLocks/>
          </p:cNvCxnSpPr>
          <p:nvPr/>
        </p:nvCxnSpPr>
        <p:spPr>
          <a:xfrm>
            <a:off x="10327727" y="401882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a16="http://schemas.microsoft.com/office/drawing/2014/main" id="{952EB232-7ACE-4109-ABCA-57DA078DDF14}"/>
              </a:ext>
            </a:extLst>
          </p:cNvPr>
          <p:cNvCxnSpPr>
            <a:cxnSpLocks/>
          </p:cNvCxnSpPr>
          <p:nvPr/>
        </p:nvCxnSpPr>
        <p:spPr>
          <a:xfrm>
            <a:off x="10421681" y="401891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a16="http://schemas.microsoft.com/office/drawing/2014/main" id="{BDD61A60-3A9A-45F2-9FF7-87897E86C6CD}"/>
              </a:ext>
            </a:extLst>
          </p:cNvPr>
          <p:cNvCxnSpPr>
            <a:cxnSpLocks/>
          </p:cNvCxnSpPr>
          <p:nvPr/>
        </p:nvCxnSpPr>
        <p:spPr>
          <a:xfrm>
            <a:off x="3194699" y="3969514"/>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a16="http://schemas.microsoft.com/office/drawing/2014/main" id="{9A948697-7EA9-4AEB-9B73-F32801F60468}"/>
              </a:ext>
            </a:extLst>
          </p:cNvPr>
          <p:cNvCxnSpPr>
            <a:cxnSpLocks/>
          </p:cNvCxnSpPr>
          <p:nvPr/>
        </p:nvCxnSpPr>
        <p:spPr>
          <a:xfrm>
            <a:off x="6095496" y="3956880"/>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a16="http://schemas.microsoft.com/office/drawing/2014/main" id="{EBD4FF7F-074F-4637-8043-F1FBA5DECB73}"/>
              </a:ext>
            </a:extLst>
          </p:cNvPr>
          <p:cNvCxnSpPr>
            <a:cxnSpLocks/>
          </p:cNvCxnSpPr>
          <p:nvPr/>
        </p:nvCxnSpPr>
        <p:spPr>
          <a:xfrm>
            <a:off x="9009627" y="3960145"/>
            <a:ext cx="0" cy="33019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6" name="矩形 105">
            <a:extLst>
              <a:ext uri="{FF2B5EF4-FFF2-40B4-BE49-F238E27FC236}">
                <a16:creationId xmlns:a16="http://schemas.microsoft.com/office/drawing/2014/main" id="{0FDD7B08-2482-48A4-9F9D-602786B9AF11}"/>
              </a:ext>
            </a:extLst>
          </p:cNvPr>
          <p:cNvSpPr/>
          <p:nvPr/>
        </p:nvSpPr>
        <p:spPr>
          <a:xfrm>
            <a:off x="3127562" y="3115729"/>
            <a:ext cx="1841534" cy="1048926"/>
          </a:xfrm>
          <a:prstGeom prst="rect">
            <a:avLst/>
          </a:prstGeom>
          <a:ln>
            <a:noFill/>
          </a:ln>
          <a:extLst>
            <a:ext uri="{91240B29-F687-4F45-9708-019B960494DF}">
              <a14:hiddenLine xmlns:a14="http://schemas.microsoft.com/office/drawing/2010/main" w="0">
                <a:solidFill>
                  <a:schemeClr val="accent1"/>
                </a:solidFill>
              </a14:hiddenLine>
            </a:ext>
          </a:extLst>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7" name="矩形 106">
            <a:extLst>
              <a:ext uri="{FF2B5EF4-FFF2-40B4-BE49-F238E27FC236}">
                <a16:creationId xmlns:a16="http://schemas.microsoft.com/office/drawing/2014/main" id="{D16C1A7A-8E70-46E5-A06A-D2158D909F95}"/>
              </a:ext>
            </a:extLst>
          </p:cNvPr>
          <p:cNvSpPr/>
          <p:nvPr/>
        </p:nvSpPr>
        <p:spPr>
          <a:xfrm>
            <a:off x="4511563" y="2028873"/>
            <a:ext cx="3168875"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矩形 107">
            <a:extLst>
              <a:ext uri="{FF2B5EF4-FFF2-40B4-BE49-F238E27FC236}">
                <a16:creationId xmlns:a16="http://schemas.microsoft.com/office/drawing/2014/main" id="{7B48DF9A-9BE1-482C-8B4B-3BCE40F9AE69}"/>
              </a:ext>
            </a:extLst>
          </p:cNvPr>
          <p:cNvSpPr/>
          <p:nvPr/>
        </p:nvSpPr>
        <p:spPr>
          <a:xfrm>
            <a:off x="4772561" y="2126268"/>
            <a:ext cx="2646878" cy="461665"/>
          </a:xfrm>
          <a:prstGeom prst="rect">
            <a:avLst/>
          </a:prstGeom>
        </p:spPr>
        <p:txBody>
          <a:bodyPr wrap="none">
            <a:spAutoFit/>
          </a:bodyPr>
          <a:lstStyle/>
          <a:p>
            <a:r>
              <a:rPr lang="zh-CN" altLang="en-US" sz="2400" b="1" dirty="0">
                <a:solidFill>
                  <a:schemeClr val="bg1"/>
                </a:solidFill>
              </a:rPr>
              <a:t>在这里输入关键词</a:t>
            </a:r>
          </a:p>
        </p:txBody>
      </p:sp>
      <p:sp>
        <p:nvSpPr>
          <p:cNvPr id="109" name="文本框 108">
            <a:extLst>
              <a:ext uri="{FF2B5EF4-FFF2-40B4-BE49-F238E27FC236}">
                <a16:creationId xmlns:a16="http://schemas.microsoft.com/office/drawing/2014/main" id="{E8037105-E793-4C5B-8A53-9AED4022E938}"/>
              </a:ext>
            </a:extLst>
          </p:cNvPr>
          <p:cNvSpPr txBox="1"/>
          <p:nvPr/>
        </p:nvSpPr>
        <p:spPr>
          <a:xfrm>
            <a:off x="1937497" y="4400724"/>
            <a:ext cx="2514404" cy="1248740"/>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sp>
        <p:nvSpPr>
          <p:cNvPr id="112" name="文本框 111">
            <a:extLst>
              <a:ext uri="{FF2B5EF4-FFF2-40B4-BE49-F238E27FC236}">
                <a16:creationId xmlns:a16="http://schemas.microsoft.com/office/drawing/2014/main" id="{571723F6-AB13-446D-928A-0E2EF831DC65}"/>
              </a:ext>
            </a:extLst>
          </p:cNvPr>
          <p:cNvSpPr txBox="1"/>
          <p:nvPr/>
        </p:nvSpPr>
        <p:spPr>
          <a:xfrm>
            <a:off x="4838798" y="4396635"/>
            <a:ext cx="2514404" cy="1248740"/>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sp>
        <p:nvSpPr>
          <p:cNvPr id="115" name="文本框 114">
            <a:extLst>
              <a:ext uri="{FF2B5EF4-FFF2-40B4-BE49-F238E27FC236}">
                <a16:creationId xmlns:a16="http://schemas.microsoft.com/office/drawing/2014/main" id="{38B89BD0-E461-40B5-9342-CB327EFC77C2}"/>
              </a:ext>
            </a:extLst>
          </p:cNvPr>
          <p:cNvSpPr txBox="1"/>
          <p:nvPr/>
        </p:nvSpPr>
        <p:spPr>
          <a:xfrm>
            <a:off x="7740099" y="4396635"/>
            <a:ext cx="2514404" cy="1248740"/>
          </a:xfrm>
          <a:prstGeom prst="rect">
            <a:avLst/>
          </a:prstGeom>
          <a:noFill/>
        </p:spPr>
        <p:txBody>
          <a:bodyPr wrap="square" rtlCol="0">
            <a:spAutoFit/>
          </a:bodyPr>
          <a:lstStyle/>
          <a:p>
            <a:pPr algn="ctr">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cxnSp>
        <p:nvCxnSpPr>
          <p:cNvPr id="111" name="直接连接符 110">
            <a:extLst>
              <a:ext uri="{FF2B5EF4-FFF2-40B4-BE49-F238E27FC236}">
                <a16:creationId xmlns:a16="http://schemas.microsoft.com/office/drawing/2014/main" id="{8D7CC80F-CFF3-4ADB-BFC4-F62FD392602C}"/>
              </a:ext>
            </a:extLst>
          </p:cNvPr>
          <p:cNvCxnSpPr/>
          <p:nvPr/>
        </p:nvCxnSpPr>
        <p:spPr>
          <a:xfrm>
            <a:off x="5814350" y="129688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84126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3349E585-B902-4700-A1F5-012210E6547A}"/>
              </a:ext>
            </a:extLst>
          </p:cNvPr>
          <p:cNvSpPr>
            <a:spLocks noGrp="1"/>
          </p:cNvSpPr>
          <p:nvPr>
            <p:ph type="body" sz="quarter" idx="10"/>
          </p:nvPr>
        </p:nvSpPr>
        <p:spPr/>
        <p:txBody>
          <a:bodyPr/>
          <a:lstStyle/>
          <a:p>
            <a:r>
              <a:rPr lang="zh-CN" altLang="en-US" dirty="0"/>
              <a:t>请输入你的标题</a:t>
            </a:r>
          </a:p>
        </p:txBody>
      </p:sp>
      <p:cxnSp>
        <p:nvCxnSpPr>
          <p:cNvPr id="4" name="直接连接符 3">
            <a:extLst>
              <a:ext uri="{FF2B5EF4-FFF2-40B4-BE49-F238E27FC236}">
                <a16:creationId xmlns:a16="http://schemas.microsoft.com/office/drawing/2014/main" id="{A420E6E3-63D9-49BC-A08F-B2F7947F21DB}"/>
              </a:ext>
            </a:extLst>
          </p:cNvPr>
          <p:cNvCxnSpPr>
            <a:cxnSpLocks/>
          </p:cNvCxnSpPr>
          <p:nvPr/>
        </p:nvCxnSpPr>
        <p:spPr>
          <a:xfrm>
            <a:off x="652277" y="3491292"/>
            <a:ext cx="1183640" cy="0"/>
          </a:xfrm>
          <a:prstGeom prst="line">
            <a:avLst/>
          </a:prstGeom>
          <a:ln w="60325">
            <a:prstDash val="sysDash"/>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a16="http://schemas.microsoft.com/office/drawing/2014/main" id="{5B423266-F18F-4973-B523-495DCE68D5E9}"/>
              </a:ext>
            </a:extLst>
          </p:cNvPr>
          <p:cNvSpPr/>
          <p:nvPr/>
        </p:nvSpPr>
        <p:spPr>
          <a:xfrm>
            <a:off x="2541181" y="1877203"/>
            <a:ext cx="7109639" cy="707886"/>
          </a:xfrm>
          <a:prstGeom prst="rect">
            <a:avLst/>
          </a:prstGeom>
        </p:spPr>
        <p:txBody>
          <a:bodyPr wrap="none">
            <a:spAutoFit/>
          </a:bodyPr>
          <a:lstStyle/>
          <a:p>
            <a:pPr algn="ctr"/>
            <a:r>
              <a:rPr lang="zh-CN" altLang="en-US" sz="2000" dirty="0">
                <a:solidFill>
                  <a:schemeClr val="tx1">
                    <a:lumMod val="85000"/>
                    <a:lumOff val="15000"/>
                  </a:schemeClr>
                </a:solidFill>
              </a:rPr>
              <a:t>在这里输入你的内容在这里输入你的内容在这里输入你的内容</a:t>
            </a:r>
            <a:endParaRPr lang="en-US" altLang="zh-CN" sz="2000" dirty="0">
              <a:solidFill>
                <a:schemeClr val="tx1">
                  <a:lumMod val="85000"/>
                  <a:lumOff val="15000"/>
                </a:schemeClr>
              </a:solidFill>
            </a:endParaRPr>
          </a:p>
          <a:p>
            <a:pPr algn="ctr"/>
            <a:r>
              <a:rPr lang="zh-CN" altLang="en-US" sz="2000" dirty="0">
                <a:solidFill>
                  <a:schemeClr val="tx1">
                    <a:lumMod val="85000"/>
                    <a:lumOff val="15000"/>
                  </a:schemeClr>
                </a:solidFill>
              </a:rPr>
              <a:t>在这里输入你的内容</a:t>
            </a:r>
          </a:p>
        </p:txBody>
      </p:sp>
      <p:cxnSp>
        <p:nvCxnSpPr>
          <p:cNvPr id="6" name="直接箭头连接符 5">
            <a:extLst>
              <a:ext uri="{FF2B5EF4-FFF2-40B4-BE49-F238E27FC236}">
                <a16:creationId xmlns:a16="http://schemas.microsoft.com/office/drawing/2014/main" id="{34062B69-85B9-42C1-B22A-C86A50704F13}"/>
              </a:ext>
            </a:extLst>
          </p:cNvPr>
          <p:cNvCxnSpPr>
            <a:cxnSpLocks/>
          </p:cNvCxnSpPr>
          <p:nvPr/>
        </p:nvCxnSpPr>
        <p:spPr>
          <a:xfrm>
            <a:off x="1835917" y="3491292"/>
            <a:ext cx="9678835" cy="0"/>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sp>
        <p:nvSpPr>
          <p:cNvPr id="7" name="椭圆 6">
            <a:extLst>
              <a:ext uri="{FF2B5EF4-FFF2-40B4-BE49-F238E27FC236}">
                <a16:creationId xmlns:a16="http://schemas.microsoft.com/office/drawing/2014/main" id="{01B01F84-0B83-4A84-8932-20871FC8E9C2}"/>
              </a:ext>
            </a:extLst>
          </p:cNvPr>
          <p:cNvSpPr/>
          <p:nvPr/>
        </p:nvSpPr>
        <p:spPr>
          <a:xfrm>
            <a:off x="2511234"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9" name="椭圆 8">
            <a:extLst>
              <a:ext uri="{FF2B5EF4-FFF2-40B4-BE49-F238E27FC236}">
                <a16:creationId xmlns:a16="http://schemas.microsoft.com/office/drawing/2014/main" id="{A1B1666E-9216-4B1A-A950-4B325447BB84}"/>
              </a:ext>
            </a:extLst>
          </p:cNvPr>
          <p:cNvSpPr/>
          <p:nvPr/>
        </p:nvSpPr>
        <p:spPr>
          <a:xfrm>
            <a:off x="5796973"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1" name="椭圆 10">
            <a:extLst>
              <a:ext uri="{FF2B5EF4-FFF2-40B4-BE49-F238E27FC236}">
                <a16:creationId xmlns:a16="http://schemas.microsoft.com/office/drawing/2014/main" id="{108191D7-BD33-4C41-9B7F-CE0E0A17B9C4}"/>
              </a:ext>
            </a:extLst>
          </p:cNvPr>
          <p:cNvSpPr/>
          <p:nvPr/>
        </p:nvSpPr>
        <p:spPr>
          <a:xfrm>
            <a:off x="9092654"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2" name="文本框 11">
            <a:extLst>
              <a:ext uri="{FF2B5EF4-FFF2-40B4-BE49-F238E27FC236}">
                <a16:creationId xmlns:a16="http://schemas.microsoft.com/office/drawing/2014/main" id="{A6DB2B4D-2CCC-422C-A461-7E1C36EF4299}"/>
              </a:ext>
            </a:extLst>
          </p:cNvPr>
          <p:cNvSpPr txBox="1"/>
          <p:nvPr/>
        </p:nvSpPr>
        <p:spPr>
          <a:xfrm>
            <a:off x="2054509"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20XX</a:t>
            </a:r>
            <a:r>
              <a:rPr lang="zh-CN" altLang="en-US" b="1" dirty="0">
                <a:solidFill>
                  <a:schemeClr val="tx1">
                    <a:lumMod val="85000"/>
                    <a:lumOff val="15000"/>
                  </a:schemeClr>
                </a:solidFill>
                <a:latin typeface="+mj-ea"/>
                <a:ea typeface="+mj-ea"/>
              </a:rPr>
              <a:t>年</a:t>
            </a:r>
          </a:p>
        </p:txBody>
      </p:sp>
      <p:sp>
        <p:nvSpPr>
          <p:cNvPr id="14" name="文本框 13">
            <a:extLst>
              <a:ext uri="{FF2B5EF4-FFF2-40B4-BE49-F238E27FC236}">
                <a16:creationId xmlns:a16="http://schemas.microsoft.com/office/drawing/2014/main" id="{C8687B7F-3749-40DF-99DD-C6C1D38E78AD}"/>
              </a:ext>
            </a:extLst>
          </p:cNvPr>
          <p:cNvSpPr txBox="1"/>
          <p:nvPr/>
        </p:nvSpPr>
        <p:spPr>
          <a:xfrm>
            <a:off x="5340248"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20XX</a:t>
            </a:r>
            <a:r>
              <a:rPr lang="zh-CN" altLang="en-US" b="1" dirty="0">
                <a:solidFill>
                  <a:schemeClr val="tx1">
                    <a:lumMod val="85000"/>
                    <a:lumOff val="15000"/>
                  </a:schemeClr>
                </a:solidFill>
                <a:latin typeface="+mj-ea"/>
                <a:ea typeface="+mj-ea"/>
              </a:rPr>
              <a:t>年</a:t>
            </a:r>
          </a:p>
        </p:txBody>
      </p:sp>
      <p:sp>
        <p:nvSpPr>
          <p:cNvPr id="16" name="文本框 15">
            <a:extLst>
              <a:ext uri="{FF2B5EF4-FFF2-40B4-BE49-F238E27FC236}">
                <a16:creationId xmlns:a16="http://schemas.microsoft.com/office/drawing/2014/main" id="{DC909BA8-3685-4A4E-90EF-C2EA0E437F5D}"/>
              </a:ext>
            </a:extLst>
          </p:cNvPr>
          <p:cNvSpPr txBox="1"/>
          <p:nvPr/>
        </p:nvSpPr>
        <p:spPr>
          <a:xfrm>
            <a:off x="8635930"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20XX</a:t>
            </a:r>
            <a:r>
              <a:rPr lang="zh-CN" altLang="en-US" b="1" dirty="0">
                <a:solidFill>
                  <a:schemeClr val="tx1">
                    <a:lumMod val="85000"/>
                    <a:lumOff val="15000"/>
                  </a:schemeClr>
                </a:solidFill>
                <a:latin typeface="+mj-ea"/>
                <a:ea typeface="+mj-ea"/>
              </a:rPr>
              <a:t>年</a:t>
            </a:r>
          </a:p>
        </p:txBody>
      </p:sp>
      <p:sp>
        <p:nvSpPr>
          <p:cNvPr id="46" name="文本框 45">
            <a:extLst>
              <a:ext uri="{FF2B5EF4-FFF2-40B4-BE49-F238E27FC236}">
                <a16:creationId xmlns:a16="http://schemas.microsoft.com/office/drawing/2014/main" id="{C4B17F38-3579-4B2E-B9F6-40C5CA839E64}"/>
              </a:ext>
            </a:extLst>
          </p:cNvPr>
          <p:cNvSpPr txBox="1"/>
          <p:nvPr/>
        </p:nvSpPr>
        <p:spPr>
          <a:xfrm>
            <a:off x="1344032"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47" name="文本框 46">
            <a:extLst>
              <a:ext uri="{FF2B5EF4-FFF2-40B4-BE49-F238E27FC236}">
                <a16:creationId xmlns:a16="http://schemas.microsoft.com/office/drawing/2014/main" id="{D2760BFA-13A9-47D3-BA85-4E2DF76BDD12}"/>
              </a:ext>
            </a:extLst>
          </p:cNvPr>
          <p:cNvSpPr txBox="1"/>
          <p:nvPr/>
        </p:nvSpPr>
        <p:spPr>
          <a:xfrm>
            <a:off x="4629771"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48" name="文本框 47">
            <a:extLst>
              <a:ext uri="{FF2B5EF4-FFF2-40B4-BE49-F238E27FC236}">
                <a16:creationId xmlns:a16="http://schemas.microsoft.com/office/drawing/2014/main" id="{0D2F54BE-387E-4AFB-929C-93E5287D2698}"/>
              </a:ext>
            </a:extLst>
          </p:cNvPr>
          <p:cNvSpPr txBox="1"/>
          <p:nvPr/>
        </p:nvSpPr>
        <p:spPr>
          <a:xfrm>
            <a:off x="7925452"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15" name="矩形 14">
            <a:extLst>
              <a:ext uri="{FF2B5EF4-FFF2-40B4-BE49-F238E27FC236}">
                <a16:creationId xmlns:a16="http://schemas.microsoft.com/office/drawing/2014/main" id="{E2A1DB20-8090-405A-B85E-4F9A06E49083}"/>
              </a:ext>
            </a:extLst>
          </p:cNvPr>
          <p:cNvSpPr/>
          <p:nvPr/>
        </p:nvSpPr>
        <p:spPr>
          <a:xfrm>
            <a:off x="4926458" y="1334760"/>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cxnSp>
        <p:nvCxnSpPr>
          <p:cNvPr id="17" name="直接连接符 16">
            <a:extLst>
              <a:ext uri="{FF2B5EF4-FFF2-40B4-BE49-F238E27FC236}">
                <a16:creationId xmlns:a16="http://schemas.microsoft.com/office/drawing/2014/main" id="{6308AA78-0260-4A87-A941-C10C6BD2B127}"/>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775828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13263218-718D-4B9C-A3B8-3651707DCAA2}"/>
              </a:ext>
            </a:extLst>
          </p:cNvPr>
          <p:cNvSpPr>
            <a:spLocks noGrp="1"/>
          </p:cNvSpPr>
          <p:nvPr>
            <p:ph type="body" sz="quarter" idx="10"/>
          </p:nvPr>
        </p:nvSpPr>
        <p:spPr/>
        <p:txBody>
          <a:bodyPr/>
          <a:lstStyle/>
          <a:p>
            <a:r>
              <a:rPr lang="zh-CN" altLang="en-US" dirty="0"/>
              <a:t>请输入你的标题</a:t>
            </a:r>
          </a:p>
        </p:txBody>
      </p:sp>
      <p:sp>
        <p:nvSpPr>
          <p:cNvPr id="3" name="任意多边形: 形状 2">
            <a:extLst>
              <a:ext uri="{FF2B5EF4-FFF2-40B4-BE49-F238E27FC236}">
                <a16:creationId xmlns:a16="http://schemas.microsoft.com/office/drawing/2014/main" id="{680E931D-E720-4BCA-9A53-0C6373BAEAF9}"/>
              </a:ext>
            </a:extLst>
          </p:cNvPr>
          <p:cNvSpPr/>
          <p:nvPr/>
        </p:nvSpPr>
        <p:spPr>
          <a:xfrm>
            <a:off x="-1234440" y="647700"/>
            <a:ext cx="14142720" cy="4937760"/>
          </a:xfrm>
          <a:custGeom>
            <a:avLst/>
            <a:gdLst>
              <a:gd name="connsiteX0" fmla="*/ 0 w 13075920"/>
              <a:gd name="connsiteY0" fmla="*/ 6446520 h 6446520"/>
              <a:gd name="connsiteX1" fmla="*/ 1539240 w 13075920"/>
              <a:gd name="connsiteY1" fmla="*/ 5608320 h 6446520"/>
              <a:gd name="connsiteX2" fmla="*/ 4693920 w 13075920"/>
              <a:gd name="connsiteY2" fmla="*/ 4983480 h 6446520"/>
              <a:gd name="connsiteX3" fmla="*/ 6477000 w 13075920"/>
              <a:gd name="connsiteY3" fmla="*/ 3810000 h 6446520"/>
              <a:gd name="connsiteX4" fmla="*/ 9540240 w 13075920"/>
              <a:gd name="connsiteY4" fmla="*/ 3230880 h 6446520"/>
              <a:gd name="connsiteX5" fmla="*/ 13075920 w 13075920"/>
              <a:gd name="connsiteY5" fmla="*/ 0 h 6446520"/>
              <a:gd name="connsiteX0" fmla="*/ 0 w 13304520"/>
              <a:gd name="connsiteY0" fmla="*/ 6294120 h 6294120"/>
              <a:gd name="connsiteX1" fmla="*/ 1539240 w 13304520"/>
              <a:gd name="connsiteY1" fmla="*/ 5455920 h 6294120"/>
              <a:gd name="connsiteX2" fmla="*/ 4693920 w 13304520"/>
              <a:gd name="connsiteY2" fmla="*/ 4831080 h 6294120"/>
              <a:gd name="connsiteX3" fmla="*/ 6477000 w 13304520"/>
              <a:gd name="connsiteY3" fmla="*/ 3657600 h 6294120"/>
              <a:gd name="connsiteX4" fmla="*/ 9540240 w 13304520"/>
              <a:gd name="connsiteY4" fmla="*/ 3078480 h 6294120"/>
              <a:gd name="connsiteX5" fmla="*/ 13304520 w 13304520"/>
              <a:gd name="connsiteY5" fmla="*/ 0 h 6294120"/>
              <a:gd name="connsiteX0" fmla="*/ 0 w 13914120"/>
              <a:gd name="connsiteY0" fmla="*/ 5501640 h 5501640"/>
              <a:gd name="connsiteX1" fmla="*/ 2148840 w 13914120"/>
              <a:gd name="connsiteY1" fmla="*/ 5455920 h 5501640"/>
              <a:gd name="connsiteX2" fmla="*/ 5303520 w 13914120"/>
              <a:gd name="connsiteY2" fmla="*/ 483108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303520 w 13914120"/>
              <a:gd name="connsiteY2" fmla="*/ 483108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6979920 w 13914120"/>
              <a:gd name="connsiteY3" fmla="*/ 329184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91400 w 13914120"/>
              <a:gd name="connsiteY3" fmla="*/ 345948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91400 w 13914120"/>
              <a:gd name="connsiteY3" fmla="*/ 3459480 h 5501640"/>
              <a:gd name="connsiteX4" fmla="*/ 10210800 w 13914120"/>
              <a:gd name="connsiteY4" fmla="*/ 263652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60920 w 13914120"/>
              <a:gd name="connsiteY3" fmla="*/ 3291840 h 5501640"/>
              <a:gd name="connsiteX4" fmla="*/ 10210800 w 13914120"/>
              <a:gd name="connsiteY4" fmla="*/ 2636520 h 5501640"/>
              <a:gd name="connsiteX5" fmla="*/ 13914120 w 13914120"/>
              <a:gd name="connsiteY5" fmla="*/ 0 h 5501640"/>
              <a:gd name="connsiteX0" fmla="*/ 0 w 13959840"/>
              <a:gd name="connsiteY0" fmla="*/ 5486400 h 5486400"/>
              <a:gd name="connsiteX1" fmla="*/ 1965960 w 13959840"/>
              <a:gd name="connsiteY1" fmla="*/ 4800600 h 5486400"/>
              <a:gd name="connsiteX2" fmla="*/ 5257800 w 13959840"/>
              <a:gd name="connsiteY2" fmla="*/ 4251960 h 5486400"/>
              <a:gd name="connsiteX3" fmla="*/ 7360920 w 13959840"/>
              <a:gd name="connsiteY3" fmla="*/ 3276600 h 5486400"/>
              <a:gd name="connsiteX4" fmla="*/ 10210800 w 13959840"/>
              <a:gd name="connsiteY4" fmla="*/ 262128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257800 w 13959840"/>
              <a:gd name="connsiteY2" fmla="*/ 425196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212080 w 13959840"/>
              <a:gd name="connsiteY2" fmla="*/ 429768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074920 w 13959840"/>
              <a:gd name="connsiteY2" fmla="*/ 40081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074920 w 13959840"/>
              <a:gd name="connsiteY2" fmla="*/ 40081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03860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03860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983480 w 13959840"/>
              <a:gd name="connsiteY2" fmla="*/ 420624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983480 w 13959840"/>
              <a:gd name="connsiteY2" fmla="*/ 4206240 h 5486400"/>
              <a:gd name="connsiteX3" fmla="*/ 7437120 w 13959840"/>
              <a:gd name="connsiteY3" fmla="*/ 3230880 h 5486400"/>
              <a:gd name="connsiteX4" fmla="*/ 10957560 w 13959840"/>
              <a:gd name="connsiteY4" fmla="*/ 2484120 h 5486400"/>
              <a:gd name="connsiteX5" fmla="*/ 13959840 w 13959840"/>
              <a:gd name="connsiteY5" fmla="*/ 0 h 5486400"/>
              <a:gd name="connsiteX0" fmla="*/ 0 w 14142720"/>
              <a:gd name="connsiteY0" fmla="*/ 4937760 h 4937760"/>
              <a:gd name="connsiteX1" fmla="*/ 2148840 w 14142720"/>
              <a:gd name="connsiteY1" fmla="*/ 4800600 h 4937760"/>
              <a:gd name="connsiteX2" fmla="*/ 5166360 w 14142720"/>
              <a:gd name="connsiteY2" fmla="*/ 420624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166360 w 14142720"/>
              <a:gd name="connsiteY2" fmla="*/ 420624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166360 w 14142720"/>
              <a:gd name="connsiteY2" fmla="*/ 387096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212080 w 14142720"/>
              <a:gd name="connsiteY2" fmla="*/ 393192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93192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79476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794760 h 4937760"/>
              <a:gd name="connsiteX3" fmla="*/ 7620000 w 14142720"/>
              <a:gd name="connsiteY3" fmla="*/ 3124200 h 4937760"/>
              <a:gd name="connsiteX4" fmla="*/ 11140440 w 14142720"/>
              <a:gd name="connsiteY4" fmla="*/ 2484120 h 4937760"/>
              <a:gd name="connsiteX5" fmla="*/ 14142720 w 14142720"/>
              <a:gd name="connsiteY5" fmla="*/ 0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42720" h="4937760">
                <a:moveTo>
                  <a:pt x="0" y="4937760"/>
                </a:moveTo>
                <a:cubicBezTo>
                  <a:pt x="378460" y="4640580"/>
                  <a:pt x="1203960" y="4381500"/>
                  <a:pt x="2072640" y="4191000"/>
                </a:cubicBezTo>
                <a:cubicBezTo>
                  <a:pt x="2941320" y="4000500"/>
                  <a:pt x="4287520" y="3972560"/>
                  <a:pt x="5212080" y="3794760"/>
                </a:cubicBezTo>
                <a:cubicBezTo>
                  <a:pt x="6136640" y="3616960"/>
                  <a:pt x="6631940" y="3342640"/>
                  <a:pt x="7620000" y="3124200"/>
                </a:cubicBezTo>
                <a:cubicBezTo>
                  <a:pt x="8608060" y="2905760"/>
                  <a:pt x="10053320" y="3004820"/>
                  <a:pt x="11140440" y="2484120"/>
                </a:cubicBezTo>
                <a:cubicBezTo>
                  <a:pt x="12227560" y="1963420"/>
                  <a:pt x="12924790" y="1297940"/>
                  <a:pt x="14142720" y="0"/>
                </a:cubicBezTo>
              </a:path>
            </a:pathLst>
          </a:custGeom>
          <a:noFill/>
          <a:ln w="6350">
            <a:gradFill>
              <a:gsLst>
                <a:gs pos="11000">
                  <a:schemeClr val="accent1">
                    <a:alpha val="0"/>
                  </a:schemeClr>
                </a:gs>
                <a:gs pos="57000">
                  <a:schemeClr val="accent1">
                    <a:alpha val="70000"/>
                  </a:schemeClr>
                </a:gs>
                <a:gs pos="100000">
                  <a:schemeClr val="accent1">
                    <a:alpha val="0"/>
                  </a:schemeClr>
                </a:gs>
              </a:gsLst>
              <a:lin ang="5400000" scaled="1"/>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id="{ADDAC3DA-8AB0-4732-BD4E-AC7BFA353B14}"/>
              </a:ext>
            </a:extLst>
          </p:cNvPr>
          <p:cNvSpPr/>
          <p:nvPr/>
        </p:nvSpPr>
        <p:spPr>
          <a:xfrm>
            <a:off x="1471082" y="4686733"/>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5" name="椭圆 4">
            <a:extLst>
              <a:ext uri="{FF2B5EF4-FFF2-40B4-BE49-F238E27FC236}">
                <a16:creationId xmlns:a16="http://schemas.microsoft.com/office/drawing/2014/main" id="{168842CE-E728-4E60-B2D8-B4B9B8BCF13F}"/>
              </a:ext>
            </a:extLst>
          </p:cNvPr>
          <p:cNvSpPr/>
          <p:nvPr/>
        </p:nvSpPr>
        <p:spPr>
          <a:xfrm>
            <a:off x="4848882" y="4161189"/>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6" name="椭圆 5">
            <a:extLst>
              <a:ext uri="{FF2B5EF4-FFF2-40B4-BE49-F238E27FC236}">
                <a16:creationId xmlns:a16="http://schemas.microsoft.com/office/drawing/2014/main" id="{4592443F-7E43-48B9-BF03-9A41AC54FD60}"/>
              </a:ext>
            </a:extLst>
          </p:cNvPr>
          <p:cNvSpPr/>
          <p:nvPr/>
        </p:nvSpPr>
        <p:spPr>
          <a:xfrm>
            <a:off x="7731773" y="3545789"/>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7" name="椭圆 6">
            <a:extLst>
              <a:ext uri="{FF2B5EF4-FFF2-40B4-BE49-F238E27FC236}">
                <a16:creationId xmlns:a16="http://schemas.microsoft.com/office/drawing/2014/main" id="{845F5EC5-F1A2-47BF-84C1-A885D91D9576}"/>
              </a:ext>
            </a:extLst>
          </p:cNvPr>
          <p:cNvSpPr/>
          <p:nvPr/>
        </p:nvSpPr>
        <p:spPr>
          <a:xfrm>
            <a:off x="10204028" y="2908338"/>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8" name="矩形 7">
            <a:extLst>
              <a:ext uri="{FF2B5EF4-FFF2-40B4-BE49-F238E27FC236}">
                <a16:creationId xmlns:a16="http://schemas.microsoft.com/office/drawing/2014/main" id="{08704657-1193-439E-81D9-FFD9134C97B0}"/>
              </a:ext>
            </a:extLst>
          </p:cNvPr>
          <p:cNvSpPr/>
          <p:nvPr/>
        </p:nvSpPr>
        <p:spPr>
          <a:xfrm>
            <a:off x="1343159" y="5188659"/>
            <a:ext cx="2929341"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9" name="文本框 8">
            <a:extLst>
              <a:ext uri="{FF2B5EF4-FFF2-40B4-BE49-F238E27FC236}">
                <a16:creationId xmlns:a16="http://schemas.microsoft.com/office/drawing/2014/main" id="{110E63DE-A4DB-483D-B222-245C45F40B9B}"/>
              </a:ext>
            </a:extLst>
          </p:cNvPr>
          <p:cNvSpPr txBox="1"/>
          <p:nvPr/>
        </p:nvSpPr>
        <p:spPr>
          <a:xfrm>
            <a:off x="4707939" y="4351507"/>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20XX</a:t>
            </a:r>
            <a:endParaRPr lang="zh-CN" altLang="en-US" sz="2000" b="1" dirty="0">
              <a:gradFill>
                <a:gsLst>
                  <a:gs pos="0">
                    <a:schemeClr val="accent1"/>
                  </a:gs>
                  <a:gs pos="100000">
                    <a:schemeClr val="accent2"/>
                  </a:gs>
                </a:gsLst>
                <a:lin ang="5400000" scaled="0"/>
              </a:gradFill>
              <a:latin typeface="+mj-ea"/>
              <a:ea typeface="+mj-ea"/>
            </a:endParaRPr>
          </a:p>
        </p:txBody>
      </p:sp>
      <p:sp>
        <p:nvSpPr>
          <p:cNvPr id="10" name="文本框 9">
            <a:extLst>
              <a:ext uri="{FF2B5EF4-FFF2-40B4-BE49-F238E27FC236}">
                <a16:creationId xmlns:a16="http://schemas.microsoft.com/office/drawing/2014/main" id="{21E301BB-7ED9-460C-8969-85BDE29D7EB7}"/>
              </a:ext>
            </a:extLst>
          </p:cNvPr>
          <p:cNvSpPr txBox="1"/>
          <p:nvPr/>
        </p:nvSpPr>
        <p:spPr>
          <a:xfrm>
            <a:off x="1336260" y="4854021"/>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20XX</a:t>
            </a:r>
            <a:endParaRPr lang="zh-CN" altLang="en-US" sz="2000" b="1" dirty="0">
              <a:gradFill>
                <a:gsLst>
                  <a:gs pos="0">
                    <a:schemeClr val="accent1"/>
                  </a:gs>
                  <a:gs pos="100000">
                    <a:schemeClr val="accent2"/>
                  </a:gs>
                </a:gsLst>
                <a:lin ang="5400000" scaled="0"/>
              </a:gradFill>
              <a:latin typeface="+mj-ea"/>
              <a:ea typeface="+mj-ea"/>
            </a:endParaRPr>
          </a:p>
        </p:txBody>
      </p:sp>
      <p:sp>
        <p:nvSpPr>
          <p:cNvPr id="11" name="文本框 10">
            <a:extLst>
              <a:ext uri="{FF2B5EF4-FFF2-40B4-BE49-F238E27FC236}">
                <a16:creationId xmlns:a16="http://schemas.microsoft.com/office/drawing/2014/main" id="{03E84816-C36F-451A-AE0E-D2012987C873}"/>
              </a:ext>
            </a:extLst>
          </p:cNvPr>
          <p:cNvSpPr txBox="1"/>
          <p:nvPr/>
        </p:nvSpPr>
        <p:spPr>
          <a:xfrm>
            <a:off x="7601343" y="3720534"/>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20XX</a:t>
            </a:r>
            <a:endParaRPr lang="zh-CN" altLang="en-US" sz="2000" b="1" dirty="0">
              <a:gradFill>
                <a:gsLst>
                  <a:gs pos="0">
                    <a:schemeClr val="accent1"/>
                  </a:gs>
                  <a:gs pos="100000">
                    <a:schemeClr val="accent2"/>
                  </a:gs>
                </a:gsLst>
                <a:lin ang="5400000" scaled="0"/>
              </a:gradFill>
              <a:latin typeface="+mj-ea"/>
              <a:ea typeface="+mj-ea"/>
            </a:endParaRPr>
          </a:p>
        </p:txBody>
      </p:sp>
      <p:sp>
        <p:nvSpPr>
          <p:cNvPr id="12" name="文本框 11">
            <a:extLst>
              <a:ext uri="{FF2B5EF4-FFF2-40B4-BE49-F238E27FC236}">
                <a16:creationId xmlns:a16="http://schemas.microsoft.com/office/drawing/2014/main" id="{72774182-C585-43A0-9C3F-6BFA45211917}"/>
              </a:ext>
            </a:extLst>
          </p:cNvPr>
          <p:cNvSpPr txBox="1"/>
          <p:nvPr/>
        </p:nvSpPr>
        <p:spPr>
          <a:xfrm>
            <a:off x="8550481" y="1422693"/>
            <a:ext cx="1874520" cy="400110"/>
          </a:xfrm>
          <a:prstGeom prst="rect">
            <a:avLst/>
          </a:prstGeom>
          <a:noFill/>
        </p:spPr>
        <p:txBody>
          <a:bodyPr wrap="square" rtlCol="0">
            <a:spAutoFit/>
          </a:bodyPr>
          <a:lstStyle/>
          <a:p>
            <a:pPr algn="r"/>
            <a:r>
              <a:rPr lang="en-US" altLang="zh-CN" sz="2000" b="1" dirty="0">
                <a:gradFill>
                  <a:gsLst>
                    <a:gs pos="0">
                      <a:schemeClr val="accent1"/>
                    </a:gs>
                    <a:gs pos="100000">
                      <a:schemeClr val="accent2"/>
                    </a:gs>
                  </a:gsLst>
                  <a:lin ang="5400000" scaled="0"/>
                </a:gradFill>
                <a:latin typeface="+mj-ea"/>
                <a:ea typeface="+mj-ea"/>
              </a:rPr>
              <a:t>20XX</a:t>
            </a:r>
            <a:endParaRPr lang="zh-CN" altLang="en-US" sz="2000" b="1" dirty="0">
              <a:gradFill>
                <a:gsLst>
                  <a:gs pos="0">
                    <a:schemeClr val="accent1"/>
                  </a:gs>
                  <a:gs pos="100000">
                    <a:schemeClr val="accent2"/>
                  </a:gs>
                </a:gsLst>
                <a:lin ang="5400000" scaled="0"/>
              </a:gradFill>
              <a:latin typeface="+mj-ea"/>
              <a:ea typeface="+mj-ea"/>
            </a:endParaRPr>
          </a:p>
        </p:txBody>
      </p:sp>
      <p:sp>
        <p:nvSpPr>
          <p:cNvPr id="13" name="矩形 12">
            <a:extLst>
              <a:ext uri="{FF2B5EF4-FFF2-40B4-BE49-F238E27FC236}">
                <a16:creationId xmlns:a16="http://schemas.microsoft.com/office/drawing/2014/main" id="{021DDD17-BD5C-4612-A295-6D5F7EDABCC6}"/>
              </a:ext>
            </a:extLst>
          </p:cNvPr>
          <p:cNvSpPr/>
          <p:nvPr/>
        </p:nvSpPr>
        <p:spPr>
          <a:xfrm>
            <a:off x="4729297" y="4674001"/>
            <a:ext cx="2042563"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4" name="矩形 13">
            <a:extLst>
              <a:ext uri="{FF2B5EF4-FFF2-40B4-BE49-F238E27FC236}">
                <a16:creationId xmlns:a16="http://schemas.microsoft.com/office/drawing/2014/main" id="{A210E64D-9958-499E-8B03-D4AB2BD762A3}"/>
              </a:ext>
            </a:extLst>
          </p:cNvPr>
          <p:cNvSpPr/>
          <p:nvPr/>
        </p:nvSpPr>
        <p:spPr>
          <a:xfrm>
            <a:off x="7601343" y="4041100"/>
            <a:ext cx="2551258"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5" name="矩形 14">
            <a:extLst>
              <a:ext uri="{FF2B5EF4-FFF2-40B4-BE49-F238E27FC236}">
                <a16:creationId xmlns:a16="http://schemas.microsoft.com/office/drawing/2014/main" id="{8F06E480-00D6-40E4-9EAC-04BBEE287F76}"/>
              </a:ext>
            </a:extLst>
          </p:cNvPr>
          <p:cNvSpPr/>
          <p:nvPr/>
        </p:nvSpPr>
        <p:spPr>
          <a:xfrm>
            <a:off x="7873741" y="1752551"/>
            <a:ext cx="2551259" cy="846001"/>
          </a:xfrm>
          <a:prstGeom prst="rect">
            <a:avLst/>
          </a:prstGeom>
        </p:spPr>
        <p:txBody>
          <a:bodyPr wrap="square">
            <a:spAutoFit/>
          </a:bodyPr>
          <a:lstStyle/>
          <a:p>
            <a:pPr algn="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38" name="矩形 37">
            <a:extLst>
              <a:ext uri="{FF2B5EF4-FFF2-40B4-BE49-F238E27FC236}">
                <a16:creationId xmlns:a16="http://schemas.microsoft.com/office/drawing/2014/main" id="{43DD0F79-E2CC-4B74-A39D-C027E3F4FF9E}"/>
              </a:ext>
            </a:extLst>
          </p:cNvPr>
          <p:cNvSpPr/>
          <p:nvPr/>
        </p:nvSpPr>
        <p:spPr>
          <a:xfrm>
            <a:off x="1169988" y="2265415"/>
            <a:ext cx="4212814" cy="658257"/>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39" name="矩形 38">
            <a:extLst>
              <a:ext uri="{FF2B5EF4-FFF2-40B4-BE49-F238E27FC236}">
                <a16:creationId xmlns:a16="http://schemas.microsoft.com/office/drawing/2014/main" id="{676B30DA-5CEB-4EC7-92F7-D033C1BA0B2A}"/>
              </a:ext>
            </a:extLst>
          </p:cNvPr>
          <p:cNvSpPr/>
          <p:nvPr/>
        </p:nvSpPr>
        <p:spPr>
          <a:xfrm>
            <a:off x="1169988" y="2964429"/>
            <a:ext cx="4212814" cy="658257"/>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9" name="矩形 18">
            <a:extLst>
              <a:ext uri="{FF2B5EF4-FFF2-40B4-BE49-F238E27FC236}">
                <a16:creationId xmlns:a16="http://schemas.microsoft.com/office/drawing/2014/main" id="{8C3B6FA4-4785-44A7-BB06-0B5C351002CA}"/>
              </a:ext>
            </a:extLst>
          </p:cNvPr>
          <p:cNvSpPr/>
          <p:nvPr/>
        </p:nvSpPr>
        <p:spPr>
          <a:xfrm>
            <a:off x="1192691" y="1575476"/>
            <a:ext cx="3425028" cy="565604"/>
          </a:xfrm>
          <a:prstGeom prst="rect">
            <a:avLst/>
          </a:prstGeom>
        </p:spPr>
        <p:txBody>
          <a:bodyPr wrap="square">
            <a:spAutoFit/>
          </a:bodyPr>
          <a:lstStyle/>
          <a:p>
            <a:pPr>
              <a:lnSpc>
                <a:spcPct val="120000"/>
              </a:lnSpc>
            </a:pPr>
            <a:r>
              <a:rPr lang="zh-CN" altLang="en-US" sz="2800" b="1" spc="120" dirty="0">
                <a:solidFill>
                  <a:schemeClr val="tx1">
                    <a:lumMod val="85000"/>
                    <a:lumOff val="15000"/>
                  </a:schemeClr>
                </a:solidFill>
                <a:latin typeface="+mj-ea"/>
                <a:ea typeface="+mj-ea"/>
              </a:rPr>
              <a:t>输入标题</a:t>
            </a:r>
          </a:p>
        </p:txBody>
      </p:sp>
      <p:cxnSp>
        <p:nvCxnSpPr>
          <p:cNvPr id="20" name="直接连接符 19">
            <a:extLst>
              <a:ext uri="{FF2B5EF4-FFF2-40B4-BE49-F238E27FC236}">
                <a16:creationId xmlns:a16="http://schemas.microsoft.com/office/drawing/2014/main" id="{0580A992-E15A-493B-B576-686021018EA0}"/>
              </a:ext>
            </a:extLst>
          </p:cNvPr>
          <p:cNvCxnSpPr/>
          <p:nvPr/>
        </p:nvCxnSpPr>
        <p:spPr>
          <a:xfrm>
            <a:off x="1271588" y="154834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15737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D26318D-4818-4ADD-A20C-5C0A26B307F2}"/>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C5C4C856-35AF-40F5-86D3-2CA341FCA62B}"/>
              </a:ext>
            </a:extLst>
          </p:cNvPr>
          <p:cNvSpPr/>
          <p:nvPr/>
        </p:nvSpPr>
        <p:spPr>
          <a:xfrm>
            <a:off x="1015806" y="3346299"/>
            <a:ext cx="256304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 name="文本框 3">
            <a:extLst>
              <a:ext uri="{FF2B5EF4-FFF2-40B4-BE49-F238E27FC236}">
                <a16:creationId xmlns:a16="http://schemas.microsoft.com/office/drawing/2014/main" id="{308BD4C1-C3C4-41D4-BC0E-A3132923D103}"/>
              </a:ext>
            </a:extLst>
          </p:cNvPr>
          <p:cNvSpPr txBox="1"/>
          <p:nvPr/>
        </p:nvSpPr>
        <p:spPr>
          <a:xfrm>
            <a:off x="4368084" y="2952605"/>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20XX</a:t>
            </a:r>
            <a:endParaRPr lang="zh-CN" altLang="en-US" sz="2000" b="1" dirty="0">
              <a:gradFill>
                <a:gsLst>
                  <a:gs pos="0">
                    <a:schemeClr val="accent1"/>
                  </a:gs>
                  <a:gs pos="100000">
                    <a:schemeClr val="accent2"/>
                  </a:gs>
                </a:gsLst>
                <a:lin ang="2700000" scaled="0"/>
              </a:gradFill>
              <a:latin typeface="+mj-ea"/>
              <a:ea typeface="+mj-ea"/>
            </a:endParaRPr>
          </a:p>
        </p:txBody>
      </p:sp>
      <p:sp>
        <p:nvSpPr>
          <p:cNvPr id="5" name="文本框 4">
            <a:extLst>
              <a:ext uri="{FF2B5EF4-FFF2-40B4-BE49-F238E27FC236}">
                <a16:creationId xmlns:a16="http://schemas.microsoft.com/office/drawing/2014/main" id="{0F51A346-1B2A-4F63-AFCC-BDD45C461DCC}"/>
              </a:ext>
            </a:extLst>
          </p:cNvPr>
          <p:cNvSpPr txBox="1"/>
          <p:nvPr/>
        </p:nvSpPr>
        <p:spPr>
          <a:xfrm>
            <a:off x="1015805" y="2951566"/>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20XX</a:t>
            </a:r>
            <a:endParaRPr lang="zh-CN" altLang="en-US" sz="2000" b="1" dirty="0">
              <a:gradFill>
                <a:gsLst>
                  <a:gs pos="0">
                    <a:schemeClr val="accent1"/>
                  </a:gs>
                  <a:gs pos="100000">
                    <a:schemeClr val="accent2"/>
                  </a:gs>
                </a:gsLst>
                <a:lin ang="2700000" scaled="0"/>
              </a:gradFill>
              <a:latin typeface="+mj-ea"/>
              <a:ea typeface="+mj-ea"/>
            </a:endParaRPr>
          </a:p>
        </p:txBody>
      </p:sp>
      <p:sp>
        <p:nvSpPr>
          <p:cNvPr id="6" name="文本框 5">
            <a:extLst>
              <a:ext uri="{FF2B5EF4-FFF2-40B4-BE49-F238E27FC236}">
                <a16:creationId xmlns:a16="http://schemas.microsoft.com/office/drawing/2014/main" id="{EA80F8C7-2691-469D-A55A-6725340D472F}"/>
              </a:ext>
            </a:extLst>
          </p:cNvPr>
          <p:cNvSpPr txBox="1"/>
          <p:nvPr/>
        </p:nvSpPr>
        <p:spPr>
          <a:xfrm>
            <a:off x="7708571" y="2951566"/>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20XX</a:t>
            </a:r>
            <a:endParaRPr lang="zh-CN" altLang="en-US" sz="2000" b="1" dirty="0">
              <a:gradFill>
                <a:gsLst>
                  <a:gs pos="0">
                    <a:schemeClr val="accent1"/>
                  </a:gs>
                  <a:gs pos="100000">
                    <a:schemeClr val="accent2"/>
                  </a:gs>
                </a:gsLst>
                <a:lin ang="2700000" scaled="0"/>
              </a:gradFill>
              <a:latin typeface="+mj-ea"/>
              <a:ea typeface="+mj-ea"/>
            </a:endParaRPr>
          </a:p>
        </p:txBody>
      </p:sp>
      <p:sp>
        <p:nvSpPr>
          <p:cNvPr id="7" name="矩形 6">
            <a:extLst>
              <a:ext uri="{FF2B5EF4-FFF2-40B4-BE49-F238E27FC236}">
                <a16:creationId xmlns:a16="http://schemas.microsoft.com/office/drawing/2014/main" id="{38A1C2CC-F799-48E5-8035-C0CE09DE545C}"/>
              </a:ext>
            </a:extLst>
          </p:cNvPr>
          <p:cNvSpPr/>
          <p:nvPr/>
        </p:nvSpPr>
        <p:spPr>
          <a:xfrm>
            <a:off x="4368083" y="3352715"/>
            <a:ext cx="2551257"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a16="http://schemas.microsoft.com/office/drawing/2014/main" id="{DC795F72-6A3F-4FAA-909A-4034012FC07F}"/>
              </a:ext>
            </a:extLst>
          </p:cNvPr>
          <p:cNvSpPr/>
          <p:nvPr/>
        </p:nvSpPr>
        <p:spPr>
          <a:xfrm>
            <a:off x="7708571" y="3352074"/>
            <a:ext cx="2551258"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a16="http://schemas.microsoft.com/office/drawing/2014/main" id="{BA1998FC-8085-4A4D-A999-54BA971CA612}"/>
              </a:ext>
            </a:extLst>
          </p:cNvPr>
          <p:cNvSpPr/>
          <p:nvPr/>
        </p:nvSpPr>
        <p:spPr>
          <a:xfrm>
            <a:off x="7733834" y="5058081"/>
            <a:ext cx="2632679"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10" name="直接连接符 9">
            <a:extLst>
              <a:ext uri="{FF2B5EF4-FFF2-40B4-BE49-F238E27FC236}">
                <a16:creationId xmlns:a16="http://schemas.microsoft.com/office/drawing/2014/main" id="{304FF911-E574-470C-9EEB-299AD24B78C3}"/>
              </a:ext>
            </a:extLst>
          </p:cNvPr>
          <p:cNvCxnSpPr>
            <a:cxnSpLocks/>
          </p:cNvCxnSpPr>
          <p:nvPr/>
        </p:nvCxnSpPr>
        <p:spPr>
          <a:xfrm>
            <a:off x="3040331" y="6373565"/>
            <a:ext cx="9667225"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B3DA6B44-BAAD-447A-B4F5-FE4EE254C7E7}"/>
              </a:ext>
            </a:extLst>
          </p:cNvPr>
          <p:cNvCxnSpPr>
            <a:cxnSpLocks/>
            <a:stCxn id="14" idx="0"/>
          </p:cNvCxnSpPr>
          <p:nvPr/>
        </p:nvCxnSpPr>
        <p:spPr>
          <a:xfrm flipV="1">
            <a:off x="3041292" y="4588645"/>
            <a:ext cx="6549749" cy="2496"/>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4F21CC63-293E-42C4-B24F-72988A549509}"/>
              </a:ext>
            </a:extLst>
          </p:cNvPr>
          <p:cNvCxnSpPr>
            <a:cxnSpLocks/>
          </p:cNvCxnSpPr>
          <p:nvPr/>
        </p:nvCxnSpPr>
        <p:spPr>
          <a:xfrm>
            <a:off x="-429710" y="2809060"/>
            <a:ext cx="10020751" cy="0"/>
          </a:xfrm>
          <a:prstGeom prst="line">
            <a:avLst/>
          </a:prstGeom>
          <a:ln>
            <a:gradFill>
              <a:gsLst>
                <a:gs pos="0">
                  <a:schemeClr val="accent1">
                    <a:alpha val="0"/>
                  </a:schemeClr>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
        <p:nvSpPr>
          <p:cNvPr id="13" name="弧形 12">
            <a:extLst>
              <a:ext uri="{FF2B5EF4-FFF2-40B4-BE49-F238E27FC236}">
                <a16:creationId xmlns:a16="http://schemas.microsoft.com/office/drawing/2014/main" id="{5AC5EAE6-294D-498F-8931-9D39198DFA5E}"/>
              </a:ext>
            </a:extLst>
          </p:cNvPr>
          <p:cNvSpPr/>
          <p:nvPr/>
        </p:nvSpPr>
        <p:spPr>
          <a:xfrm>
            <a:off x="8651617" y="2807740"/>
            <a:ext cx="1779585" cy="1779585"/>
          </a:xfrm>
          <a:prstGeom prst="arc">
            <a:avLst>
              <a:gd name="adj1" fmla="val 16398699"/>
              <a:gd name="adj2" fmla="val 5310710"/>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弧形 13">
            <a:extLst>
              <a:ext uri="{FF2B5EF4-FFF2-40B4-BE49-F238E27FC236}">
                <a16:creationId xmlns:a16="http://schemas.microsoft.com/office/drawing/2014/main" id="{E1A16D82-42FF-476B-AC00-751BEDA0871B}"/>
              </a:ext>
            </a:extLst>
          </p:cNvPr>
          <p:cNvSpPr/>
          <p:nvPr/>
        </p:nvSpPr>
        <p:spPr>
          <a:xfrm flipH="1">
            <a:off x="2154798" y="4591135"/>
            <a:ext cx="1779585" cy="1779585"/>
          </a:xfrm>
          <a:prstGeom prst="arc">
            <a:avLst>
              <a:gd name="adj1" fmla="val 16212742"/>
              <a:gd name="adj2" fmla="val 5392297"/>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文本框 14">
            <a:extLst>
              <a:ext uri="{FF2B5EF4-FFF2-40B4-BE49-F238E27FC236}">
                <a16:creationId xmlns:a16="http://schemas.microsoft.com/office/drawing/2014/main" id="{DA829A08-5B87-4B51-99B4-FDBC6FED237D}"/>
              </a:ext>
            </a:extLst>
          </p:cNvPr>
          <p:cNvSpPr txBox="1"/>
          <p:nvPr/>
        </p:nvSpPr>
        <p:spPr>
          <a:xfrm>
            <a:off x="7733834" y="4730612"/>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20XX</a:t>
            </a:r>
            <a:endParaRPr lang="zh-CN" altLang="en-US" sz="2000" b="1" dirty="0">
              <a:gradFill>
                <a:gsLst>
                  <a:gs pos="0">
                    <a:schemeClr val="accent1"/>
                  </a:gs>
                  <a:gs pos="100000">
                    <a:schemeClr val="accent2"/>
                  </a:gs>
                </a:gsLst>
                <a:lin ang="2700000" scaled="0"/>
              </a:gradFill>
              <a:latin typeface="+mj-ea"/>
              <a:ea typeface="+mj-ea"/>
            </a:endParaRPr>
          </a:p>
        </p:txBody>
      </p:sp>
      <p:sp>
        <p:nvSpPr>
          <p:cNvPr id="26" name="星形: 五角 25">
            <a:extLst>
              <a:ext uri="{FF2B5EF4-FFF2-40B4-BE49-F238E27FC236}">
                <a16:creationId xmlns:a16="http://schemas.microsoft.com/office/drawing/2014/main" id="{810D98BF-5683-415C-A9EC-C09BB4632AF2}"/>
              </a:ext>
            </a:extLst>
          </p:cNvPr>
          <p:cNvSpPr/>
          <p:nvPr/>
        </p:nvSpPr>
        <p:spPr>
          <a:xfrm>
            <a:off x="1352449"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星形: 五角 26">
            <a:extLst>
              <a:ext uri="{FF2B5EF4-FFF2-40B4-BE49-F238E27FC236}">
                <a16:creationId xmlns:a16="http://schemas.microsoft.com/office/drawing/2014/main" id="{BC3DEBE6-71E2-4DE1-8100-C49CCAA80FC1}"/>
              </a:ext>
            </a:extLst>
          </p:cNvPr>
          <p:cNvSpPr/>
          <p:nvPr/>
        </p:nvSpPr>
        <p:spPr>
          <a:xfrm>
            <a:off x="4694695"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星形: 五角 27">
            <a:extLst>
              <a:ext uri="{FF2B5EF4-FFF2-40B4-BE49-F238E27FC236}">
                <a16:creationId xmlns:a16="http://schemas.microsoft.com/office/drawing/2014/main" id="{45904E61-6BD4-43E1-90C3-0375AFC75CD0}"/>
              </a:ext>
            </a:extLst>
          </p:cNvPr>
          <p:cNvSpPr/>
          <p:nvPr/>
        </p:nvSpPr>
        <p:spPr>
          <a:xfrm>
            <a:off x="8017057"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星形: 五角 28">
            <a:extLst>
              <a:ext uri="{FF2B5EF4-FFF2-40B4-BE49-F238E27FC236}">
                <a16:creationId xmlns:a16="http://schemas.microsoft.com/office/drawing/2014/main" id="{16DA4177-9FCF-4282-8710-94EBA7AD07A9}"/>
              </a:ext>
            </a:extLst>
          </p:cNvPr>
          <p:cNvSpPr/>
          <p:nvPr/>
        </p:nvSpPr>
        <p:spPr>
          <a:xfrm>
            <a:off x="8042722" y="4509956"/>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星形: 五角 29">
            <a:extLst>
              <a:ext uri="{FF2B5EF4-FFF2-40B4-BE49-F238E27FC236}">
                <a16:creationId xmlns:a16="http://schemas.microsoft.com/office/drawing/2014/main" id="{D5F3B3DE-D0EE-42C7-91FB-1191F6BB2B62}"/>
              </a:ext>
            </a:extLst>
          </p:cNvPr>
          <p:cNvSpPr/>
          <p:nvPr/>
        </p:nvSpPr>
        <p:spPr>
          <a:xfrm>
            <a:off x="4694726" y="4506693"/>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a16="http://schemas.microsoft.com/office/drawing/2014/main" id="{279CEA3B-3548-4664-8082-9505ACC20FE1}"/>
              </a:ext>
            </a:extLst>
          </p:cNvPr>
          <p:cNvSpPr/>
          <p:nvPr/>
        </p:nvSpPr>
        <p:spPr>
          <a:xfrm>
            <a:off x="2648778" y="1888557"/>
            <a:ext cx="6894444"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35" name="矩形 34">
            <a:extLst>
              <a:ext uri="{FF2B5EF4-FFF2-40B4-BE49-F238E27FC236}">
                <a16:creationId xmlns:a16="http://schemas.microsoft.com/office/drawing/2014/main" id="{58CDF1FD-E782-4B4A-B9E7-9D987E61B32F}"/>
              </a:ext>
            </a:extLst>
          </p:cNvPr>
          <p:cNvSpPr/>
          <p:nvPr/>
        </p:nvSpPr>
        <p:spPr>
          <a:xfrm>
            <a:off x="4374414" y="5058081"/>
            <a:ext cx="2632679"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6" name="文本框 35">
            <a:extLst>
              <a:ext uri="{FF2B5EF4-FFF2-40B4-BE49-F238E27FC236}">
                <a16:creationId xmlns:a16="http://schemas.microsoft.com/office/drawing/2014/main" id="{3032B208-1E1F-4B2E-9943-0890489E97C7}"/>
              </a:ext>
            </a:extLst>
          </p:cNvPr>
          <p:cNvSpPr txBox="1"/>
          <p:nvPr/>
        </p:nvSpPr>
        <p:spPr>
          <a:xfrm>
            <a:off x="4374414" y="4730612"/>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20XX</a:t>
            </a:r>
            <a:endParaRPr lang="zh-CN" altLang="en-US" sz="2000" b="1" dirty="0">
              <a:gradFill>
                <a:gsLst>
                  <a:gs pos="0">
                    <a:schemeClr val="accent1"/>
                  </a:gs>
                  <a:gs pos="100000">
                    <a:schemeClr val="accent2"/>
                  </a:gs>
                </a:gsLst>
                <a:lin ang="2700000" scaled="0"/>
              </a:gradFill>
              <a:latin typeface="+mj-ea"/>
              <a:ea typeface="+mj-ea"/>
            </a:endParaRPr>
          </a:p>
        </p:txBody>
      </p:sp>
      <p:sp>
        <p:nvSpPr>
          <p:cNvPr id="24" name="矩形 23">
            <a:extLst>
              <a:ext uri="{FF2B5EF4-FFF2-40B4-BE49-F238E27FC236}">
                <a16:creationId xmlns:a16="http://schemas.microsoft.com/office/drawing/2014/main" id="{01C05F8B-D40A-4A51-8477-0DE63B93467C}"/>
              </a:ext>
            </a:extLst>
          </p:cNvPr>
          <p:cNvSpPr/>
          <p:nvPr/>
        </p:nvSpPr>
        <p:spPr>
          <a:xfrm>
            <a:off x="4926458" y="1334760"/>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cxnSp>
        <p:nvCxnSpPr>
          <p:cNvPr id="25" name="直接连接符 24">
            <a:extLst>
              <a:ext uri="{FF2B5EF4-FFF2-40B4-BE49-F238E27FC236}">
                <a16:creationId xmlns:a16="http://schemas.microsoft.com/office/drawing/2014/main" id="{366F9779-1DD1-414B-9D88-9A4709791088}"/>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126821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E50F692B-4B9F-4479-836F-01E78C9EFC69}"/>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4D0FB790-E3CB-4F76-BD20-3C0FCDC3B06C}"/>
              </a:ext>
            </a:extLst>
          </p:cNvPr>
          <p:cNvGrpSpPr/>
          <p:nvPr/>
        </p:nvGrpSpPr>
        <p:grpSpPr>
          <a:xfrm>
            <a:off x="6375106" y="3886513"/>
            <a:ext cx="4926619" cy="1418447"/>
            <a:chOff x="3632691" y="1792113"/>
            <a:chExt cx="4926619" cy="1418447"/>
          </a:xfrm>
        </p:grpSpPr>
        <p:cxnSp>
          <p:nvCxnSpPr>
            <p:cNvPr id="4" name="直接连接符 3">
              <a:extLst>
                <a:ext uri="{FF2B5EF4-FFF2-40B4-BE49-F238E27FC236}">
                  <a16:creationId xmlns:a16="http://schemas.microsoft.com/office/drawing/2014/main" id="{511ECC01-4019-4B75-9060-E62F8C0CB9DE}"/>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任意多边形: 形状 4">
              <a:extLst>
                <a:ext uri="{FF2B5EF4-FFF2-40B4-BE49-F238E27FC236}">
                  <a16:creationId xmlns:a16="http://schemas.microsoft.com/office/drawing/2014/main" id="{2AB9B6F5-31FA-4C2C-BE9B-E4D65DC50147}"/>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任意多边形: 形状 5">
              <a:extLst>
                <a:ext uri="{FF2B5EF4-FFF2-40B4-BE49-F238E27FC236}">
                  <a16:creationId xmlns:a16="http://schemas.microsoft.com/office/drawing/2014/main" id="{01EEFBA2-7099-411A-A624-CE5DAFAAF3ED}"/>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7" name="直接连接符 6">
              <a:extLst>
                <a:ext uri="{FF2B5EF4-FFF2-40B4-BE49-F238E27FC236}">
                  <a16:creationId xmlns:a16="http://schemas.microsoft.com/office/drawing/2014/main" id="{40715E49-EF47-4EE8-9C78-18190BCDAADB}"/>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a16="http://schemas.microsoft.com/office/drawing/2014/main" id="{7EA97271-6669-4FF6-B49D-72A0E0217F7B}"/>
                </a:ext>
              </a:extLst>
            </p:cNvPr>
            <p:cNvGrpSpPr/>
            <p:nvPr/>
          </p:nvGrpSpPr>
          <p:grpSpPr>
            <a:xfrm>
              <a:off x="8430201" y="1982500"/>
              <a:ext cx="72000" cy="1112482"/>
              <a:chOff x="8418009" y="1982500"/>
              <a:chExt cx="72000" cy="1112482"/>
            </a:xfrm>
          </p:grpSpPr>
          <p:sp>
            <p:nvSpPr>
              <p:cNvPr id="12" name="椭圆 11">
                <a:extLst>
                  <a:ext uri="{FF2B5EF4-FFF2-40B4-BE49-F238E27FC236}">
                    <a16:creationId xmlns:a16="http://schemas.microsoft.com/office/drawing/2014/main" id="{DF8E1794-9877-403C-85D9-C30D1A5A76EA}"/>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a16="http://schemas.microsoft.com/office/drawing/2014/main" id="{F5247026-5092-4B5F-940E-BAC487E074E2}"/>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9" name="组合 8">
              <a:extLst>
                <a:ext uri="{FF2B5EF4-FFF2-40B4-BE49-F238E27FC236}">
                  <a16:creationId xmlns:a16="http://schemas.microsoft.com/office/drawing/2014/main" id="{16566726-8AE7-431D-983D-4BAEB28CBDE2}"/>
                </a:ext>
              </a:extLst>
            </p:cNvPr>
            <p:cNvGrpSpPr/>
            <p:nvPr/>
          </p:nvGrpSpPr>
          <p:grpSpPr>
            <a:xfrm>
              <a:off x="3690420" y="1953324"/>
              <a:ext cx="72000" cy="1112482"/>
              <a:chOff x="8418009" y="1982500"/>
              <a:chExt cx="72000" cy="1112482"/>
            </a:xfrm>
          </p:grpSpPr>
          <p:sp>
            <p:nvSpPr>
              <p:cNvPr id="10" name="椭圆 9">
                <a:extLst>
                  <a:ext uri="{FF2B5EF4-FFF2-40B4-BE49-F238E27FC236}">
                    <a16:creationId xmlns:a16="http://schemas.microsoft.com/office/drawing/2014/main" id="{E3865DE9-B630-4593-B5B7-42EB1DAFBD59}"/>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a16="http://schemas.microsoft.com/office/drawing/2014/main" id="{A94D6450-8236-4D21-86C2-6D25CA13D837}"/>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14" name="组合 13">
            <a:extLst>
              <a:ext uri="{FF2B5EF4-FFF2-40B4-BE49-F238E27FC236}">
                <a16:creationId xmlns:a16="http://schemas.microsoft.com/office/drawing/2014/main" id="{01FA3B6E-2019-4CF9-9F1D-E30A44D7D148}"/>
              </a:ext>
            </a:extLst>
          </p:cNvPr>
          <p:cNvGrpSpPr/>
          <p:nvPr/>
        </p:nvGrpSpPr>
        <p:grpSpPr>
          <a:xfrm>
            <a:off x="895446" y="3892667"/>
            <a:ext cx="4926619" cy="1418447"/>
            <a:chOff x="3632691" y="1792113"/>
            <a:chExt cx="4926619" cy="1418447"/>
          </a:xfrm>
        </p:grpSpPr>
        <p:cxnSp>
          <p:nvCxnSpPr>
            <p:cNvPr id="15" name="直接连接符 14">
              <a:extLst>
                <a:ext uri="{FF2B5EF4-FFF2-40B4-BE49-F238E27FC236}">
                  <a16:creationId xmlns:a16="http://schemas.microsoft.com/office/drawing/2014/main" id="{F01CD8D9-2BCE-485C-ACD9-60559E8BFF84}"/>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任意多边形: 形状 15">
              <a:extLst>
                <a:ext uri="{FF2B5EF4-FFF2-40B4-BE49-F238E27FC236}">
                  <a16:creationId xmlns:a16="http://schemas.microsoft.com/office/drawing/2014/main" id="{77B7B117-1806-4BE6-A834-582B6EAE1352}"/>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任意多边形: 形状 16">
              <a:extLst>
                <a:ext uri="{FF2B5EF4-FFF2-40B4-BE49-F238E27FC236}">
                  <a16:creationId xmlns:a16="http://schemas.microsoft.com/office/drawing/2014/main" id="{B89506F6-2F77-48EA-A332-C54A0CE0BA6D}"/>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8" name="直接连接符 17">
              <a:extLst>
                <a:ext uri="{FF2B5EF4-FFF2-40B4-BE49-F238E27FC236}">
                  <a16:creationId xmlns:a16="http://schemas.microsoft.com/office/drawing/2014/main" id="{DBAB0CEB-CA52-4B8E-A60F-55A451A2EB36}"/>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19" name="组合 18">
              <a:extLst>
                <a:ext uri="{FF2B5EF4-FFF2-40B4-BE49-F238E27FC236}">
                  <a16:creationId xmlns:a16="http://schemas.microsoft.com/office/drawing/2014/main" id="{80426B74-D92C-4681-95C6-6D573ED20CEC}"/>
                </a:ext>
              </a:extLst>
            </p:cNvPr>
            <p:cNvGrpSpPr/>
            <p:nvPr/>
          </p:nvGrpSpPr>
          <p:grpSpPr>
            <a:xfrm>
              <a:off x="8430201" y="1982500"/>
              <a:ext cx="72000" cy="1112482"/>
              <a:chOff x="8418009" y="1982500"/>
              <a:chExt cx="72000" cy="1112482"/>
            </a:xfrm>
          </p:grpSpPr>
          <p:sp>
            <p:nvSpPr>
              <p:cNvPr id="23" name="椭圆 22">
                <a:extLst>
                  <a:ext uri="{FF2B5EF4-FFF2-40B4-BE49-F238E27FC236}">
                    <a16:creationId xmlns:a16="http://schemas.microsoft.com/office/drawing/2014/main" id="{12422D3F-9381-4884-BA2E-3CA78182E63A}"/>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a16="http://schemas.microsoft.com/office/drawing/2014/main" id="{F247C837-3F9F-49ED-A381-D19666B06DFD}"/>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20" name="组合 19">
              <a:extLst>
                <a:ext uri="{FF2B5EF4-FFF2-40B4-BE49-F238E27FC236}">
                  <a16:creationId xmlns:a16="http://schemas.microsoft.com/office/drawing/2014/main" id="{3EF077BE-E5FE-4848-A503-F0D74CB2551B}"/>
                </a:ext>
              </a:extLst>
            </p:cNvPr>
            <p:cNvGrpSpPr/>
            <p:nvPr/>
          </p:nvGrpSpPr>
          <p:grpSpPr>
            <a:xfrm>
              <a:off x="3690420" y="1953324"/>
              <a:ext cx="72000" cy="1112482"/>
              <a:chOff x="8418009" y="1982500"/>
              <a:chExt cx="72000" cy="1112482"/>
            </a:xfrm>
          </p:grpSpPr>
          <p:sp>
            <p:nvSpPr>
              <p:cNvPr id="21" name="椭圆 20">
                <a:extLst>
                  <a:ext uri="{FF2B5EF4-FFF2-40B4-BE49-F238E27FC236}">
                    <a16:creationId xmlns:a16="http://schemas.microsoft.com/office/drawing/2014/main" id="{64CD589C-8ABE-4AFD-A0E2-1A76B139952D}"/>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椭圆 21">
                <a:extLst>
                  <a:ext uri="{FF2B5EF4-FFF2-40B4-BE49-F238E27FC236}">
                    <a16:creationId xmlns:a16="http://schemas.microsoft.com/office/drawing/2014/main" id="{46ECCC3A-F300-4731-B51B-D3CF69BCC5AC}"/>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25" name="组合 24">
            <a:extLst>
              <a:ext uri="{FF2B5EF4-FFF2-40B4-BE49-F238E27FC236}">
                <a16:creationId xmlns:a16="http://schemas.microsoft.com/office/drawing/2014/main" id="{51AA38E7-06BA-4ACC-88DB-D4C371B39824}"/>
              </a:ext>
            </a:extLst>
          </p:cNvPr>
          <p:cNvGrpSpPr/>
          <p:nvPr/>
        </p:nvGrpSpPr>
        <p:grpSpPr>
          <a:xfrm>
            <a:off x="3632691" y="1792113"/>
            <a:ext cx="4926619" cy="1418447"/>
            <a:chOff x="3632691" y="1792113"/>
            <a:chExt cx="4926619" cy="1418447"/>
          </a:xfrm>
        </p:grpSpPr>
        <p:cxnSp>
          <p:nvCxnSpPr>
            <p:cNvPr id="26" name="直接连接符 25">
              <a:extLst>
                <a:ext uri="{FF2B5EF4-FFF2-40B4-BE49-F238E27FC236}">
                  <a16:creationId xmlns:a16="http://schemas.microsoft.com/office/drawing/2014/main" id="{EB4A7962-409B-426F-A288-D893F4F71F1A}"/>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7" name="任意多边形: 形状 26">
              <a:extLst>
                <a:ext uri="{FF2B5EF4-FFF2-40B4-BE49-F238E27FC236}">
                  <a16:creationId xmlns:a16="http://schemas.microsoft.com/office/drawing/2014/main" id="{551A2D20-F907-46AB-A400-EECF83331DAD}"/>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8" name="任意多边形: 形状 27">
              <a:extLst>
                <a:ext uri="{FF2B5EF4-FFF2-40B4-BE49-F238E27FC236}">
                  <a16:creationId xmlns:a16="http://schemas.microsoft.com/office/drawing/2014/main" id="{01C825E4-210F-4D38-A523-218A2F14B4F8}"/>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29" name="直接连接符 28">
              <a:extLst>
                <a:ext uri="{FF2B5EF4-FFF2-40B4-BE49-F238E27FC236}">
                  <a16:creationId xmlns:a16="http://schemas.microsoft.com/office/drawing/2014/main" id="{80BC810F-7616-4279-AE36-812A68010B2C}"/>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30" name="组合 29">
              <a:extLst>
                <a:ext uri="{FF2B5EF4-FFF2-40B4-BE49-F238E27FC236}">
                  <a16:creationId xmlns:a16="http://schemas.microsoft.com/office/drawing/2014/main" id="{62909494-AC53-4912-ACD4-56B05821ECD3}"/>
                </a:ext>
              </a:extLst>
            </p:cNvPr>
            <p:cNvGrpSpPr/>
            <p:nvPr/>
          </p:nvGrpSpPr>
          <p:grpSpPr>
            <a:xfrm>
              <a:off x="8430201" y="1982500"/>
              <a:ext cx="72000" cy="1112482"/>
              <a:chOff x="8418009" y="1982500"/>
              <a:chExt cx="72000" cy="1112482"/>
            </a:xfrm>
          </p:grpSpPr>
          <p:sp>
            <p:nvSpPr>
              <p:cNvPr id="34" name="椭圆 33">
                <a:extLst>
                  <a:ext uri="{FF2B5EF4-FFF2-40B4-BE49-F238E27FC236}">
                    <a16:creationId xmlns:a16="http://schemas.microsoft.com/office/drawing/2014/main" id="{B24DA513-7C61-4F97-9AE5-3C62B85089D9}"/>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5" name="椭圆 34">
                <a:extLst>
                  <a:ext uri="{FF2B5EF4-FFF2-40B4-BE49-F238E27FC236}">
                    <a16:creationId xmlns:a16="http://schemas.microsoft.com/office/drawing/2014/main" id="{FB6348AA-69A2-4E17-A29A-2C2EEE4992FF}"/>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1" name="组合 30">
              <a:extLst>
                <a:ext uri="{FF2B5EF4-FFF2-40B4-BE49-F238E27FC236}">
                  <a16:creationId xmlns:a16="http://schemas.microsoft.com/office/drawing/2014/main" id="{B9F7153E-E5B1-4DD9-AB6A-5965FBF7C2B6}"/>
                </a:ext>
              </a:extLst>
            </p:cNvPr>
            <p:cNvGrpSpPr/>
            <p:nvPr/>
          </p:nvGrpSpPr>
          <p:grpSpPr>
            <a:xfrm>
              <a:off x="3690420" y="1953324"/>
              <a:ext cx="72000" cy="1112482"/>
              <a:chOff x="8418009" y="1982500"/>
              <a:chExt cx="72000" cy="1112482"/>
            </a:xfrm>
          </p:grpSpPr>
          <p:sp>
            <p:nvSpPr>
              <p:cNvPr id="32" name="椭圆 31">
                <a:extLst>
                  <a:ext uri="{FF2B5EF4-FFF2-40B4-BE49-F238E27FC236}">
                    <a16:creationId xmlns:a16="http://schemas.microsoft.com/office/drawing/2014/main" id="{FCC5BFF1-557A-4F2B-B4C1-CE3880515260}"/>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椭圆 32">
                <a:extLst>
                  <a:ext uri="{FF2B5EF4-FFF2-40B4-BE49-F238E27FC236}">
                    <a16:creationId xmlns:a16="http://schemas.microsoft.com/office/drawing/2014/main" id="{53D07434-5609-48D0-B4B9-E1AB5C34BDA1}"/>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sp>
        <p:nvSpPr>
          <p:cNvPr id="36" name="矩形 35">
            <a:extLst>
              <a:ext uri="{FF2B5EF4-FFF2-40B4-BE49-F238E27FC236}">
                <a16:creationId xmlns:a16="http://schemas.microsoft.com/office/drawing/2014/main" id="{433654EC-5A95-4DAE-8AAE-F721201C86D2}"/>
              </a:ext>
            </a:extLst>
          </p:cNvPr>
          <p:cNvSpPr/>
          <p:nvPr/>
        </p:nvSpPr>
        <p:spPr>
          <a:xfrm>
            <a:off x="4567377" y="2293902"/>
            <a:ext cx="3057247"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输入所获荣誉奖项</a:t>
            </a:r>
          </a:p>
        </p:txBody>
      </p:sp>
      <p:sp>
        <p:nvSpPr>
          <p:cNvPr id="37" name="矩形 36">
            <a:extLst>
              <a:ext uri="{FF2B5EF4-FFF2-40B4-BE49-F238E27FC236}">
                <a16:creationId xmlns:a16="http://schemas.microsoft.com/office/drawing/2014/main" id="{1225407F-071D-4F1B-9446-A9F5A3A900C3}"/>
              </a:ext>
            </a:extLst>
          </p:cNvPr>
          <p:cNvSpPr/>
          <p:nvPr/>
        </p:nvSpPr>
        <p:spPr>
          <a:xfrm>
            <a:off x="1825897" y="4404908"/>
            <a:ext cx="305724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输入所获荣誉奖项</a:t>
            </a:r>
          </a:p>
        </p:txBody>
      </p:sp>
      <p:sp>
        <p:nvSpPr>
          <p:cNvPr id="38" name="矩形 37">
            <a:extLst>
              <a:ext uri="{FF2B5EF4-FFF2-40B4-BE49-F238E27FC236}">
                <a16:creationId xmlns:a16="http://schemas.microsoft.com/office/drawing/2014/main" id="{A3077F3B-8B1A-4411-BFBE-918C282E4E9E}"/>
              </a:ext>
            </a:extLst>
          </p:cNvPr>
          <p:cNvSpPr/>
          <p:nvPr/>
        </p:nvSpPr>
        <p:spPr>
          <a:xfrm>
            <a:off x="7309792" y="4404907"/>
            <a:ext cx="305724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输入所获荣誉奖项</a:t>
            </a:r>
          </a:p>
        </p:txBody>
      </p:sp>
    </p:spTree>
    <p:extLst>
      <p:ext uri="{BB962C8B-B14F-4D97-AF65-F5344CB8AC3E}">
        <p14:creationId xmlns:p14="http://schemas.microsoft.com/office/powerpoint/2010/main" val="182538478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5077A60-42AE-41B7-B5E8-CC2F949FB456}"/>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E00F7C78-798F-4A5F-BD8A-68755922FA77}"/>
              </a:ext>
            </a:extLst>
          </p:cNvPr>
          <p:cNvGrpSpPr/>
          <p:nvPr/>
        </p:nvGrpSpPr>
        <p:grpSpPr>
          <a:xfrm>
            <a:off x="5914813" y="320814"/>
            <a:ext cx="5930906" cy="6737304"/>
            <a:chOff x="3483981" y="1226916"/>
            <a:chExt cx="5278054" cy="5995687"/>
          </a:xfrm>
        </p:grpSpPr>
        <p:pic>
          <p:nvPicPr>
            <p:cNvPr id="4" name="图片 3" descr="手机屏幕截图&#10;&#10;描述已自动生成">
              <a:extLst>
                <a:ext uri="{FF2B5EF4-FFF2-40B4-BE49-F238E27FC236}">
                  <a16:creationId xmlns:a16="http://schemas.microsoft.com/office/drawing/2014/main" id="{2F018205-9033-4C42-B2AC-257681D82C7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50167" y="2202051"/>
              <a:ext cx="2891667" cy="4181607"/>
            </a:xfrm>
            <a:prstGeom prst="rect">
              <a:avLst/>
            </a:prstGeom>
          </p:spPr>
        </p:pic>
        <p:pic>
          <p:nvPicPr>
            <p:cNvPr id="5" name="图片 4" descr="图片包含 监控, 屏幕, 电视, 房间&#10;&#10;描述已自动生成">
              <a:extLst>
                <a:ext uri="{FF2B5EF4-FFF2-40B4-BE49-F238E27FC236}">
                  <a16:creationId xmlns:a16="http://schemas.microsoft.com/office/drawing/2014/main" id="{85EA8B30-93CC-4880-9D3A-9B16B789B0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83981" y="1226916"/>
              <a:ext cx="5278054" cy="5995687"/>
            </a:xfrm>
            <a:prstGeom prst="rect">
              <a:avLst/>
            </a:prstGeom>
          </p:spPr>
        </p:pic>
      </p:grpSp>
      <p:grpSp>
        <p:nvGrpSpPr>
          <p:cNvPr id="6" name="组合 5">
            <a:extLst>
              <a:ext uri="{FF2B5EF4-FFF2-40B4-BE49-F238E27FC236}">
                <a16:creationId xmlns:a16="http://schemas.microsoft.com/office/drawing/2014/main" id="{853BE862-F3B6-4B88-A70E-9F3EB3504CAD}"/>
              </a:ext>
            </a:extLst>
          </p:cNvPr>
          <p:cNvGrpSpPr/>
          <p:nvPr/>
        </p:nvGrpSpPr>
        <p:grpSpPr>
          <a:xfrm>
            <a:off x="1251857" y="2342823"/>
            <a:ext cx="5218392" cy="2697647"/>
            <a:chOff x="1251857" y="2342823"/>
            <a:chExt cx="5218392" cy="2697647"/>
          </a:xfrm>
        </p:grpSpPr>
        <p:sp>
          <p:nvSpPr>
            <p:cNvPr id="7" name="矩形 6">
              <a:extLst>
                <a:ext uri="{FF2B5EF4-FFF2-40B4-BE49-F238E27FC236}">
                  <a16:creationId xmlns:a16="http://schemas.microsoft.com/office/drawing/2014/main" id="{AE4FCF89-E395-4ECF-8962-F6A0EFE65BE7}"/>
                </a:ext>
              </a:extLst>
            </p:cNvPr>
            <p:cNvSpPr/>
            <p:nvPr/>
          </p:nvSpPr>
          <p:spPr>
            <a:xfrm>
              <a:off x="1463833" y="2426223"/>
              <a:ext cx="3416320" cy="523220"/>
            </a:xfrm>
            <a:prstGeom prst="rect">
              <a:avLst/>
            </a:prstGeom>
          </p:spPr>
          <p:txBody>
            <a:bodyPr wrap="none">
              <a:spAutoFit/>
            </a:bodyPr>
            <a:lstStyle/>
            <a:p>
              <a:pPr algn="ctr"/>
              <a:r>
                <a:rPr lang="zh-CN" altLang="en-US" sz="2800" b="1" dirty="0">
                  <a:gradFill>
                    <a:gsLst>
                      <a:gs pos="100000">
                        <a:schemeClr val="accent2"/>
                      </a:gs>
                      <a:gs pos="0">
                        <a:schemeClr val="accent1"/>
                      </a:gs>
                    </a:gsLst>
                    <a:lin ang="5400000" scaled="0"/>
                  </a:gradFill>
                  <a:latin typeface="+mj-ea"/>
                  <a:ea typeface="+mj-ea"/>
                </a:rPr>
                <a:t>在这里输入所获奖项</a:t>
              </a:r>
            </a:p>
          </p:txBody>
        </p:sp>
        <p:sp>
          <p:nvSpPr>
            <p:cNvPr id="8" name="矩形 7">
              <a:extLst>
                <a:ext uri="{FF2B5EF4-FFF2-40B4-BE49-F238E27FC236}">
                  <a16:creationId xmlns:a16="http://schemas.microsoft.com/office/drawing/2014/main" id="{FF85A8C8-A80E-4A5F-8801-84C69625FA0D}"/>
                </a:ext>
              </a:extLst>
            </p:cNvPr>
            <p:cNvSpPr/>
            <p:nvPr/>
          </p:nvSpPr>
          <p:spPr>
            <a:xfrm>
              <a:off x="1251857" y="3393742"/>
              <a:ext cx="5218392" cy="1497205"/>
            </a:xfrm>
            <a:prstGeom prst="rect">
              <a:avLst/>
            </a:prstGeom>
          </p:spPr>
          <p:txBody>
            <a:bodyPr wrap="square">
              <a:spAutoFit/>
            </a:bodyPr>
            <a:lstStyle/>
            <a:p>
              <a:pPr>
                <a:lnSpc>
                  <a:spcPct val="130000"/>
                </a:lnSpc>
              </a:pPr>
              <a:r>
                <a:rPr lang="zh-CN" altLang="en-US" spc="130" dirty="0"/>
                <a:t>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9" name="直接连接符 8">
              <a:extLst>
                <a:ext uri="{FF2B5EF4-FFF2-40B4-BE49-F238E27FC236}">
                  <a16:creationId xmlns:a16="http://schemas.microsoft.com/office/drawing/2014/main" id="{82B7A8C3-E976-43B9-99AB-D851D0EC1B92}"/>
                </a:ext>
              </a:extLst>
            </p:cNvPr>
            <p:cNvCxnSpPr>
              <a:cxnSpLocks/>
            </p:cNvCxnSpPr>
            <p:nvPr/>
          </p:nvCxnSpPr>
          <p:spPr>
            <a:xfrm>
              <a:off x="1342663" y="3287342"/>
              <a:ext cx="487294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FF8BC75B-205C-4C62-9F5A-2D65D90A3003}"/>
                </a:ext>
              </a:extLst>
            </p:cNvPr>
            <p:cNvCxnSpPr>
              <a:cxnSpLocks/>
            </p:cNvCxnSpPr>
            <p:nvPr/>
          </p:nvCxnSpPr>
          <p:spPr>
            <a:xfrm>
              <a:off x="1342662" y="5040470"/>
              <a:ext cx="4872943"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L 形 10">
              <a:extLst>
                <a:ext uri="{FF2B5EF4-FFF2-40B4-BE49-F238E27FC236}">
                  <a16:creationId xmlns:a16="http://schemas.microsoft.com/office/drawing/2014/main" id="{2BD331C5-31FC-4725-A461-95A0BF45667F}"/>
                </a:ext>
              </a:extLst>
            </p:cNvPr>
            <p:cNvSpPr/>
            <p:nvPr/>
          </p:nvSpPr>
          <p:spPr>
            <a:xfrm flipV="1">
              <a:off x="1342662" y="2342823"/>
              <a:ext cx="270824" cy="270824"/>
            </a:xfrm>
            <a:prstGeom prst="corner">
              <a:avLst>
                <a:gd name="adj1" fmla="val 0"/>
                <a:gd name="adj2" fmla="val 0"/>
              </a:avLst>
            </a:prstGeom>
            <a:gradFill>
              <a:gsLst>
                <a:gs pos="100000">
                  <a:schemeClr val="accent2"/>
                </a:gs>
                <a:gs pos="0">
                  <a:schemeClr val="accent1"/>
                </a:gs>
              </a:gsLst>
              <a:lin ang="5400000" scaled="0"/>
            </a:gra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L 形 11">
              <a:extLst>
                <a:ext uri="{FF2B5EF4-FFF2-40B4-BE49-F238E27FC236}">
                  <a16:creationId xmlns:a16="http://schemas.microsoft.com/office/drawing/2014/main" id="{EC2C29C8-1810-4EFC-B6D9-990F809E2EDB}"/>
                </a:ext>
              </a:extLst>
            </p:cNvPr>
            <p:cNvSpPr/>
            <p:nvPr/>
          </p:nvSpPr>
          <p:spPr>
            <a:xfrm flipH="1">
              <a:off x="4750188" y="2713344"/>
              <a:ext cx="270824" cy="270824"/>
            </a:xfrm>
            <a:prstGeom prst="corner">
              <a:avLst>
                <a:gd name="adj1" fmla="val 0"/>
                <a:gd name="adj2" fmla="val 0"/>
              </a:avLst>
            </a:prstGeom>
            <a:gradFill>
              <a:gsLst>
                <a:gs pos="100000">
                  <a:schemeClr val="accent2"/>
                </a:gs>
                <a:gs pos="0">
                  <a:schemeClr val="accent1"/>
                </a:gs>
              </a:gsLst>
              <a:lin ang="5400000" scaled="0"/>
            </a:gra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1541511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6AEC77E-3ACE-48BB-A44A-4336448A610A}"/>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EEC71B07-F7CB-4291-BB49-40A2702668F6}"/>
              </a:ext>
            </a:extLst>
          </p:cNvPr>
          <p:cNvSpPr/>
          <p:nvPr/>
        </p:nvSpPr>
        <p:spPr>
          <a:xfrm>
            <a:off x="0" y="2977004"/>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2464414C-E4B1-4BF2-84A0-BEFF4EF7751D}"/>
              </a:ext>
            </a:extLst>
          </p:cNvPr>
          <p:cNvSpPr/>
          <p:nvPr/>
        </p:nvSpPr>
        <p:spPr>
          <a:xfrm>
            <a:off x="0" y="1363965"/>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id="{7870AAAA-D044-40EE-B17F-14124D85EC67}"/>
              </a:ext>
            </a:extLst>
          </p:cNvPr>
          <p:cNvSpPr/>
          <p:nvPr/>
        </p:nvSpPr>
        <p:spPr>
          <a:xfrm>
            <a:off x="-19780" y="1791654"/>
            <a:ext cx="4683466" cy="646331"/>
          </a:xfrm>
          <a:prstGeom prst="rect">
            <a:avLst/>
          </a:prstGeom>
        </p:spPr>
        <p:txBody>
          <a:bodyPr wrap="square">
            <a:spAutoFit/>
          </a:bodyPr>
          <a:lstStyle/>
          <a:p>
            <a:pPr algn="ctr"/>
            <a:r>
              <a:rPr lang="zh-CN" altLang="en-US" dirty="0">
                <a:solidFill>
                  <a:schemeClr val="tx1">
                    <a:lumMod val="85000"/>
                    <a:lumOff val="15000"/>
                  </a:schemeClr>
                </a:solidFill>
                <a:latin typeface="+mj-ea"/>
                <a:ea typeface="+mj-ea"/>
              </a:rPr>
              <a:t>在这里输入内容</a:t>
            </a:r>
            <a:endParaRPr lang="en-US" altLang="zh-CN" dirty="0">
              <a:solidFill>
                <a:schemeClr val="tx1">
                  <a:lumMod val="85000"/>
                  <a:lumOff val="15000"/>
                </a:schemeClr>
              </a:solidFill>
              <a:latin typeface="+mj-ea"/>
              <a:ea typeface="+mj-ea"/>
            </a:endParaRPr>
          </a:p>
          <a:p>
            <a:pPr algn="ctr"/>
            <a:r>
              <a:rPr lang="zh-CN" altLang="en-US" dirty="0">
                <a:solidFill>
                  <a:schemeClr val="tx1">
                    <a:lumMod val="85000"/>
                    <a:lumOff val="15000"/>
                  </a:schemeClr>
                </a:solidFill>
                <a:latin typeface="+mj-ea"/>
                <a:ea typeface="+mj-ea"/>
              </a:rPr>
              <a:t>在这里输入内容</a:t>
            </a:r>
          </a:p>
        </p:txBody>
      </p:sp>
      <p:sp>
        <p:nvSpPr>
          <p:cNvPr id="6" name="矩形 5">
            <a:extLst>
              <a:ext uri="{FF2B5EF4-FFF2-40B4-BE49-F238E27FC236}">
                <a16:creationId xmlns:a16="http://schemas.microsoft.com/office/drawing/2014/main" id="{FD69C153-2D4D-4B46-AE3C-64D86F3C56DD}"/>
              </a:ext>
            </a:extLst>
          </p:cNvPr>
          <p:cNvSpPr/>
          <p:nvPr/>
        </p:nvSpPr>
        <p:spPr>
          <a:xfrm>
            <a:off x="1421706" y="3373694"/>
            <a:ext cx="1800493" cy="646331"/>
          </a:xfrm>
          <a:prstGeom prst="rect">
            <a:avLst/>
          </a:prstGeom>
        </p:spPr>
        <p:txBody>
          <a:bodyPr wrap="none">
            <a:spAutoFit/>
          </a:bodyPr>
          <a:lstStyle/>
          <a:p>
            <a:pPr algn="ctr"/>
            <a:r>
              <a:rPr lang="zh-CN" altLang="en-US" dirty="0">
                <a:solidFill>
                  <a:schemeClr val="tx1">
                    <a:lumMod val="85000"/>
                    <a:lumOff val="15000"/>
                  </a:schemeClr>
                </a:solidFill>
                <a:latin typeface="+mj-ea"/>
                <a:ea typeface="+mj-ea"/>
              </a:rPr>
              <a:t>在这里输入内容</a:t>
            </a:r>
          </a:p>
          <a:p>
            <a:pPr algn="ctr"/>
            <a:r>
              <a:rPr lang="zh-CN" altLang="en-US" dirty="0">
                <a:solidFill>
                  <a:schemeClr val="tx1">
                    <a:lumMod val="85000"/>
                    <a:lumOff val="15000"/>
                  </a:schemeClr>
                </a:solidFill>
                <a:latin typeface="+mj-ea"/>
                <a:ea typeface="+mj-ea"/>
              </a:rPr>
              <a:t>在这里输入内容</a:t>
            </a:r>
          </a:p>
        </p:txBody>
      </p:sp>
      <p:sp>
        <p:nvSpPr>
          <p:cNvPr id="7" name="矩形 6">
            <a:extLst>
              <a:ext uri="{FF2B5EF4-FFF2-40B4-BE49-F238E27FC236}">
                <a16:creationId xmlns:a16="http://schemas.microsoft.com/office/drawing/2014/main" id="{A53EFF6F-5876-472B-8759-0E165BFFC266}"/>
              </a:ext>
            </a:extLst>
          </p:cNvPr>
          <p:cNvSpPr/>
          <p:nvPr/>
        </p:nvSpPr>
        <p:spPr>
          <a:xfrm>
            <a:off x="4640902" y="1823119"/>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8" name="矩形 7">
            <a:extLst>
              <a:ext uri="{FF2B5EF4-FFF2-40B4-BE49-F238E27FC236}">
                <a16:creationId xmlns:a16="http://schemas.microsoft.com/office/drawing/2014/main" id="{7CA1D1E3-BA93-4AF6-A0A2-A1932B8298AC}"/>
              </a:ext>
            </a:extLst>
          </p:cNvPr>
          <p:cNvSpPr/>
          <p:nvPr/>
        </p:nvSpPr>
        <p:spPr>
          <a:xfrm>
            <a:off x="6709711" y="1815499"/>
            <a:ext cx="1556836" cy="369332"/>
          </a:xfrm>
          <a:prstGeom prst="rect">
            <a:avLst/>
          </a:prstGeom>
        </p:spPr>
        <p:txBody>
          <a:bodyPr wrap="none">
            <a:spAutoFit/>
          </a:bodyPr>
          <a:lstStyle/>
          <a:p>
            <a:r>
              <a:rPr lang="zh-CN" altLang="en-US" dirty="0">
                <a:solidFill>
                  <a:prstClr val="black"/>
                </a:solidFill>
              </a:rPr>
              <a:t>输入所获奖项</a:t>
            </a:r>
          </a:p>
        </p:txBody>
      </p:sp>
      <p:sp>
        <p:nvSpPr>
          <p:cNvPr id="9" name="矩形 8">
            <a:extLst>
              <a:ext uri="{FF2B5EF4-FFF2-40B4-BE49-F238E27FC236}">
                <a16:creationId xmlns:a16="http://schemas.microsoft.com/office/drawing/2014/main" id="{4FB838DA-43D6-4D10-A77A-CE1F8E5823E2}"/>
              </a:ext>
            </a:extLst>
          </p:cNvPr>
          <p:cNvSpPr/>
          <p:nvPr/>
        </p:nvSpPr>
        <p:spPr>
          <a:xfrm>
            <a:off x="8699264" y="1815499"/>
            <a:ext cx="1569660" cy="369332"/>
          </a:xfrm>
          <a:prstGeom prst="rect">
            <a:avLst/>
          </a:prstGeom>
        </p:spPr>
        <p:txBody>
          <a:bodyPr wrap="none">
            <a:spAutoFit/>
          </a:bodyPr>
          <a:lstStyle/>
          <a:p>
            <a:r>
              <a:rPr lang="zh-CN" altLang="en-US" dirty="0">
                <a:solidFill>
                  <a:prstClr val="black"/>
                </a:solidFill>
              </a:rPr>
              <a:t>输入所获奖项</a:t>
            </a:r>
          </a:p>
        </p:txBody>
      </p:sp>
      <p:sp>
        <p:nvSpPr>
          <p:cNvPr id="10" name="矩形 9">
            <a:extLst>
              <a:ext uri="{FF2B5EF4-FFF2-40B4-BE49-F238E27FC236}">
                <a16:creationId xmlns:a16="http://schemas.microsoft.com/office/drawing/2014/main" id="{0D1073F3-A559-4D75-B4CE-B7CEE48487E1}"/>
              </a:ext>
            </a:extLst>
          </p:cNvPr>
          <p:cNvSpPr/>
          <p:nvPr/>
        </p:nvSpPr>
        <p:spPr>
          <a:xfrm>
            <a:off x="4612122" y="3423478"/>
            <a:ext cx="1569660" cy="369332"/>
          </a:xfrm>
          <a:prstGeom prst="rect">
            <a:avLst/>
          </a:prstGeom>
        </p:spPr>
        <p:txBody>
          <a:bodyPr wrap="none">
            <a:spAutoFit/>
          </a:bodyPr>
          <a:lstStyle/>
          <a:p>
            <a:r>
              <a:rPr lang="zh-CN" altLang="en-US" dirty="0">
                <a:solidFill>
                  <a:prstClr val="black"/>
                </a:solidFill>
              </a:rPr>
              <a:t>输入所获奖项</a:t>
            </a:r>
          </a:p>
        </p:txBody>
      </p:sp>
      <p:sp>
        <p:nvSpPr>
          <p:cNvPr id="11" name="矩形 10">
            <a:extLst>
              <a:ext uri="{FF2B5EF4-FFF2-40B4-BE49-F238E27FC236}">
                <a16:creationId xmlns:a16="http://schemas.microsoft.com/office/drawing/2014/main" id="{EF0AE7BF-D7C0-4674-97DE-2BFAE987A7D4}"/>
              </a:ext>
            </a:extLst>
          </p:cNvPr>
          <p:cNvSpPr/>
          <p:nvPr/>
        </p:nvSpPr>
        <p:spPr>
          <a:xfrm>
            <a:off x="6707362" y="3423478"/>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12" name="矩形 11">
            <a:extLst>
              <a:ext uri="{FF2B5EF4-FFF2-40B4-BE49-F238E27FC236}">
                <a16:creationId xmlns:a16="http://schemas.microsoft.com/office/drawing/2014/main" id="{259A762A-C3F9-419D-AB8F-34C51790255E}"/>
              </a:ext>
            </a:extLst>
          </p:cNvPr>
          <p:cNvSpPr/>
          <p:nvPr/>
        </p:nvSpPr>
        <p:spPr>
          <a:xfrm>
            <a:off x="8714772" y="3420159"/>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13" name="矩形 12">
            <a:extLst>
              <a:ext uri="{FF2B5EF4-FFF2-40B4-BE49-F238E27FC236}">
                <a16:creationId xmlns:a16="http://schemas.microsoft.com/office/drawing/2014/main" id="{EA485986-C2AD-485D-B531-A951A8D8F44F}"/>
              </a:ext>
            </a:extLst>
          </p:cNvPr>
          <p:cNvSpPr/>
          <p:nvPr/>
        </p:nvSpPr>
        <p:spPr>
          <a:xfrm>
            <a:off x="0" y="4590043"/>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a16="http://schemas.microsoft.com/office/drawing/2014/main" id="{CDBAF588-200B-401A-BB05-0A721044BF6E}"/>
              </a:ext>
            </a:extLst>
          </p:cNvPr>
          <p:cNvSpPr/>
          <p:nvPr/>
        </p:nvSpPr>
        <p:spPr>
          <a:xfrm>
            <a:off x="1421706" y="4975614"/>
            <a:ext cx="1800493" cy="646331"/>
          </a:xfrm>
          <a:prstGeom prst="rect">
            <a:avLst/>
          </a:prstGeom>
        </p:spPr>
        <p:txBody>
          <a:bodyPr wrap="none">
            <a:spAutoFit/>
          </a:bodyPr>
          <a:lstStyle/>
          <a:p>
            <a:pPr algn="ctr"/>
            <a:r>
              <a:rPr lang="zh-CN" altLang="en-US" dirty="0">
                <a:solidFill>
                  <a:schemeClr val="tx1">
                    <a:lumMod val="85000"/>
                    <a:lumOff val="15000"/>
                  </a:schemeClr>
                </a:solidFill>
                <a:latin typeface="+mj-ea"/>
                <a:ea typeface="+mj-ea"/>
              </a:rPr>
              <a:t>在这里输入内容</a:t>
            </a:r>
          </a:p>
          <a:p>
            <a:pPr algn="ctr"/>
            <a:r>
              <a:rPr lang="zh-CN" altLang="en-US" dirty="0">
                <a:solidFill>
                  <a:schemeClr val="tx1">
                    <a:lumMod val="85000"/>
                    <a:lumOff val="15000"/>
                  </a:schemeClr>
                </a:solidFill>
                <a:latin typeface="+mj-ea"/>
                <a:ea typeface="+mj-ea"/>
              </a:rPr>
              <a:t>在这里输入内容</a:t>
            </a:r>
          </a:p>
        </p:txBody>
      </p:sp>
      <p:sp>
        <p:nvSpPr>
          <p:cNvPr id="15" name="矩形 14">
            <a:extLst>
              <a:ext uri="{FF2B5EF4-FFF2-40B4-BE49-F238E27FC236}">
                <a16:creationId xmlns:a16="http://schemas.microsoft.com/office/drawing/2014/main" id="{AC2BDB5F-58EE-440A-9273-4C63DDAD497A}"/>
              </a:ext>
            </a:extLst>
          </p:cNvPr>
          <p:cNvSpPr/>
          <p:nvPr/>
        </p:nvSpPr>
        <p:spPr>
          <a:xfrm>
            <a:off x="5489716" y="5083335"/>
            <a:ext cx="1569660" cy="369332"/>
          </a:xfrm>
          <a:prstGeom prst="rect">
            <a:avLst/>
          </a:prstGeom>
        </p:spPr>
        <p:txBody>
          <a:bodyPr wrap="none">
            <a:spAutoFit/>
          </a:bodyPr>
          <a:lstStyle/>
          <a:p>
            <a:r>
              <a:rPr lang="zh-CN" altLang="en-US" dirty="0">
                <a:solidFill>
                  <a:prstClr val="black"/>
                </a:solidFill>
              </a:rPr>
              <a:t>输入所获奖项</a:t>
            </a:r>
          </a:p>
        </p:txBody>
      </p:sp>
      <p:sp>
        <p:nvSpPr>
          <p:cNvPr id="16" name="矩形 15">
            <a:extLst>
              <a:ext uri="{FF2B5EF4-FFF2-40B4-BE49-F238E27FC236}">
                <a16:creationId xmlns:a16="http://schemas.microsoft.com/office/drawing/2014/main" id="{4C20FF6D-71A3-44D0-9FA1-72CBC06A17F2}"/>
              </a:ext>
            </a:extLst>
          </p:cNvPr>
          <p:cNvSpPr/>
          <p:nvPr/>
        </p:nvSpPr>
        <p:spPr>
          <a:xfrm>
            <a:off x="7770248" y="5083335"/>
            <a:ext cx="1569660" cy="369332"/>
          </a:xfrm>
          <a:prstGeom prst="rect">
            <a:avLst/>
          </a:prstGeom>
        </p:spPr>
        <p:txBody>
          <a:bodyPr wrap="none">
            <a:spAutoFit/>
          </a:bodyPr>
          <a:lstStyle/>
          <a:p>
            <a:r>
              <a:rPr lang="zh-CN" altLang="en-US" dirty="0">
                <a:solidFill>
                  <a:prstClr val="black"/>
                </a:solidFill>
              </a:rPr>
              <a:t>输入所获奖项</a:t>
            </a:r>
          </a:p>
        </p:txBody>
      </p:sp>
      <p:grpSp>
        <p:nvGrpSpPr>
          <p:cNvPr id="17" name="组合 16">
            <a:extLst>
              <a:ext uri="{FF2B5EF4-FFF2-40B4-BE49-F238E27FC236}">
                <a16:creationId xmlns:a16="http://schemas.microsoft.com/office/drawing/2014/main" id="{1A33C6F1-5CB5-4B35-91CB-C5DC5A9C666D}"/>
              </a:ext>
            </a:extLst>
          </p:cNvPr>
          <p:cNvGrpSpPr/>
          <p:nvPr/>
        </p:nvGrpSpPr>
        <p:grpSpPr>
          <a:xfrm>
            <a:off x="4507023" y="1738638"/>
            <a:ext cx="1809783" cy="673303"/>
            <a:chOff x="4954283" y="1877784"/>
            <a:chExt cx="1809783" cy="673303"/>
          </a:xfrm>
        </p:grpSpPr>
        <p:sp>
          <p:nvSpPr>
            <p:cNvPr id="18" name="任意多边形: 形状 17">
              <a:extLst>
                <a:ext uri="{FF2B5EF4-FFF2-40B4-BE49-F238E27FC236}">
                  <a16:creationId xmlns:a16="http://schemas.microsoft.com/office/drawing/2014/main" id="{792E7B73-E218-48DE-A596-6F91D9625AE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19" name="任意多边形: 形状 18">
              <a:extLst>
                <a:ext uri="{FF2B5EF4-FFF2-40B4-BE49-F238E27FC236}">
                  <a16:creationId xmlns:a16="http://schemas.microsoft.com/office/drawing/2014/main" id="{A6F1991E-02AB-4761-81C7-B9340035DA18}"/>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0" name="星形: 五角 19">
              <a:extLst>
                <a:ext uri="{FF2B5EF4-FFF2-40B4-BE49-F238E27FC236}">
                  <a16:creationId xmlns:a16="http://schemas.microsoft.com/office/drawing/2014/main" id="{6EEFC43E-18C4-4B53-8B67-F2F0CF136B4C}"/>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a16="http://schemas.microsoft.com/office/drawing/2014/main" id="{E27EA49A-3464-4896-A56C-042D706953AE}"/>
              </a:ext>
            </a:extLst>
          </p:cNvPr>
          <p:cNvGrpSpPr/>
          <p:nvPr/>
        </p:nvGrpSpPr>
        <p:grpSpPr>
          <a:xfrm>
            <a:off x="6558695" y="1738638"/>
            <a:ext cx="1809783" cy="673303"/>
            <a:chOff x="4954283" y="1877784"/>
            <a:chExt cx="1809783" cy="673303"/>
          </a:xfrm>
        </p:grpSpPr>
        <p:sp>
          <p:nvSpPr>
            <p:cNvPr id="22" name="任意多边形: 形状 21">
              <a:extLst>
                <a:ext uri="{FF2B5EF4-FFF2-40B4-BE49-F238E27FC236}">
                  <a16:creationId xmlns:a16="http://schemas.microsoft.com/office/drawing/2014/main" id="{A9109761-0980-407A-8B2B-825B2524DF4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3" name="任意多边形: 形状 22">
              <a:extLst>
                <a:ext uri="{FF2B5EF4-FFF2-40B4-BE49-F238E27FC236}">
                  <a16:creationId xmlns:a16="http://schemas.microsoft.com/office/drawing/2014/main" id="{C693273D-6E78-4890-AAEB-E5E07C41490B}"/>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4" name="星形: 五角 23">
              <a:extLst>
                <a:ext uri="{FF2B5EF4-FFF2-40B4-BE49-F238E27FC236}">
                  <a16:creationId xmlns:a16="http://schemas.microsoft.com/office/drawing/2014/main" id="{BEA61016-E557-4E28-A3AA-2B8CF95259C9}"/>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a:extLst>
              <a:ext uri="{FF2B5EF4-FFF2-40B4-BE49-F238E27FC236}">
                <a16:creationId xmlns:a16="http://schemas.microsoft.com/office/drawing/2014/main" id="{8C4AD20A-7F3E-43AF-A264-6DCC06770578}"/>
              </a:ext>
            </a:extLst>
          </p:cNvPr>
          <p:cNvGrpSpPr/>
          <p:nvPr/>
        </p:nvGrpSpPr>
        <p:grpSpPr>
          <a:xfrm>
            <a:off x="8562105" y="1738638"/>
            <a:ext cx="1809783" cy="673303"/>
            <a:chOff x="4954283" y="1877784"/>
            <a:chExt cx="1809783" cy="673303"/>
          </a:xfrm>
        </p:grpSpPr>
        <p:sp>
          <p:nvSpPr>
            <p:cNvPr id="26" name="任意多边形: 形状 25">
              <a:extLst>
                <a:ext uri="{FF2B5EF4-FFF2-40B4-BE49-F238E27FC236}">
                  <a16:creationId xmlns:a16="http://schemas.microsoft.com/office/drawing/2014/main" id="{EF0A4412-B64D-41A4-9BE7-8A8D3AEC027D}"/>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7" name="任意多边形: 形状 26">
              <a:extLst>
                <a:ext uri="{FF2B5EF4-FFF2-40B4-BE49-F238E27FC236}">
                  <a16:creationId xmlns:a16="http://schemas.microsoft.com/office/drawing/2014/main" id="{3D093E04-D96B-419C-A972-242330A5104C}"/>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8" name="星形: 五角 27">
              <a:extLst>
                <a:ext uri="{FF2B5EF4-FFF2-40B4-BE49-F238E27FC236}">
                  <a16:creationId xmlns:a16="http://schemas.microsoft.com/office/drawing/2014/main" id="{C2482B2F-848E-4AC6-A14D-C4BEBE82191D}"/>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a16="http://schemas.microsoft.com/office/drawing/2014/main" id="{CC400251-C585-46EC-AB27-8CC7C73E2256}"/>
              </a:ext>
            </a:extLst>
          </p:cNvPr>
          <p:cNvGrpSpPr/>
          <p:nvPr/>
        </p:nvGrpSpPr>
        <p:grpSpPr>
          <a:xfrm>
            <a:off x="4481162" y="3343360"/>
            <a:ext cx="1809783" cy="673303"/>
            <a:chOff x="4954283" y="1877784"/>
            <a:chExt cx="1809783" cy="673303"/>
          </a:xfrm>
        </p:grpSpPr>
        <p:sp>
          <p:nvSpPr>
            <p:cNvPr id="30" name="任意多边形: 形状 29">
              <a:extLst>
                <a:ext uri="{FF2B5EF4-FFF2-40B4-BE49-F238E27FC236}">
                  <a16:creationId xmlns:a16="http://schemas.microsoft.com/office/drawing/2014/main" id="{63714A81-F0A3-41D0-B586-6D295511EC8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1" name="任意多边形: 形状 30">
              <a:extLst>
                <a:ext uri="{FF2B5EF4-FFF2-40B4-BE49-F238E27FC236}">
                  <a16:creationId xmlns:a16="http://schemas.microsoft.com/office/drawing/2014/main" id="{3330BACA-CBA5-47E6-9735-9D1908D365A7}"/>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2" name="星形: 五角 31">
              <a:extLst>
                <a:ext uri="{FF2B5EF4-FFF2-40B4-BE49-F238E27FC236}">
                  <a16:creationId xmlns:a16="http://schemas.microsoft.com/office/drawing/2014/main" id="{25DF0C0A-2481-4DB2-91FD-6211262ADFBC}"/>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id="{C93D251C-EE6C-40D9-A094-F3FFB31D756A}"/>
              </a:ext>
            </a:extLst>
          </p:cNvPr>
          <p:cNvGrpSpPr/>
          <p:nvPr/>
        </p:nvGrpSpPr>
        <p:grpSpPr>
          <a:xfrm>
            <a:off x="6578573" y="3357211"/>
            <a:ext cx="1809783" cy="673303"/>
            <a:chOff x="4954283" y="1877784"/>
            <a:chExt cx="1809783" cy="673303"/>
          </a:xfrm>
        </p:grpSpPr>
        <p:sp>
          <p:nvSpPr>
            <p:cNvPr id="34" name="任意多边形: 形状 33">
              <a:extLst>
                <a:ext uri="{FF2B5EF4-FFF2-40B4-BE49-F238E27FC236}">
                  <a16:creationId xmlns:a16="http://schemas.microsoft.com/office/drawing/2014/main" id="{65A33C60-9647-4B54-876F-21E8045C616D}"/>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5" name="任意多边形: 形状 34">
              <a:extLst>
                <a:ext uri="{FF2B5EF4-FFF2-40B4-BE49-F238E27FC236}">
                  <a16:creationId xmlns:a16="http://schemas.microsoft.com/office/drawing/2014/main" id="{C119B8C0-1D39-4B23-8D7E-56D67CB8C7BF}"/>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6" name="星形: 五角 35">
              <a:extLst>
                <a:ext uri="{FF2B5EF4-FFF2-40B4-BE49-F238E27FC236}">
                  <a16:creationId xmlns:a16="http://schemas.microsoft.com/office/drawing/2014/main" id="{14E87799-3EDC-46C9-B640-33E81AF3F203}"/>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a:extLst>
              <a:ext uri="{FF2B5EF4-FFF2-40B4-BE49-F238E27FC236}">
                <a16:creationId xmlns:a16="http://schemas.microsoft.com/office/drawing/2014/main" id="{E111312E-6740-460F-8F4C-62C6B3D9563F}"/>
              </a:ext>
            </a:extLst>
          </p:cNvPr>
          <p:cNvGrpSpPr/>
          <p:nvPr/>
        </p:nvGrpSpPr>
        <p:grpSpPr>
          <a:xfrm>
            <a:off x="8577613" y="3363755"/>
            <a:ext cx="1809783" cy="673303"/>
            <a:chOff x="4954283" y="1877784"/>
            <a:chExt cx="1809783" cy="673303"/>
          </a:xfrm>
        </p:grpSpPr>
        <p:sp>
          <p:nvSpPr>
            <p:cNvPr id="38" name="任意多边形: 形状 37">
              <a:extLst>
                <a:ext uri="{FF2B5EF4-FFF2-40B4-BE49-F238E27FC236}">
                  <a16:creationId xmlns:a16="http://schemas.microsoft.com/office/drawing/2014/main" id="{487FEB9F-4FBE-4749-833D-048B192DDA98}"/>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9" name="任意多边形: 形状 38">
              <a:extLst>
                <a:ext uri="{FF2B5EF4-FFF2-40B4-BE49-F238E27FC236}">
                  <a16:creationId xmlns:a16="http://schemas.microsoft.com/office/drawing/2014/main" id="{8BE71608-C035-4C95-B447-40DB9E4128D9}"/>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0" name="星形: 五角 39">
              <a:extLst>
                <a:ext uri="{FF2B5EF4-FFF2-40B4-BE49-F238E27FC236}">
                  <a16:creationId xmlns:a16="http://schemas.microsoft.com/office/drawing/2014/main" id="{13C44B11-0290-4D3F-9E32-2D92C7FDC4BE}"/>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a16="http://schemas.microsoft.com/office/drawing/2014/main" id="{AC591384-F094-4F46-8768-42A7DCF9AE42}"/>
              </a:ext>
            </a:extLst>
          </p:cNvPr>
          <p:cNvGrpSpPr/>
          <p:nvPr/>
        </p:nvGrpSpPr>
        <p:grpSpPr>
          <a:xfrm>
            <a:off x="5365595" y="4985553"/>
            <a:ext cx="1809783" cy="673303"/>
            <a:chOff x="4954283" y="1877784"/>
            <a:chExt cx="1809783" cy="673303"/>
          </a:xfrm>
        </p:grpSpPr>
        <p:sp>
          <p:nvSpPr>
            <p:cNvPr id="42" name="任意多边形: 形状 41">
              <a:extLst>
                <a:ext uri="{FF2B5EF4-FFF2-40B4-BE49-F238E27FC236}">
                  <a16:creationId xmlns:a16="http://schemas.microsoft.com/office/drawing/2014/main" id="{3B50B999-8ADD-458B-9BC5-2995E4D73114}"/>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3" name="任意多边形: 形状 42">
              <a:extLst>
                <a:ext uri="{FF2B5EF4-FFF2-40B4-BE49-F238E27FC236}">
                  <a16:creationId xmlns:a16="http://schemas.microsoft.com/office/drawing/2014/main" id="{067B50E3-C532-4378-953D-33CEF98FAE48}"/>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4" name="星形: 五角 43">
              <a:extLst>
                <a:ext uri="{FF2B5EF4-FFF2-40B4-BE49-F238E27FC236}">
                  <a16:creationId xmlns:a16="http://schemas.microsoft.com/office/drawing/2014/main" id="{2DB74597-BF09-459D-8228-220687B8FDF0}"/>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a16="http://schemas.microsoft.com/office/drawing/2014/main" id="{A156D50F-FF77-408D-833F-A8C1E722AB7A}"/>
              </a:ext>
            </a:extLst>
          </p:cNvPr>
          <p:cNvGrpSpPr/>
          <p:nvPr/>
        </p:nvGrpSpPr>
        <p:grpSpPr>
          <a:xfrm>
            <a:off x="7643472" y="4975614"/>
            <a:ext cx="1809783" cy="673303"/>
            <a:chOff x="4954283" y="1877784"/>
            <a:chExt cx="1809783" cy="673303"/>
          </a:xfrm>
        </p:grpSpPr>
        <p:sp>
          <p:nvSpPr>
            <p:cNvPr id="46" name="任意多边形: 形状 45">
              <a:extLst>
                <a:ext uri="{FF2B5EF4-FFF2-40B4-BE49-F238E27FC236}">
                  <a16:creationId xmlns:a16="http://schemas.microsoft.com/office/drawing/2014/main" id="{1A05FD09-76C9-4031-BA13-639C93E2B781}"/>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7" name="任意多边形: 形状 46">
              <a:extLst>
                <a:ext uri="{FF2B5EF4-FFF2-40B4-BE49-F238E27FC236}">
                  <a16:creationId xmlns:a16="http://schemas.microsoft.com/office/drawing/2014/main" id="{2B4A6BC4-3B01-40AD-862B-28B62CC6D8B6}"/>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8" name="星形: 五角 47">
              <a:extLst>
                <a:ext uri="{FF2B5EF4-FFF2-40B4-BE49-F238E27FC236}">
                  <a16:creationId xmlns:a16="http://schemas.microsoft.com/office/drawing/2014/main" id="{D4497238-CAD9-4387-B4D8-CC109CA55844}"/>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087387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图片占位符 62" descr="图片包含 游戏机, 名片, 文字&#10;&#10;描述已自动生成">
            <a:extLst>
              <a:ext uri="{FF2B5EF4-FFF2-40B4-BE49-F238E27FC236}">
                <a16:creationId xmlns:a16="http://schemas.microsoft.com/office/drawing/2014/main" id="{4AF1ECA9-2D17-40D0-B4D4-D8C6EC1BE433}"/>
              </a:ext>
            </a:extLst>
          </p:cNvPr>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l="2873" r="2873"/>
          <a:stretch>
            <a:fillRect/>
          </a:stretch>
        </p:blipFill>
        <p:spPr>
          <a:xfrm>
            <a:off x="5418138" y="3092250"/>
            <a:ext cx="1329903" cy="2820764"/>
          </a:xfrm>
        </p:spPr>
      </p:pic>
      <p:sp>
        <p:nvSpPr>
          <p:cNvPr id="2" name="文本占位符 1">
            <a:extLst>
              <a:ext uri="{FF2B5EF4-FFF2-40B4-BE49-F238E27FC236}">
                <a16:creationId xmlns:a16="http://schemas.microsoft.com/office/drawing/2014/main" id="{F51A423F-F1C0-45CC-9ED3-B4D8CEA569F6}"/>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E2FD7453-F44C-4F8A-B663-E57E8DFCAE0E}"/>
              </a:ext>
            </a:extLst>
          </p:cNvPr>
          <p:cNvSpPr/>
          <p:nvPr/>
        </p:nvSpPr>
        <p:spPr>
          <a:xfrm>
            <a:off x="1444718" y="2034900"/>
            <a:ext cx="9302565"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4" name="矩形 3">
            <a:extLst>
              <a:ext uri="{FF2B5EF4-FFF2-40B4-BE49-F238E27FC236}">
                <a16:creationId xmlns:a16="http://schemas.microsoft.com/office/drawing/2014/main" id="{48C57637-BA24-40EA-863C-0437E7E00078}"/>
              </a:ext>
            </a:extLst>
          </p:cNvPr>
          <p:cNvSpPr/>
          <p:nvPr/>
        </p:nvSpPr>
        <p:spPr>
          <a:xfrm>
            <a:off x="5105986" y="1406696"/>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sp>
        <p:nvSpPr>
          <p:cNvPr id="6" name="任意多边形: 形状 5">
            <a:extLst>
              <a:ext uri="{FF2B5EF4-FFF2-40B4-BE49-F238E27FC236}">
                <a16:creationId xmlns:a16="http://schemas.microsoft.com/office/drawing/2014/main" id="{DFE4C2B9-6910-4773-9E69-5286B55CA5E8}"/>
              </a:ext>
            </a:extLst>
          </p:cNvPr>
          <p:cNvSpPr/>
          <p:nvPr/>
        </p:nvSpPr>
        <p:spPr>
          <a:xfrm flipH="1">
            <a:off x="372789" y="3472130"/>
            <a:ext cx="5077968" cy="2078736"/>
          </a:xfrm>
          <a:custGeom>
            <a:avLst/>
            <a:gdLst>
              <a:gd name="connsiteX0" fmla="*/ 0 w 5077968"/>
              <a:gd name="connsiteY0" fmla="*/ 0 h 2078736"/>
              <a:gd name="connsiteX1" fmla="*/ 2474976 w 5077968"/>
              <a:gd name="connsiteY1" fmla="*/ 79248 h 2078736"/>
              <a:gd name="connsiteX2" fmla="*/ 5077968 w 5077968"/>
              <a:gd name="connsiteY2" fmla="*/ 79248 h 2078736"/>
              <a:gd name="connsiteX3" fmla="*/ 5077968 w 5077968"/>
              <a:gd name="connsiteY3" fmla="*/ 2023872 h 2078736"/>
              <a:gd name="connsiteX4" fmla="*/ 2474976 w 5077968"/>
              <a:gd name="connsiteY4" fmla="*/ 2023872 h 2078736"/>
              <a:gd name="connsiteX5" fmla="*/ 0 w 5077968"/>
              <a:gd name="connsiteY5" fmla="*/ 2078736 h 2078736"/>
              <a:gd name="connsiteX6" fmla="*/ 0 w 5077968"/>
              <a:gd name="connsiteY6" fmla="*/ 0 h 20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7968" h="2078736">
                <a:moveTo>
                  <a:pt x="0" y="0"/>
                </a:moveTo>
                <a:lnTo>
                  <a:pt x="2474976" y="79248"/>
                </a:lnTo>
                <a:lnTo>
                  <a:pt x="5077968" y="79248"/>
                </a:lnTo>
                <a:lnTo>
                  <a:pt x="5077968" y="2023872"/>
                </a:lnTo>
                <a:lnTo>
                  <a:pt x="2474976" y="2023872"/>
                </a:lnTo>
                <a:lnTo>
                  <a:pt x="0" y="2078736"/>
                </a:lnTo>
                <a:lnTo>
                  <a:pt x="0" y="0"/>
                </a:lnTo>
                <a:close/>
              </a:path>
            </a:pathLst>
          </a:custGeom>
          <a:gradFill>
            <a:gsLst>
              <a:gs pos="50000">
                <a:schemeClr val="accent1"/>
              </a:gs>
              <a:gs pos="50000">
                <a:srgbClr val="CD120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65FDA221-B3F8-43E7-98D9-4466EB29E343}"/>
              </a:ext>
            </a:extLst>
          </p:cNvPr>
          <p:cNvSpPr/>
          <p:nvPr/>
        </p:nvSpPr>
        <p:spPr>
          <a:xfrm>
            <a:off x="6772656" y="3475158"/>
            <a:ext cx="5077968" cy="2078736"/>
          </a:xfrm>
          <a:custGeom>
            <a:avLst/>
            <a:gdLst>
              <a:gd name="connsiteX0" fmla="*/ 0 w 5077968"/>
              <a:gd name="connsiteY0" fmla="*/ 0 h 2078736"/>
              <a:gd name="connsiteX1" fmla="*/ 2474976 w 5077968"/>
              <a:gd name="connsiteY1" fmla="*/ 79248 h 2078736"/>
              <a:gd name="connsiteX2" fmla="*/ 5077968 w 5077968"/>
              <a:gd name="connsiteY2" fmla="*/ 79248 h 2078736"/>
              <a:gd name="connsiteX3" fmla="*/ 5077968 w 5077968"/>
              <a:gd name="connsiteY3" fmla="*/ 2023872 h 2078736"/>
              <a:gd name="connsiteX4" fmla="*/ 2474976 w 5077968"/>
              <a:gd name="connsiteY4" fmla="*/ 2023872 h 2078736"/>
              <a:gd name="connsiteX5" fmla="*/ 0 w 5077968"/>
              <a:gd name="connsiteY5" fmla="*/ 2078736 h 2078736"/>
              <a:gd name="connsiteX6" fmla="*/ 0 w 5077968"/>
              <a:gd name="connsiteY6" fmla="*/ 0 h 20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7968" h="2078736">
                <a:moveTo>
                  <a:pt x="0" y="0"/>
                </a:moveTo>
                <a:lnTo>
                  <a:pt x="2474976" y="79248"/>
                </a:lnTo>
                <a:lnTo>
                  <a:pt x="5077968" y="79248"/>
                </a:lnTo>
                <a:lnTo>
                  <a:pt x="5077968" y="2023872"/>
                </a:lnTo>
                <a:lnTo>
                  <a:pt x="2474976" y="2023872"/>
                </a:lnTo>
                <a:lnTo>
                  <a:pt x="0" y="2078736"/>
                </a:lnTo>
                <a:lnTo>
                  <a:pt x="0" y="0"/>
                </a:lnTo>
                <a:close/>
              </a:path>
            </a:pathLst>
          </a:custGeom>
          <a:gradFill>
            <a:gsLst>
              <a:gs pos="50000">
                <a:schemeClr val="accent1"/>
              </a:gs>
              <a:gs pos="50000">
                <a:srgbClr val="CD120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 name="图片 13">
            <a:extLst>
              <a:ext uri="{FF2B5EF4-FFF2-40B4-BE49-F238E27FC236}">
                <a16:creationId xmlns:a16="http://schemas.microsoft.com/office/drawing/2014/main" id="{324DA5F8-B9FE-4AD1-B0D0-C52A024B9D2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45723" y="2860296"/>
            <a:ext cx="1500554" cy="3302404"/>
          </a:xfrm>
          <a:prstGeom prst="rect">
            <a:avLst/>
          </a:prstGeom>
          <a:effectLst>
            <a:outerShdw blurRad="444500" dist="127000" dir="5400000" algn="t" rotWithShape="0">
              <a:prstClr val="black">
                <a:alpha val="30000"/>
              </a:prstClr>
            </a:outerShdw>
          </a:effectLst>
        </p:spPr>
      </p:pic>
      <p:sp>
        <p:nvSpPr>
          <p:cNvPr id="15" name="文本框 14">
            <a:extLst>
              <a:ext uri="{FF2B5EF4-FFF2-40B4-BE49-F238E27FC236}">
                <a16:creationId xmlns:a16="http://schemas.microsoft.com/office/drawing/2014/main" id="{3890BC29-6C1D-41DD-BFD9-0347FC5616A5}"/>
              </a:ext>
            </a:extLst>
          </p:cNvPr>
          <p:cNvSpPr txBox="1"/>
          <p:nvPr/>
        </p:nvSpPr>
        <p:spPr>
          <a:xfrm>
            <a:off x="9463212" y="5550866"/>
            <a:ext cx="2338644" cy="276999"/>
          </a:xfrm>
          <a:prstGeom prst="rect">
            <a:avLst/>
          </a:prstGeom>
          <a:noFill/>
        </p:spPr>
        <p:txBody>
          <a:bodyPr wrap="square" rtlCol="0">
            <a:spAutoFit/>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sp>
        <p:nvSpPr>
          <p:cNvPr id="16" name="文本框 15">
            <a:extLst>
              <a:ext uri="{FF2B5EF4-FFF2-40B4-BE49-F238E27FC236}">
                <a16:creationId xmlns:a16="http://schemas.microsoft.com/office/drawing/2014/main" id="{A0A3C23E-14E4-4137-9886-AF2BFF90AAFF}"/>
              </a:ext>
            </a:extLst>
          </p:cNvPr>
          <p:cNvSpPr txBox="1"/>
          <p:nvPr/>
        </p:nvSpPr>
        <p:spPr>
          <a:xfrm>
            <a:off x="6941583" y="5550866"/>
            <a:ext cx="2338644" cy="276999"/>
          </a:xfrm>
          <a:prstGeom prst="rect">
            <a:avLst/>
          </a:prstGeom>
          <a:noFill/>
        </p:spPr>
        <p:txBody>
          <a:bodyPr wrap="square" rtlCol="0">
            <a:spAutoFit/>
            <a:scene3d>
              <a:camera prst="perspectiveRight" fov="3600000">
                <a:rot lat="0" lon="20099994" rev="0"/>
              </a:camera>
              <a:lightRig rig="threePt" dir="t"/>
            </a:scene3d>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sp>
        <p:nvSpPr>
          <p:cNvPr id="17" name="文本框 16">
            <a:extLst>
              <a:ext uri="{FF2B5EF4-FFF2-40B4-BE49-F238E27FC236}">
                <a16:creationId xmlns:a16="http://schemas.microsoft.com/office/drawing/2014/main" id="{B782E11B-0A24-4D86-9158-58CE6A2B5E46}"/>
              </a:ext>
            </a:extLst>
          </p:cNvPr>
          <p:cNvSpPr txBox="1"/>
          <p:nvPr/>
        </p:nvSpPr>
        <p:spPr>
          <a:xfrm>
            <a:off x="2958311" y="5550866"/>
            <a:ext cx="2338644" cy="276999"/>
          </a:xfrm>
          <a:prstGeom prst="rect">
            <a:avLst/>
          </a:prstGeom>
          <a:noFill/>
        </p:spPr>
        <p:txBody>
          <a:bodyPr wrap="square" rtlCol="0">
            <a:spAutoFit/>
            <a:scene3d>
              <a:camera prst="perspectiveLeft"/>
              <a:lightRig rig="threePt" dir="t"/>
            </a:scene3d>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cxnSp>
        <p:nvCxnSpPr>
          <p:cNvPr id="20" name="直接连接符 19">
            <a:extLst>
              <a:ext uri="{FF2B5EF4-FFF2-40B4-BE49-F238E27FC236}">
                <a16:creationId xmlns:a16="http://schemas.microsoft.com/office/drawing/2014/main" id="{4519AD98-40CF-4E0E-A284-BE2D543E282C}"/>
              </a:ext>
            </a:extLst>
          </p:cNvPr>
          <p:cNvCxnSpPr>
            <a:cxnSpLocks/>
          </p:cNvCxnSpPr>
          <p:nvPr/>
        </p:nvCxnSpPr>
        <p:spPr>
          <a:xfrm>
            <a:off x="3356263" y="5842264"/>
            <a:ext cx="1549404" cy="17318"/>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BB796FB9-6959-4694-9D1B-64CE29D059B2}"/>
              </a:ext>
            </a:extLst>
          </p:cNvPr>
          <p:cNvCxnSpPr>
            <a:cxnSpLocks/>
          </p:cNvCxnSpPr>
          <p:nvPr/>
        </p:nvCxnSpPr>
        <p:spPr>
          <a:xfrm flipH="1">
            <a:off x="7114869" y="5831873"/>
            <a:ext cx="1852487" cy="2677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134F323A-87CA-4236-983B-9BAEA393EED7}"/>
              </a:ext>
            </a:extLst>
          </p:cNvPr>
          <p:cNvCxnSpPr>
            <a:cxnSpLocks/>
          </p:cNvCxnSpPr>
          <p:nvPr/>
        </p:nvCxnSpPr>
        <p:spPr>
          <a:xfrm>
            <a:off x="10006445" y="5863590"/>
            <a:ext cx="124691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8" name="文本框 17">
            <a:extLst>
              <a:ext uri="{FF2B5EF4-FFF2-40B4-BE49-F238E27FC236}">
                <a16:creationId xmlns:a16="http://schemas.microsoft.com/office/drawing/2014/main" id="{65C72B3D-7E14-49CE-9C8A-C83A2C81F00F}"/>
              </a:ext>
            </a:extLst>
          </p:cNvPr>
          <p:cNvSpPr txBox="1"/>
          <p:nvPr/>
        </p:nvSpPr>
        <p:spPr>
          <a:xfrm>
            <a:off x="521525" y="5550866"/>
            <a:ext cx="2338644" cy="276999"/>
          </a:xfrm>
          <a:prstGeom prst="rect">
            <a:avLst/>
          </a:prstGeom>
          <a:noFill/>
        </p:spPr>
        <p:txBody>
          <a:bodyPr wrap="square" rtlCol="0">
            <a:spAutoFit/>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cxnSp>
        <p:nvCxnSpPr>
          <p:cNvPr id="19" name="直接连接符 18">
            <a:extLst>
              <a:ext uri="{FF2B5EF4-FFF2-40B4-BE49-F238E27FC236}">
                <a16:creationId xmlns:a16="http://schemas.microsoft.com/office/drawing/2014/main" id="{15AC859D-7D36-45AB-9E82-68C24079AB23}"/>
              </a:ext>
            </a:extLst>
          </p:cNvPr>
          <p:cNvCxnSpPr/>
          <p:nvPr/>
        </p:nvCxnSpPr>
        <p:spPr>
          <a:xfrm>
            <a:off x="768927" y="5858643"/>
            <a:ext cx="1797628"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pic>
        <p:nvPicPr>
          <p:cNvPr id="42" name="图片占位符 41" descr="草地上的建筑&#10;&#10;描述已自动生成">
            <a:extLst>
              <a:ext uri="{FF2B5EF4-FFF2-40B4-BE49-F238E27FC236}">
                <a16:creationId xmlns:a16="http://schemas.microsoft.com/office/drawing/2014/main" id="{453523BA-8495-43EB-B864-E33C8BA983DC}"/>
              </a:ext>
            </a:extLst>
          </p:cNvPr>
          <p:cNvPicPr>
            <a:picLocks noGrp="1" noChangeAspect="1"/>
          </p:cNvPicPr>
          <p:nvPr>
            <p:ph type="pic" sz="quarter" idx="11"/>
          </p:nvPr>
        </p:nvPicPr>
        <p:blipFill>
          <a:blip r:embed="rId5" cstate="screen">
            <a:extLst>
              <a:ext uri="{28A0092B-C50C-407E-A947-70E740481C1C}">
                <a14:useLocalDpi xmlns:a14="http://schemas.microsoft.com/office/drawing/2010/main"/>
              </a:ext>
            </a:extLst>
          </a:blip>
          <a:srcRect l="168" r="168"/>
          <a:stretch>
            <a:fillRect/>
          </a:stretch>
        </p:blipFill>
        <p:spPr/>
      </p:pic>
      <p:pic>
        <p:nvPicPr>
          <p:cNvPr id="38" name="图片占位符 37" descr="街道上有房子&#10;&#10;描述已自动生成">
            <a:extLst>
              <a:ext uri="{FF2B5EF4-FFF2-40B4-BE49-F238E27FC236}">
                <a16:creationId xmlns:a16="http://schemas.microsoft.com/office/drawing/2014/main" id="{EF9B392F-F0BD-4466-B1FA-2BB258B66EB4}"/>
              </a:ext>
            </a:extLst>
          </p:cNvPr>
          <p:cNvPicPr>
            <a:picLocks noGrp="1" noChangeAspect="1"/>
          </p:cNvPicPr>
          <p:nvPr>
            <p:ph type="pic" sz="quarter" idx="12"/>
          </p:nvPr>
        </p:nvPicPr>
        <p:blipFill>
          <a:blip r:embed="rId6" cstate="screen">
            <a:extLst>
              <a:ext uri="{28A0092B-C50C-407E-A947-70E740481C1C}">
                <a14:useLocalDpi xmlns:a14="http://schemas.microsoft.com/office/drawing/2010/main"/>
              </a:ext>
            </a:extLst>
          </a:blip>
          <a:srcRect l="5609" r="5609"/>
          <a:stretch>
            <a:fillRect/>
          </a:stretch>
        </p:blipFill>
        <p:spPr/>
      </p:pic>
      <p:pic>
        <p:nvPicPr>
          <p:cNvPr id="48" name="图片占位符 47" descr="图片包含 户外, 建筑, 度假村, 小&#10;&#10;描述已自动生成">
            <a:extLst>
              <a:ext uri="{FF2B5EF4-FFF2-40B4-BE49-F238E27FC236}">
                <a16:creationId xmlns:a16="http://schemas.microsoft.com/office/drawing/2014/main" id="{C2E98F04-4799-4AF9-992C-3D7320C3A874}"/>
              </a:ext>
            </a:extLst>
          </p:cNvPr>
          <p:cNvPicPr>
            <a:picLocks noGrp="1" noChangeAspect="1"/>
          </p:cNvPicPr>
          <p:nvPr>
            <p:ph type="pic" sz="quarter" idx="13"/>
          </p:nvPr>
        </p:nvPicPr>
        <p:blipFill>
          <a:blip r:embed="rId7" cstate="screen">
            <a:extLst>
              <a:ext uri="{28A0092B-C50C-407E-A947-70E740481C1C}">
                <a14:useLocalDpi xmlns:a14="http://schemas.microsoft.com/office/drawing/2010/main"/>
              </a:ext>
            </a:extLst>
          </a:blip>
          <a:srcRect l="10910" r="10910"/>
          <a:stretch>
            <a:fillRect/>
          </a:stretch>
        </p:blipFill>
        <p:spPr/>
      </p:pic>
      <p:pic>
        <p:nvPicPr>
          <p:cNvPr id="54" name="图片占位符 53" descr="街道上的建筑&#10;&#10;描述已自动生成">
            <a:extLst>
              <a:ext uri="{FF2B5EF4-FFF2-40B4-BE49-F238E27FC236}">
                <a16:creationId xmlns:a16="http://schemas.microsoft.com/office/drawing/2014/main" id="{B43489AA-90CA-425F-AB76-BF19FED5A9AF}"/>
              </a:ext>
            </a:extLst>
          </p:cNvPr>
          <p:cNvPicPr>
            <a:picLocks noGrp="1" noChangeAspect="1"/>
          </p:cNvPicPr>
          <p:nvPr>
            <p:ph type="pic" sz="quarter" idx="14"/>
          </p:nvPr>
        </p:nvPicPr>
        <p:blipFill>
          <a:blip r:embed="rId8" cstate="screen">
            <a:extLst>
              <a:ext uri="{28A0092B-C50C-407E-A947-70E740481C1C}">
                <a14:useLocalDpi xmlns:a14="http://schemas.microsoft.com/office/drawing/2010/main"/>
              </a:ext>
            </a:extLst>
          </a:blip>
          <a:srcRect l="5541" r="5541"/>
          <a:stretch>
            <a:fillRect/>
          </a:stretch>
        </p:blipFill>
        <p:spPr/>
      </p:pic>
      <p:cxnSp>
        <p:nvCxnSpPr>
          <p:cNvPr id="64" name="直接连接符 63">
            <a:extLst>
              <a:ext uri="{FF2B5EF4-FFF2-40B4-BE49-F238E27FC236}">
                <a16:creationId xmlns:a16="http://schemas.microsoft.com/office/drawing/2014/main" id="{8A9AB26B-D10E-4BFB-9A07-95158458426A}"/>
              </a:ext>
            </a:extLst>
          </p:cNvPr>
          <p:cNvCxnSpPr/>
          <p:nvPr/>
        </p:nvCxnSpPr>
        <p:spPr>
          <a:xfrm>
            <a:off x="5814350" y="129971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454717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图片占位符 44" descr="图片包含 户外, 人, 男人, 街道&#10;&#10;描述已自动生成">
            <a:extLst>
              <a:ext uri="{FF2B5EF4-FFF2-40B4-BE49-F238E27FC236}">
                <a16:creationId xmlns:a16="http://schemas.microsoft.com/office/drawing/2014/main" id="{78E26500-1E18-4141-91A4-CD2E1AC911EB}"/>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l="14441" r="14441"/>
          <a:stretch>
            <a:fillRect/>
          </a:stretch>
        </p:blipFill>
        <p:spPr/>
      </p:pic>
      <p:sp>
        <p:nvSpPr>
          <p:cNvPr id="2" name="文本占位符 1">
            <a:extLst>
              <a:ext uri="{FF2B5EF4-FFF2-40B4-BE49-F238E27FC236}">
                <a16:creationId xmlns:a16="http://schemas.microsoft.com/office/drawing/2014/main" id="{56DAFCBC-D93F-4D7B-90E1-15B1EE813201}"/>
              </a:ext>
            </a:extLst>
          </p:cNvPr>
          <p:cNvSpPr>
            <a:spLocks noGrp="1"/>
          </p:cNvSpPr>
          <p:nvPr>
            <p:ph type="body" sz="quarter" idx="10"/>
          </p:nvPr>
        </p:nvSpPr>
        <p:spPr/>
        <p:txBody>
          <a:bodyPr/>
          <a:lstStyle/>
          <a:p>
            <a:r>
              <a:rPr lang="zh-CN" altLang="en-US" dirty="0"/>
              <a:t>请输入你的标题</a:t>
            </a:r>
          </a:p>
        </p:txBody>
      </p:sp>
      <p:pic>
        <p:nvPicPr>
          <p:cNvPr id="4" name="图片 3">
            <a:extLst>
              <a:ext uri="{FF2B5EF4-FFF2-40B4-BE49-F238E27FC236}">
                <a16:creationId xmlns:a16="http://schemas.microsoft.com/office/drawing/2014/main" id="{97331F1E-EA03-44AB-92CB-2DCEBA9E04C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78399" y="2575620"/>
            <a:ext cx="2235202" cy="4919206"/>
          </a:xfrm>
          <a:prstGeom prst="rect">
            <a:avLst/>
          </a:prstGeom>
          <a:effectLst>
            <a:outerShdw blurRad="444500" dist="127000" dir="5400000" algn="t" rotWithShape="0">
              <a:prstClr val="black">
                <a:alpha val="30000"/>
              </a:prstClr>
            </a:outerShdw>
          </a:effectLst>
        </p:spPr>
      </p:pic>
      <p:sp>
        <p:nvSpPr>
          <p:cNvPr id="5" name="矩形 4">
            <a:extLst>
              <a:ext uri="{FF2B5EF4-FFF2-40B4-BE49-F238E27FC236}">
                <a16:creationId xmlns:a16="http://schemas.microsoft.com/office/drawing/2014/main" id="{C0BDC7F8-8DCA-4B9F-B047-A019F397819F}"/>
              </a:ext>
            </a:extLst>
          </p:cNvPr>
          <p:cNvSpPr/>
          <p:nvPr/>
        </p:nvSpPr>
        <p:spPr>
          <a:xfrm>
            <a:off x="5105986" y="1340728"/>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sp>
        <p:nvSpPr>
          <p:cNvPr id="6" name="矩形 5">
            <a:extLst>
              <a:ext uri="{FF2B5EF4-FFF2-40B4-BE49-F238E27FC236}">
                <a16:creationId xmlns:a16="http://schemas.microsoft.com/office/drawing/2014/main" id="{8CDE17E2-975A-4E97-ABC8-3C63D30F2368}"/>
              </a:ext>
            </a:extLst>
          </p:cNvPr>
          <p:cNvSpPr/>
          <p:nvPr/>
        </p:nvSpPr>
        <p:spPr>
          <a:xfrm>
            <a:off x="1603522" y="2006186"/>
            <a:ext cx="8984957" cy="587469"/>
          </a:xfrm>
          <a:prstGeom prst="rect">
            <a:avLst/>
          </a:prstGeom>
        </p:spPr>
        <p:txBody>
          <a:bodyPr wrap="square">
            <a:spAutoFit/>
          </a:bodyPr>
          <a:lstStyle/>
          <a:p>
            <a:pPr algn="ctr">
              <a:lnSpc>
                <a:spcPct val="120000"/>
              </a:lnSpc>
            </a:pPr>
            <a:r>
              <a:rPr lang="zh-CN" altLang="en-US" sz="1400" spc="120" dirty="0">
                <a:solidFill>
                  <a:prstClr val="black">
                    <a:lumMod val="85000"/>
                    <a:lumOff val="15000"/>
                  </a:prst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7" name="矩形 6">
            <a:extLst>
              <a:ext uri="{FF2B5EF4-FFF2-40B4-BE49-F238E27FC236}">
                <a16:creationId xmlns:a16="http://schemas.microsoft.com/office/drawing/2014/main" id="{7B2FDD95-843C-477A-82B2-4CB4E25A30A3}"/>
              </a:ext>
            </a:extLst>
          </p:cNvPr>
          <p:cNvSpPr/>
          <p:nvPr/>
        </p:nvSpPr>
        <p:spPr>
          <a:xfrm>
            <a:off x="7794878" y="5079736"/>
            <a:ext cx="4083169" cy="328936"/>
          </a:xfrm>
          <a:prstGeom prst="rect">
            <a:avLst/>
          </a:prstGeom>
        </p:spPr>
        <p:txBody>
          <a:bodyPr wrap="none">
            <a:spAutoFit/>
          </a:bodyPr>
          <a:lstStyle/>
          <a:p>
            <a:pPr>
              <a:lnSpc>
                <a:spcPct val="120000"/>
              </a:lnSpc>
            </a:pPr>
            <a:r>
              <a:rPr lang="zh-CN" altLang="en-US" sz="1400" spc="120" dirty="0">
                <a:solidFill>
                  <a:prstClr val="black">
                    <a:lumMod val="85000"/>
                    <a:lumOff val="15000"/>
                  </a:prstClr>
                </a:solidFill>
                <a:latin typeface="+mn-ea"/>
              </a:rPr>
              <a:t>请在这里输入你的内容请在这里输入你的内容</a:t>
            </a:r>
            <a:endParaRPr lang="en-US" altLang="zh-CN" sz="1400" spc="120" dirty="0">
              <a:solidFill>
                <a:prstClr val="black">
                  <a:lumMod val="85000"/>
                  <a:lumOff val="15000"/>
                </a:prstClr>
              </a:solidFill>
              <a:latin typeface="+mn-ea"/>
            </a:endParaRPr>
          </a:p>
        </p:txBody>
      </p:sp>
      <p:sp>
        <p:nvSpPr>
          <p:cNvPr id="8" name="矩形 7">
            <a:extLst>
              <a:ext uri="{FF2B5EF4-FFF2-40B4-BE49-F238E27FC236}">
                <a16:creationId xmlns:a16="http://schemas.microsoft.com/office/drawing/2014/main" id="{72388871-43D4-41AF-A865-98FB53398D8A}"/>
              </a:ext>
            </a:extLst>
          </p:cNvPr>
          <p:cNvSpPr/>
          <p:nvPr/>
        </p:nvSpPr>
        <p:spPr>
          <a:xfrm>
            <a:off x="7827420" y="3641024"/>
            <a:ext cx="2133918" cy="587469"/>
          </a:xfrm>
          <a:prstGeom prst="rect">
            <a:avLst/>
          </a:prstGeom>
        </p:spPr>
        <p:txBody>
          <a:bodyPr wrap="none">
            <a:spAutoFit/>
          </a:bodyPr>
          <a:lstStyle/>
          <a:p>
            <a:pPr>
              <a:lnSpc>
                <a:spcPct val="120000"/>
              </a:lnSpc>
            </a:pPr>
            <a:r>
              <a:rPr lang="zh-CN" altLang="en-US" sz="1400" spc="120" dirty="0">
                <a:solidFill>
                  <a:prstClr val="black">
                    <a:lumMod val="85000"/>
                    <a:lumOff val="15000"/>
                  </a:prstClr>
                </a:solidFill>
                <a:latin typeface="+mn-ea"/>
              </a:rPr>
              <a:t>请在这里输入你的内容</a:t>
            </a:r>
            <a:endParaRPr lang="en-US" altLang="zh-CN" sz="1400" spc="120" dirty="0">
              <a:solidFill>
                <a:prstClr val="black">
                  <a:lumMod val="85000"/>
                  <a:lumOff val="15000"/>
                </a:prstClr>
              </a:solidFill>
              <a:latin typeface="+mn-ea"/>
            </a:endParaRPr>
          </a:p>
          <a:p>
            <a:pPr>
              <a:lnSpc>
                <a:spcPct val="120000"/>
              </a:lnSpc>
            </a:pPr>
            <a:r>
              <a:rPr lang="zh-CN" altLang="en-US" sz="1400" spc="120" dirty="0">
                <a:solidFill>
                  <a:prstClr val="black">
                    <a:lumMod val="85000"/>
                    <a:lumOff val="15000"/>
                  </a:prstClr>
                </a:solidFill>
                <a:latin typeface="+mn-ea"/>
              </a:rPr>
              <a:t>请在这里输入你的内容</a:t>
            </a:r>
            <a:endParaRPr lang="en-US" altLang="zh-CN" sz="1400" spc="120" dirty="0">
              <a:solidFill>
                <a:prstClr val="black">
                  <a:lumMod val="85000"/>
                  <a:lumOff val="15000"/>
                </a:prstClr>
              </a:solidFill>
              <a:latin typeface="+mn-ea"/>
            </a:endParaRPr>
          </a:p>
        </p:txBody>
      </p:sp>
      <p:sp>
        <p:nvSpPr>
          <p:cNvPr id="9" name="矩形 8">
            <a:extLst>
              <a:ext uri="{FF2B5EF4-FFF2-40B4-BE49-F238E27FC236}">
                <a16:creationId xmlns:a16="http://schemas.microsoft.com/office/drawing/2014/main" id="{27F21634-AB12-49FD-8604-65821F036281}"/>
              </a:ext>
            </a:extLst>
          </p:cNvPr>
          <p:cNvSpPr/>
          <p:nvPr/>
        </p:nvSpPr>
        <p:spPr>
          <a:xfrm>
            <a:off x="734352" y="4439083"/>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schemeClr val="tx1">
                  <a:lumMod val="85000"/>
                  <a:lumOff val="15000"/>
                </a:schemeClr>
              </a:solidFill>
              <a:latin typeface="+mn-ea"/>
            </a:endParaRPr>
          </a:p>
        </p:txBody>
      </p:sp>
      <p:sp>
        <p:nvSpPr>
          <p:cNvPr id="10" name="矩形 9">
            <a:extLst>
              <a:ext uri="{FF2B5EF4-FFF2-40B4-BE49-F238E27FC236}">
                <a16:creationId xmlns:a16="http://schemas.microsoft.com/office/drawing/2014/main" id="{62C4A7E6-718A-4A63-9681-BDB0E8F1B554}"/>
              </a:ext>
            </a:extLst>
          </p:cNvPr>
          <p:cNvSpPr/>
          <p:nvPr/>
        </p:nvSpPr>
        <p:spPr>
          <a:xfrm>
            <a:off x="1074234" y="3589571"/>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prstClr val="black">
                  <a:lumMod val="85000"/>
                  <a:lumOff val="15000"/>
                </a:prstClr>
              </a:solidFill>
              <a:latin typeface="+mn-ea"/>
            </a:endParaRPr>
          </a:p>
        </p:txBody>
      </p:sp>
      <p:grpSp>
        <p:nvGrpSpPr>
          <p:cNvPr id="11" name="组合 10">
            <a:extLst>
              <a:ext uri="{FF2B5EF4-FFF2-40B4-BE49-F238E27FC236}">
                <a16:creationId xmlns:a16="http://schemas.microsoft.com/office/drawing/2014/main" id="{6ED06A8A-FFA8-40C7-9BE1-94D633C1A075}"/>
              </a:ext>
            </a:extLst>
          </p:cNvPr>
          <p:cNvGrpSpPr/>
          <p:nvPr/>
        </p:nvGrpSpPr>
        <p:grpSpPr>
          <a:xfrm>
            <a:off x="164305" y="3454556"/>
            <a:ext cx="4296688" cy="639190"/>
            <a:chOff x="-434668" y="4256664"/>
            <a:chExt cx="4712144" cy="540869"/>
          </a:xfrm>
        </p:grpSpPr>
        <p:sp>
          <p:nvSpPr>
            <p:cNvPr id="12" name="平行四边形 11">
              <a:extLst>
                <a:ext uri="{FF2B5EF4-FFF2-40B4-BE49-F238E27FC236}">
                  <a16:creationId xmlns:a16="http://schemas.microsoft.com/office/drawing/2014/main" id="{7A2D85C4-E60D-41C3-8DC8-B4E76C835607}"/>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平行四边形 12">
              <a:extLst>
                <a:ext uri="{FF2B5EF4-FFF2-40B4-BE49-F238E27FC236}">
                  <a16:creationId xmlns:a16="http://schemas.microsoft.com/office/drawing/2014/main" id="{347268C2-268F-4384-99DB-DF4801DF3A6E}"/>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4" name="组合 13">
            <a:extLst>
              <a:ext uri="{FF2B5EF4-FFF2-40B4-BE49-F238E27FC236}">
                <a16:creationId xmlns:a16="http://schemas.microsoft.com/office/drawing/2014/main" id="{9D45FD56-1B6D-47BD-B232-763B1C427FAD}"/>
              </a:ext>
            </a:extLst>
          </p:cNvPr>
          <p:cNvGrpSpPr/>
          <p:nvPr/>
        </p:nvGrpSpPr>
        <p:grpSpPr>
          <a:xfrm flipH="1">
            <a:off x="7533461" y="3506155"/>
            <a:ext cx="4243388" cy="857408"/>
            <a:chOff x="-434668" y="4256664"/>
            <a:chExt cx="4712144" cy="540869"/>
          </a:xfrm>
        </p:grpSpPr>
        <p:sp>
          <p:nvSpPr>
            <p:cNvPr id="15" name="平行四边形 14">
              <a:extLst>
                <a:ext uri="{FF2B5EF4-FFF2-40B4-BE49-F238E27FC236}">
                  <a16:creationId xmlns:a16="http://schemas.microsoft.com/office/drawing/2014/main" id="{C0D4D1E1-29F8-40B8-84D7-3FFC64DCDB24}"/>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6" name="平行四边形 15">
              <a:extLst>
                <a:ext uri="{FF2B5EF4-FFF2-40B4-BE49-F238E27FC236}">
                  <a16:creationId xmlns:a16="http://schemas.microsoft.com/office/drawing/2014/main" id="{C1CE4493-8098-4B0D-8212-8574C3132D64}"/>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7" name="组合 16">
            <a:extLst>
              <a:ext uri="{FF2B5EF4-FFF2-40B4-BE49-F238E27FC236}">
                <a16:creationId xmlns:a16="http://schemas.microsoft.com/office/drawing/2014/main" id="{03CF325C-0390-4B40-B490-B7C897483478}"/>
              </a:ext>
            </a:extLst>
          </p:cNvPr>
          <p:cNvGrpSpPr/>
          <p:nvPr/>
        </p:nvGrpSpPr>
        <p:grpSpPr>
          <a:xfrm>
            <a:off x="-2038574" y="4151728"/>
            <a:ext cx="3103403" cy="90118"/>
            <a:chOff x="-1618153" y="4127648"/>
            <a:chExt cx="2962204" cy="150340"/>
          </a:xfrm>
        </p:grpSpPr>
        <p:sp>
          <p:nvSpPr>
            <p:cNvPr id="18" name="平行四边形 17">
              <a:extLst>
                <a:ext uri="{FF2B5EF4-FFF2-40B4-BE49-F238E27FC236}">
                  <a16:creationId xmlns:a16="http://schemas.microsoft.com/office/drawing/2014/main" id="{D9A22277-A90E-4362-9834-530D0C1EBFE8}"/>
                </a:ext>
              </a:extLst>
            </p:cNvPr>
            <p:cNvSpPr/>
            <p:nvPr/>
          </p:nvSpPr>
          <p:spPr>
            <a:xfrm>
              <a:off x="-1618153" y="4175635"/>
              <a:ext cx="2962204" cy="102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平行四边形 18">
              <a:extLst>
                <a:ext uri="{FF2B5EF4-FFF2-40B4-BE49-F238E27FC236}">
                  <a16:creationId xmlns:a16="http://schemas.microsoft.com/office/drawing/2014/main" id="{14E75886-36DD-4E36-9DE0-E1181ECFC8C0}"/>
                </a:ext>
              </a:extLst>
            </p:cNvPr>
            <p:cNvSpPr/>
            <p:nvPr/>
          </p:nvSpPr>
          <p:spPr>
            <a:xfrm>
              <a:off x="-1346094" y="4127648"/>
              <a:ext cx="2317920" cy="90817"/>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20" name="平行四边形 19">
            <a:extLst>
              <a:ext uri="{FF2B5EF4-FFF2-40B4-BE49-F238E27FC236}">
                <a16:creationId xmlns:a16="http://schemas.microsoft.com/office/drawing/2014/main" id="{54871E06-04AD-4737-9120-F6AA58E550A4}"/>
              </a:ext>
            </a:extLst>
          </p:cNvPr>
          <p:cNvSpPr/>
          <p:nvPr/>
        </p:nvSpPr>
        <p:spPr>
          <a:xfrm>
            <a:off x="95138" y="3060165"/>
            <a:ext cx="2813923" cy="248437"/>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平行四边形 20">
            <a:extLst>
              <a:ext uri="{FF2B5EF4-FFF2-40B4-BE49-F238E27FC236}">
                <a16:creationId xmlns:a16="http://schemas.microsoft.com/office/drawing/2014/main" id="{796C5C0B-0D74-48BE-9AD5-15B686CECA70}"/>
              </a:ext>
            </a:extLst>
          </p:cNvPr>
          <p:cNvSpPr/>
          <p:nvPr/>
        </p:nvSpPr>
        <p:spPr>
          <a:xfrm>
            <a:off x="-980807" y="3145006"/>
            <a:ext cx="2235202" cy="206937"/>
          </a:xfrm>
          <a:prstGeom prst="parallelogram">
            <a:avLst/>
          </a:prstGeom>
          <a:gradFill>
            <a:gsLst>
              <a:gs pos="0">
                <a:schemeClr val="accent1">
                  <a:alpha val="0"/>
                </a:schemeClr>
              </a:gs>
              <a:gs pos="100000">
                <a:schemeClr val="accent1">
                  <a:alpha val="6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平行四边形 21">
            <a:extLst>
              <a:ext uri="{FF2B5EF4-FFF2-40B4-BE49-F238E27FC236}">
                <a16:creationId xmlns:a16="http://schemas.microsoft.com/office/drawing/2014/main" id="{B76EE42B-01EF-47BC-80D2-9869BEEE3292}"/>
              </a:ext>
            </a:extLst>
          </p:cNvPr>
          <p:cNvSpPr/>
          <p:nvPr/>
        </p:nvSpPr>
        <p:spPr>
          <a:xfrm flipH="1">
            <a:off x="10036112" y="5830876"/>
            <a:ext cx="1948686" cy="197441"/>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3" name="平行四边形 22">
            <a:extLst>
              <a:ext uri="{FF2B5EF4-FFF2-40B4-BE49-F238E27FC236}">
                <a16:creationId xmlns:a16="http://schemas.microsoft.com/office/drawing/2014/main" id="{D6CF4EA4-78E5-40C4-A16B-8CB8E4E2BF14}"/>
              </a:ext>
            </a:extLst>
          </p:cNvPr>
          <p:cNvSpPr/>
          <p:nvPr/>
        </p:nvSpPr>
        <p:spPr>
          <a:xfrm flipH="1">
            <a:off x="8508049" y="6047155"/>
            <a:ext cx="2683503" cy="197441"/>
          </a:xfrm>
          <a:prstGeom prst="parallelogram">
            <a:avLst/>
          </a:prstGeom>
          <a:gradFill>
            <a:gsLst>
              <a:gs pos="0">
                <a:schemeClr val="accent1">
                  <a:alpha val="0"/>
                </a:schemeClr>
              </a:gs>
              <a:gs pos="100000">
                <a:schemeClr val="accent1">
                  <a:alpha val="3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平行四边形 23">
            <a:extLst>
              <a:ext uri="{FF2B5EF4-FFF2-40B4-BE49-F238E27FC236}">
                <a16:creationId xmlns:a16="http://schemas.microsoft.com/office/drawing/2014/main" id="{06496667-8E63-40CF-83AB-121D5381F7E5}"/>
              </a:ext>
            </a:extLst>
          </p:cNvPr>
          <p:cNvSpPr/>
          <p:nvPr/>
        </p:nvSpPr>
        <p:spPr>
          <a:xfrm flipH="1">
            <a:off x="8849944" y="3245267"/>
            <a:ext cx="2962204" cy="102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平行四边形 24">
            <a:extLst>
              <a:ext uri="{FF2B5EF4-FFF2-40B4-BE49-F238E27FC236}">
                <a16:creationId xmlns:a16="http://schemas.microsoft.com/office/drawing/2014/main" id="{6671847D-0C49-42DE-8097-A6FF96BD200B}"/>
              </a:ext>
            </a:extLst>
          </p:cNvPr>
          <p:cNvSpPr/>
          <p:nvPr/>
        </p:nvSpPr>
        <p:spPr>
          <a:xfrm flipH="1">
            <a:off x="9122003" y="3197280"/>
            <a:ext cx="2317920" cy="90817"/>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平行四边形 25">
            <a:extLst>
              <a:ext uri="{FF2B5EF4-FFF2-40B4-BE49-F238E27FC236}">
                <a16:creationId xmlns:a16="http://schemas.microsoft.com/office/drawing/2014/main" id="{ED498B5A-3182-479A-A973-C5AEBF7AE13C}"/>
              </a:ext>
            </a:extLst>
          </p:cNvPr>
          <p:cNvSpPr/>
          <p:nvPr/>
        </p:nvSpPr>
        <p:spPr>
          <a:xfrm flipH="1">
            <a:off x="10115598" y="4527800"/>
            <a:ext cx="3481396" cy="10283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平行四边形 26">
            <a:extLst>
              <a:ext uri="{FF2B5EF4-FFF2-40B4-BE49-F238E27FC236}">
                <a16:creationId xmlns:a16="http://schemas.microsoft.com/office/drawing/2014/main" id="{5FB29FD1-3B75-4AAF-9E90-0E59FDFEE259}"/>
              </a:ext>
            </a:extLst>
          </p:cNvPr>
          <p:cNvSpPr/>
          <p:nvPr/>
        </p:nvSpPr>
        <p:spPr>
          <a:xfrm flipH="1">
            <a:off x="9641538" y="4588319"/>
            <a:ext cx="2765400" cy="85655"/>
          </a:xfrm>
          <a:prstGeom prst="parallelogram">
            <a:avLst/>
          </a:prstGeom>
          <a:gradFill>
            <a:gsLst>
              <a:gs pos="0">
                <a:schemeClr val="accent1">
                  <a:alpha val="0"/>
                </a:schemeClr>
              </a:gs>
              <a:gs pos="100000">
                <a:schemeClr val="accent1">
                  <a:alpha val="6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8" name="组合 27">
            <a:extLst>
              <a:ext uri="{FF2B5EF4-FFF2-40B4-BE49-F238E27FC236}">
                <a16:creationId xmlns:a16="http://schemas.microsoft.com/office/drawing/2014/main" id="{F2F6CB40-EE5E-4CA5-B1DE-863A06E51DD5}"/>
              </a:ext>
            </a:extLst>
          </p:cNvPr>
          <p:cNvGrpSpPr/>
          <p:nvPr/>
        </p:nvGrpSpPr>
        <p:grpSpPr>
          <a:xfrm>
            <a:off x="-187134" y="4299827"/>
            <a:ext cx="4296688" cy="639190"/>
            <a:chOff x="-434668" y="4256664"/>
            <a:chExt cx="4712144" cy="540869"/>
          </a:xfrm>
        </p:grpSpPr>
        <p:sp>
          <p:nvSpPr>
            <p:cNvPr id="29" name="平行四边形 28">
              <a:extLst>
                <a:ext uri="{FF2B5EF4-FFF2-40B4-BE49-F238E27FC236}">
                  <a16:creationId xmlns:a16="http://schemas.microsoft.com/office/drawing/2014/main" id="{FC9801B4-BD4D-4E3D-A014-C03FAC274759}"/>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平行四边形 29">
              <a:extLst>
                <a:ext uri="{FF2B5EF4-FFF2-40B4-BE49-F238E27FC236}">
                  <a16:creationId xmlns:a16="http://schemas.microsoft.com/office/drawing/2014/main" id="{894F0439-1350-4A99-8E11-DF43B477BE6B}"/>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31" name="矩形 30">
            <a:extLst>
              <a:ext uri="{FF2B5EF4-FFF2-40B4-BE49-F238E27FC236}">
                <a16:creationId xmlns:a16="http://schemas.microsoft.com/office/drawing/2014/main" id="{BF3E8DED-4471-4573-8040-6C0DF1D85C72}"/>
              </a:ext>
            </a:extLst>
          </p:cNvPr>
          <p:cNvSpPr/>
          <p:nvPr/>
        </p:nvSpPr>
        <p:spPr>
          <a:xfrm>
            <a:off x="1537881" y="5251672"/>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schemeClr val="tx1">
                  <a:lumMod val="85000"/>
                  <a:lumOff val="15000"/>
                </a:schemeClr>
              </a:solidFill>
              <a:latin typeface="+mn-ea"/>
            </a:endParaRPr>
          </a:p>
        </p:txBody>
      </p:sp>
      <p:grpSp>
        <p:nvGrpSpPr>
          <p:cNvPr id="32" name="组合 31">
            <a:extLst>
              <a:ext uri="{FF2B5EF4-FFF2-40B4-BE49-F238E27FC236}">
                <a16:creationId xmlns:a16="http://schemas.microsoft.com/office/drawing/2014/main" id="{C59A706D-4707-453C-AD1F-430A049680D2}"/>
              </a:ext>
            </a:extLst>
          </p:cNvPr>
          <p:cNvGrpSpPr/>
          <p:nvPr/>
        </p:nvGrpSpPr>
        <p:grpSpPr>
          <a:xfrm>
            <a:off x="626334" y="5112416"/>
            <a:ext cx="4296688" cy="639190"/>
            <a:chOff x="-434668" y="4256664"/>
            <a:chExt cx="4712144" cy="540869"/>
          </a:xfrm>
        </p:grpSpPr>
        <p:sp>
          <p:nvSpPr>
            <p:cNvPr id="33" name="平行四边形 32">
              <a:extLst>
                <a:ext uri="{FF2B5EF4-FFF2-40B4-BE49-F238E27FC236}">
                  <a16:creationId xmlns:a16="http://schemas.microsoft.com/office/drawing/2014/main" id="{6543E0AE-6EDA-4239-B3C1-612BBB548760}"/>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4" name="平行四边形 33">
              <a:extLst>
                <a:ext uri="{FF2B5EF4-FFF2-40B4-BE49-F238E27FC236}">
                  <a16:creationId xmlns:a16="http://schemas.microsoft.com/office/drawing/2014/main" id="{096EF3B3-A5C8-4B4B-B550-9AA8727EBEBD}"/>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5" name="组合 34">
            <a:extLst>
              <a:ext uri="{FF2B5EF4-FFF2-40B4-BE49-F238E27FC236}">
                <a16:creationId xmlns:a16="http://schemas.microsoft.com/office/drawing/2014/main" id="{3E0A4783-4384-4F03-803D-CBF07F5A4B01}"/>
              </a:ext>
            </a:extLst>
          </p:cNvPr>
          <p:cNvGrpSpPr/>
          <p:nvPr/>
        </p:nvGrpSpPr>
        <p:grpSpPr>
          <a:xfrm flipH="1">
            <a:off x="7560339" y="4932830"/>
            <a:ext cx="4296688" cy="639190"/>
            <a:chOff x="-434668" y="4256664"/>
            <a:chExt cx="4712144" cy="540869"/>
          </a:xfrm>
        </p:grpSpPr>
        <p:sp>
          <p:nvSpPr>
            <p:cNvPr id="36" name="平行四边形 35">
              <a:extLst>
                <a:ext uri="{FF2B5EF4-FFF2-40B4-BE49-F238E27FC236}">
                  <a16:creationId xmlns:a16="http://schemas.microsoft.com/office/drawing/2014/main" id="{AE4BB74A-7181-423F-A2A4-F34F1E685D1E}"/>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7" name="平行四边形 36">
              <a:extLst>
                <a:ext uri="{FF2B5EF4-FFF2-40B4-BE49-F238E27FC236}">
                  <a16:creationId xmlns:a16="http://schemas.microsoft.com/office/drawing/2014/main" id="{DA80D2DB-8D94-4557-8CBC-80D7CF22D110}"/>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38" name="平行四边形 37">
            <a:extLst>
              <a:ext uri="{FF2B5EF4-FFF2-40B4-BE49-F238E27FC236}">
                <a16:creationId xmlns:a16="http://schemas.microsoft.com/office/drawing/2014/main" id="{E9D122ED-836E-42F0-ABF0-86E3F9BCB0B9}"/>
              </a:ext>
            </a:extLst>
          </p:cNvPr>
          <p:cNvSpPr/>
          <p:nvPr/>
        </p:nvSpPr>
        <p:spPr>
          <a:xfrm>
            <a:off x="-1200933" y="5016920"/>
            <a:ext cx="3103403" cy="61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9" name="平行四边形 38">
            <a:extLst>
              <a:ext uri="{FF2B5EF4-FFF2-40B4-BE49-F238E27FC236}">
                <a16:creationId xmlns:a16="http://schemas.microsoft.com/office/drawing/2014/main" id="{6F884935-8D29-437B-9466-C9FFE71EAAA7}"/>
              </a:ext>
            </a:extLst>
          </p:cNvPr>
          <p:cNvSpPr/>
          <p:nvPr/>
        </p:nvSpPr>
        <p:spPr>
          <a:xfrm>
            <a:off x="-209848" y="4988155"/>
            <a:ext cx="2428408" cy="54438"/>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平行四边形 39">
            <a:extLst>
              <a:ext uri="{FF2B5EF4-FFF2-40B4-BE49-F238E27FC236}">
                <a16:creationId xmlns:a16="http://schemas.microsoft.com/office/drawing/2014/main" id="{64C22DB8-040D-4811-B7F7-C9BC59FB55CD}"/>
              </a:ext>
            </a:extLst>
          </p:cNvPr>
          <p:cNvSpPr/>
          <p:nvPr/>
        </p:nvSpPr>
        <p:spPr>
          <a:xfrm>
            <a:off x="1071439" y="5830087"/>
            <a:ext cx="1948686" cy="197441"/>
          </a:xfrm>
          <a:prstGeom prst="parallelogram">
            <a:avLst/>
          </a:prstGeom>
          <a:gradFill>
            <a:gsLst>
              <a:gs pos="0">
                <a:schemeClr val="accent1">
                  <a:alpha val="0"/>
                </a:schemeClr>
              </a:gs>
              <a:gs pos="100000">
                <a:schemeClr val="accent1">
                  <a:alpha val="8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1" name="平行四边形 40">
            <a:extLst>
              <a:ext uri="{FF2B5EF4-FFF2-40B4-BE49-F238E27FC236}">
                <a16:creationId xmlns:a16="http://schemas.microsoft.com/office/drawing/2014/main" id="{5A7CA7AD-A654-401E-9B62-74DC70E302AF}"/>
              </a:ext>
            </a:extLst>
          </p:cNvPr>
          <p:cNvSpPr/>
          <p:nvPr/>
        </p:nvSpPr>
        <p:spPr>
          <a:xfrm>
            <a:off x="1864685" y="6046366"/>
            <a:ext cx="2683503" cy="197441"/>
          </a:xfrm>
          <a:prstGeom prst="parallelogram">
            <a:avLst/>
          </a:prstGeom>
          <a:gradFill>
            <a:gsLst>
              <a:gs pos="0">
                <a:schemeClr val="accent1">
                  <a:alpha val="0"/>
                </a:schemeClr>
              </a:gs>
              <a:gs pos="100000">
                <a:schemeClr val="accent1">
                  <a:alpha val="3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46" name="直接连接符 45">
            <a:extLst>
              <a:ext uri="{FF2B5EF4-FFF2-40B4-BE49-F238E27FC236}">
                <a16:creationId xmlns:a16="http://schemas.microsoft.com/office/drawing/2014/main" id="{1E1076DC-98E4-4277-B73F-1FEE2DB7A3BA}"/>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064420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BE0C4515-E3FC-45D1-81E2-BFF358BA1ABA}"/>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84E3CCB2-AFE4-4843-9B66-51A0C750ECBE}"/>
              </a:ext>
            </a:extLst>
          </p:cNvPr>
          <p:cNvSpPr/>
          <p:nvPr/>
        </p:nvSpPr>
        <p:spPr>
          <a:xfrm>
            <a:off x="8461248" y="1130300"/>
            <a:ext cx="3730752" cy="5727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egoe UI"/>
              <a:ea typeface="+mn-ea"/>
              <a:cs typeface="+mn-cs"/>
            </a:endParaRPr>
          </a:p>
        </p:txBody>
      </p:sp>
      <p:sp>
        <p:nvSpPr>
          <p:cNvPr id="4" name="文本框 3">
            <a:extLst>
              <a:ext uri="{FF2B5EF4-FFF2-40B4-BE49-F238E27FC236}">
                <a16:creationId xmlns:a16="http://schemas.microsoft.com/office/drawing/2014/main" id="{29B50FE8-5F7D-4081-A6EF-02A2244C9621}"/>
              </a:ext>
            </a:extLst>
          </p:cNvPr>
          <p:cNvSpPr txBox="1"/>
          <p:nvPr/>
        </p:nvSpPr>
        <p:spPr>
          <a:xfrm>
            <a:off x="660400" y="2367304"/>
            <a:ext cx="3500437" cy="886397"/>
          </a:xfrm>
          <a:prstGeom prst="rect">
            <a:avLst/>
          </a:prstGeom>
          <a:noFill/>
        </p:spPr>
        <p:txBody>
          <a:bodyPr wrap="square" lIns="0" tIns="0" rIns="0" bIns="0" rtlCol="0" anchor="t">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zh-CN" altLang="en-US" sz="3200" b="1" i="0" u="none" strike="noStrike" kern="1200" cap="none" spc="0" normalizeH="0" baseline="0" noProof="0" dirty="0">
                <a:ln>
                  <a:noFill/>
                </a:ln>
                <a:effectLst/>
                <a:uLnTx/>
                <a:uFillTx/>
                <a:latin typeface="+mj-ea"/>
                <a:ea typeface="+mj-ea"/>
                <a:cs typeface="Segoe UI Semibold" panose="020B0702040204020203" pitchFamily="34" charset="0"/>
              </a:rPr>
              <a:t>请输入</a:t>
            </a:r>
            <a:endParaRPr kumimoji="0" lang="en-US" altLang="zh-CN" sz="3200" b="1" i="0" u="none" strike="noStrike" kern="1200" cap="none" spc="0" normalizeH="0" baseline="0" noProof="0" dirty="0">
              <a:ln>
                <a:noFill/>
              </a:ln>
              <a:effectLst/>
              <a:uLnTx/>
              <a:uFillTx/>
              <a:latin typeface="+mj-ea"/>
              <a:ea typeface="+mj-ea"/>
              <a:cs typeface="Segoe UI Semibold" panose="020B0702040204020203" pitchFamily="34" charset="0"/>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zh-CN" altLang="en-US" sz="3200" b="1" dirty="0">
                <a:latin typeface="+mj-ea"/>
                <a:ea typeface="+mj-ea"/>
                <a:cs typeface="Segoe UI Semibold" panose="020B0702040204020203" pitchFamily="34" charset="0"/>
              </a:rPr>
              <a:t>你的标题</a:t>
            </a:r>
            <a:endParaRPr kumimoji="0" lang="fr-FR" sz="3200" b="1" i="0" u="none" strike="noStrike" kern="1200" cap="none" spc="0" normalizeH="0" baseline="0" noProof="0" dirty="0">
              <a:ln>
                <a:noFill/>
              </a:ln>
              <a:effectLst/>
              <a:uLnTx/>
              <a:uFillTx/>
              <a:latin typeface="+mj-ea"/>
              <a:ea typeface="+mj-ea"/>
              <a:cs typeface="Segoe UI Semibold" panose="020B0702040204020203" pitchFamily="34" charset="0"/>
            </a:endParaRPr>
          </a:p>
        </p:txBody>
      </p:sp>
      <p:sp>
        <p:nvSpPr>
          <p:cNvPr id="5" name="文本框 4">
            <a:extLst>
              <a:ext uri="{FF2B5EF4-FFF2-40B4-BE49-F238E27FC236}">
                <a16:creationId xmlns:a16="http://schemas.microsoft.com/office/drawing/2014/main" id="{34AD182E-C2FC-42B9-B169-B2D9F27245F8}"/>
              </a:ext>
            </a:extLst>
          </p:cNvPr>
          <p:cNvSpPr txBox="1"/>
          <p:nvPr/>
        </p:nvSpPr>
        <p:spPr>
          <a:xfrm>
            <a:off x="568305" y="3423858"/>
            <a:ext cx="4620553" cy="1621213"/>
          </a:xfrm>
          <a:prstGeom prst="rect">
            <a:avLst/>
          </a:prstGeom>
          <a:noFill/>
        </p:spPr>
        <p:txBody>
          <a:bodyPr wrap="square" rtlCol="0">
            <a:spAutoFit/>
          </a:bodyPr>
          <a:lstStyle/>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p>
        </p:txBody>
      </p:sp>
      <p:pic>
        <p:nvPicPr>
          <p:cNvPr id="12" name="图片占位符 11" descr="图片包含 建筑, 户外, 红色, 大&#10;&#10;描述已自动生成">
            <a:extLst>
              <a:ext uri="{FF2B5EF4-FFF2-40B4-BE49-F238E27FC236}">
                <a16:creationId xmlns:a16="http://schemas.microsoft.com/office/drawing/2014/main" id="{BDACF24D-CB41-468C-B682-A6F8E76F196C}"/>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t="8" b="8"/>
          <a:stretch>
            <a:fillRect/>
          </a:stretch>
        </p:blipFill>
        <p:spPr/>
      </p:pic>
      <p:cxnSp>
        <p:nvCxnSpPr>
          <p:cNvPr id="6" name="直接连接符 5">
            <a:extLst>
              <a:ext uri="{FF2B5EF4-FFF2-40B4-BE49-F238E27FC236}">
                <a16:creationId xmlns:a16="http://schemas.microsoft.com/office/drawing/2014/main" id="{476B40E1-CE2B-47E7-9020-09D332464F64}"/>
              </a:ext>
            </a:extLst>
          </p:cNvPr>
          <p:cNvCxnSpPr/>
          <p:nvPr/>
        </p:nvCxnSpPr>
        <p:spPr>
          <a:xfrm>
            <a:off x="660400" y="21508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1" name="图片 10">
            <a:extLst>
              <a:ext uri="{FF2B5EF4-FFF2-40B4-BE49-F238E27FC236}">
                <a16:creationId xmlns:a16="http://schemas.microsoft.com/office/drawing/2014/main" id="{CD037D15-D485-4C3E-B26A-D31D384855D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64113" y="1997519"/>
            <a:ext cx="5962143" cy="3758842"/>
          </a:xfrm>
          <a:prstGeom prst="rect">
            <a:avLst/>
          </a:prstGeom>
          <a:effectLst>
            <a:outerShdw blurRad="279400" dist="50800" dir="5400000" algn="ctr" rotWithShape="0">
              <a:srgbClr val="000000">
                <a:alpha val="66000"/>
              </a:srgbClr>
            </a:outerShdw>
          </a:effectLst>
        </p:spPr>
      </p:pic>
    </p:spTree>
    <p:extLst>
      <p:ext uri="{BB962C8B-B14F-4D97-AF65-F5344CB8AC3E}">
        <p14:creationId xmlns:p14="http://schemas.microsoft.com/office/powerpoint/2010/main" val="27678629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898AC7DD-4429-4BE3-BD82-933536DF445A}"/>
              </a:ext>
            </a:extLst>
          </p:cNvPr>
          <p:cNvSpPr>
            <a:spLocks noGrp="1"/>
          </p:cNvSpPr>
          <p:nvPr>
            <p:ph type="body" sz="quarter" idx="10"/>
          </p:nvPr>
        </p:nvSpPr>
        <p:spPr/>
        <p:txBody>
          <a:bodyPr/>
          <a:lstStyle/>
          <a:p>
            <a:r>
              <a:rPr lang="zh-CN" altLang="en-US" dirty="0"/>
              <a:t>请输入你的标题</a:t>
            </a:r>
          </a:p>
        </p:txBody>
      </p:sp>
      <p:sp>
        <p:nvSpPr>
          <p:cNvPr id="5" name="矩形: 圆角 4">
            <a:extLst>
              <a:ext uri="{FF2B5EF4-FFF2-40B4-BE49-F238E27FC236}">
                <a16:creationId xmlns:a16="http://schemas.microsoft.com/office/drawing/2014/main" id="{63F97223-F2EB-4F2A-AFAF-61E07E7E2CD4}"/>
              </a:ext>
            </a:extLst>
          </p:cNvPr>
          <p:cNvSpPr/>
          <p:nvPr/>
        </p:nvSpPr>
        <p:spPr>
          <a:xfrm>
            <a:off x="1020183" y="1801092"/>
            <a:ext cx="10151635" cy="3847854"/>
          </a:xfrm>
          <a:prstGeom prst="roundRect">
            <a:avLst>
              <a:gd name="adj" fmla="val 1274"/>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a16="http://schemas.microsoft.com/office/drawing/2014/main" id="{74F8D22F-46F8-493D-9BA8-63407248DE02}"/>
              </a:ext>
            </a:extLst>
          </p:cNvPr>
          <p:cNvSpPr/>
          <p:nvPr/>
        </p:nvSpPr>
        <p:spPr>
          <a:xfrm>
            <a:off x="2335356" y="4092006"/>
            <a:ext cx="7521289" cy="799706"/>
          </a:xfrm>
          <a:prstGeom prst="rect">
            <a:avLst/>
          </a:prstGeom>
        </p:spPr>
        <p:txBody>
          <a:bodyPr wrap="square">
            <a:spAutoFit/>
          </a:bodyPr>
          <a:lstStyle/>
          <a:p>
            <a:pPr algn="ctr">
              <a:lnSpc>
                <a:spcPct val="120000"/>
              </a:lnSpc>
            </a:pPr>
            <a:r>
              <a:rPr lang="zh-CN" altLang="en-US" sz="2000" spc="120" dirty="0">
                <a:solidFill>
                  <a:schemeClr val="tx1">
                    <a:lumMod val="85000"/>
                    <a:lumOff val="15000"/>
                  </a:schemeClr>
                </a:solidFill>
                <a:latin typeface="+mn-ea"/>
              </a:rPr>
              <a:t>在这里输入你的内容在这里输入你的内容在这里输入你的内容在这里输入你的内容在这里输入你的内容</a:t>
            </a:r>
          </a:p>
        </p:txBody>
      </p:sp>
      <p:sp>
        <p:nvSpPr>
          <p:cNvPr id="7" name="矩形 6">
            <a:extLst>
              <a:ext uri="{FF2B5EF4-FFF2-40B4-BE49-F238E27FC236}">
                <a16:creationId xmlns:a16="http://schemas.microsoft.com/office/drawing/2014/main" id="{C4C4B1F9-4FF4-4E04-B4FE-96A2D41A5753}"/>
              </a:ext>
            </a:extLst>
          </p:cNvPr>
          <p:cNvSpPr/>
          <p:nvPr/>
        </p:nvSpPr>
        <p:spPr>
          <a:xfrm>
            <a:off x="4476556" y="2120965"/>
            <a:ext cx="3238888" cy="954107"/>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a:t>
            </a:r>
            <a:endParaRPr lang="en-US" altLang="zh-CN" sz="2800" b="1" dirty="0">
              <a:solidFill>
                <a:schemeClr val="tx1">
                  <a:lumMod val="85000"/>
                  <a:lumOff val="15000"/>
                </a:schemeClr>
              </a:solidFill>
              <a:latin typeface="+mj-ea"/>
              <a:ea typeface="+mj-ea"/>
            </a:endParaRPr>
          </a:p>
          <a:p>
            <a:pPr algn="ctr"/>
            <a:r>
              <a:rPr lang="zh-CN" altLang="en-US" sz="2800" b="1" dirty="0">
                <a:solidFill>
                  <a:schemeClr val="tx1">
                    <a:lumMod val="85000"/>
                    <a:lumOff val="15000"/>
                  </a:schemeClr>
                </a:solidFill>
                <a:latin typeface="+mj-ea"/>
                <a:ea typeface="+mj-ea"/>
              </a:rPr>
              <a:t>输入关键词</a:t>
            </a:r>
          </a:p>
        </p:txBody>
      </p:sp>
      <p:cxnSp>
        <p:nvCxnSpPr>
          <p:cNvPr id="8" name="直接连接符 7">
            <a:extLst>
              <a:ext uri="{FF2B5EF4-FFF2-40B4-BE49-F238E27FC236}">
                <a16:creationId xmlns:a16="http://schemas.microsoft.com/office/drawing/2014/main" id="{35D63C55-8697-4F90-938E-22902B9A3EC4}"/>
              </a:ext>
            </a:extLst>
          </p:cNvPr>
          <p:cNvCxnSpPr/>
          <p:nvPr/>
        </p:nvCxnSpPr>
        <p:spPr>
          <a:xfrm>
            <a:off x="5796005" y="3173463"/>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9" name="任意多边形: 形状 8">
            <a:extLst>
              <a:ext uri="{FF2B5EF4-FFF2-40B4-BE49-F238E27FC236}">
                <a16:creationId xmlns:a16="http://schemas.microsoft.com/office/drawing/2014/main" id="{FBCD8FD1-79B7-4C0C-A15A-949243C617A7}"/>
              </a:ext>
            </a:extLst>
          </p:cNvPr>
          <p:cNvSpPr>
            <a:spLocks noChangeAspect="1"/>
          </p:cNvSpPr>
          <p:nvPr/>
        </p:nvSpPr>
        <p:spPr bwMode="auto">
          <a:xfrm>
            <a:off x="5949387" y="3686295"/>
            <a:ext cx="293226" cy="252954"/>
          </a:xfrm>
          <a:custGeom>
            <a:avLst/>
            <a:gdLst>
              <a:gd name="connsiteX0" fmla="*/ 513606 w 607058"/>
              <a:gd name="connsiteY0" fmla="*/ 6 h 523687"/>
              <a:gd name="connsiteX1" fmla="*/ 415721 w 607058"/>
              <a:gd name="connsiteY1" fmla="*/ 242967 h 523687"/>
              <a:gd name="connsiteX2" fmla="*/ 462502 w 607058"/>
              <a:gd name="connsiteY2" fmla="*/ 235092 h 523687"/>
              <a:gd name="connsiteX3" fmla="*/ 607058 w 607058"/>
              <a:gd name="connsiteY3" fmla="*/ 379345 h 523687"/>
              <a:gd name="connsiteX4" fmla="*/ 462502 w 607058"/>
              <a:gd name="connsiteY4" fmla="*/ 523687 h 523687"/>
              <a:gd name="connsiteX5" fmla="*/ 318036 w 607058"/>
              <a:gd name="connsiteY5" fmla="*/ 379345 h 523687"/>
              <a:gd name="connsiteX6" fmla="*/ 318036 w 607058"/>
              <a:gd name="connsiteY6" fmla="*/ 379166 h 523687"/>
              <a:gd name="connsiteX7" fmla="*/ 458918 w 607058"/>
              <a:gd name="connsiteY7" fmla="*/ 35447 h 523687"/>
              <a:gd name="connsiteX8" fmla="*/ 513606 w 607058"/>
              <a:gd name="connsiteY8" fmla="*/ 6 h 523687"/>
              <a:gd name="connsiteX9" fmla="*/ 195685 w 607058"/>
              <a:gd name="connsiteY9" fmla="*/ 6 h 523687"/>
              <a:gd name="connsiteX10" fmla="*/ 97831 w 607058"/>
              <a:gd name="connsiteY10" fmla="*/ 242967 h 523687"/>
              <a:gd name="connsiteX11" fmla="*/ 144615 w 607058"/>
              <a:gd name="connsiteY11" fmla="*/ 235092 h 523687"/>
              <a:gd name="connsiteX12" fmla="*/ 289091 w 607058"/>
              <a:gd name="connsiteY12" fmla="*/ 379345 h 523687"/>
              <a:gd name="connsiteX13" fmla="*/ 144615 w 607058"/>
              <a:gd name="connsiteY13" fmla="*/ 523687 h 523687"/>
              <a:gd name="connsiteX14" fmla="*/ 50 w 607058"/>
              <a:gd name="connsiteY14" fmla="*/ 379345 h 523687"/>
              <a:gd name="connsiteX15" fmla="*/ 140 w 607058"/>
              <a:gd name="connsiteY15" fmla="*/ 379166 h 523687"/>
              <a:gd name="connsiteX16" fmla="*/ 140941 w 607058"/>
              <a:gd name="connsiteY16" fmla="*/ 35447 h 523687"/>
              <a:gd name="connsiteX17" fmla="*/ 195685 w 607058"/>
              <a:gd name="connsiteY17" fmla="*/ 6 h 5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7058" h="523687">
                <a:moveTo>
                  <a:pt x="513606" y="6"/>
                </a:moveTo>
                <a:cubicBezTo>
                  <a:pt x="528036" y="832"/>
                  <a:pt x="440120" y="103300"/>
                  <a:pt x="415721" y="242967"/>
                </a:cubicBezTo>
                <a:cubicBezTo>
                  <a:pt x="430419" y="237955"/>
                  <a:pt x="446102" y="235092"/>
                  <a:pt x="462502" y="235092"/>
                </a:cubicBezTo>
                <a:cubicBezTo>
                  <a:pt x="542353" y="235092"/>
                  <a:pt x="607058" y="299701"/>
                  <a:pt x="607058" y="379345"/>
                </a:cubicBezTo>
                <a:cubicBezTo>
                  <a:pt x="607058" y="459077"/>
                  <a:pt x="542353" y="523687"/>
                  <a:pt x="462502" y="523687"/>
                </a:cubicBezTo>
                <a:cubicBezTo>
                  <a:pt x="382741" y="523687"/>
                  <a:pt x="318036" y="459077"/>
                  <a:pt x="318036" y="379345"/>
                </a:cubicBezTo>
                <a:cubicBezTo>
                  <a:pt x="318036" y="379345"/>
                  <a:pt x="318036" y="379255"/>
                  <a:pt x="318036" y="379166"/>
                </a:cubicBezTo>
                <a:cubicBezTo>
                  <a:pt x="317857" y="374960"/>
                  <a:pt x="309343" y="145068"/>
                  <a:pt x="458918" y="35447"/>
                </a:cubicBezTo>
                <a:cubicBezTo>
                  <a:pt x="492614" y="10748"/>
                  <a:pt x="508796" y="-270"/>
                  <a:pt x="513606" y="6"/>
                </a:cubicBezTo>
                <a:close/>
                <a:moveTo>
                  <a:pt x="195685" y="6"/>
                </a:moveTo>
                <a:cubicBezTo>
                  <a:pt x="210154" y="832"/>
                  <a:pt x="122231" y="103300"/>
                  <a:pt x="97831" y="242967"/>
                </a:cubicBezTo>
                <a:cubicBezTo>
                  <a:pt x="112529" y="237955"/>
                  <a:pt x="128214" y="235092"/>
                  <a:pt x="144615" y="235092"/>
                </a:cubicBezTo>
                <a:cubicBezTo>
                  <a:pt x="224471" y="235092"/>
                  <a:pt x="289091" y="299701"/>
                  <a:pt x="289091" y="379345"/>
                </a:cubicBezTo>
                <a:cubicBezTo>
                  <a:pt x="289091" y="459077"/>
                  <a:pt x="224471" y="523687"/>
                  <a:pt x="144615" y="523687"/>
                </a:cubicBezTo>
                <a:cubicBezTo>
                  <a:pt x="64759" y="523687"/>
                  <a:pt x="50" y="459077"/>
                  <a:pt x="50" y="379345"/>
                </a:cubicBezTo>
                <a:cubicBezTo>
                  <a:pt x="50" y="379345"/>
                  <a:pt x="140" y="379255"/>
                  <a:pt x="140" y="379166"/>
                </a:cubicBezTo>
                <a:cubicBezTo>
                  <a:pt x="-40" y="374960"/>
                  <a:pt x="-8554" y="145068"/>
                  <a:pt x="140941" y="35447"/>
                </a:cubicBezTo>
                <a:cubicBezTo>
                  <a:pt x="174662" y="10748"/>
                  <a:pt x="190862" y="-270"/>
                  <a:pt x="195685" y="6"/>
                </a:cubicBezTo>
                <a:close/>
              </a:path>
            </a:pathLst>
          </a:custGeom>
          <a:solidFill>
            <a:schemeClr val="accent1"/>
          </a:solidFill>
          <a:ln>
            <a:noFill/>
          </a:ln>
        </p:spPr>
      </p:sp>
      <p:cxnSp>
        <p:nvCxnSpPr>
          <p:cNvPr id="10" name="直接连接符 9">
            <a:extLst>
              <a:ext uri="{FF2B5EF4-FFF2-40B4-BE49-F238E27FC236}">
                <a16:creationId xmlns:a16="http://schemas.microsoft.com/office/drawing/2014/main" id="{A2D7ABF1-2676-4D04-9436-F6D9BC53A19E}"/>
              </a:ext>
            </a:extLst>
          </p:cNvPr>
          <p:cNvCxnSpPr>
            <a:cxnSpLocks/>
          </p:cNvCxnSpPr>
          <p:nvPr/>
        </p:nvCxnSpPr>
        <p:spPr>
          <a:xfrm>
            <a:off x="5160328" y="5118967"/>
            <a:ext cx="187134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517722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AED3DE44-9746-46C3-8E5C-A5913CCFB750}"/>
              </a:ext>
            </a:extLst>
          </p:cNvPr>
          <p:cNvSpPr txBox="1"/>
          <p:nvPr/>
        </p:nvSpPr>
        <p:spPr>
          <a:xfrm>
            <a:off x="3892062" y="2131087"/>
            <a:ext cx="4407877" cy="1015663"/>
          </a:xfrm>
          <a:prstGeom prst="rect">
            <a:avLst/>
          </a:prstGeom>
          <a:noFill/>
        </p:spPr>
        <p:txBody>
          <a:bodyPr wrap="square" rtlCol="0">
            <a:spAutoFit/>
          </a:bodyPr>
          <a:lstStyle/>
          <a:p>
            <a:pPr algn="ctr"/>
            <a:r>
              <a:rPr lang="zh-CN" altLang="en-US" sz="6000" b="1" dirty="0">
                <a:solidFill>
                  <a:schemeClr val="tx1">
                    <a:lumMod val="85000"/>
                    <a:lumOff val="15000"/>
                  </a:schemeClr>
                </a:solidFill>
                <a:latin typeface="+mj-ea"/>
                <a:ea typeface="+mj-ea"/>
              </a:rPr>
              <a:t>谢谢大家</a:t>
            </a:r>
          </a:p>
        </p:txBody>
      </p:sp>
      <p:sp>
        <p:nvSpPr>
          <p:cNvPr id="4" name="椭圆 3">
            <a:extLst>
              <a:ext uri="{FF2B5EF4-FFF2-40B4-BE49-F238E27FC236}">
                <a16:creationId xmlns:a16="http://schemas.microsoft.com/office/drawing/2014/main" id="{37F90E82-F8FA-4817-80BC-9FF7051DD61A}"/>
              </a:ext>
            </a:extLst>
          </p:cNvPr>
          <p:cNvSpPr/>
          <p:nvPr/>
        </p:nvSpPr>
        <p:spPr>
          <a:xfrm>
            <a:off x="1556044" y="4752837"/>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a16="http://schemas.microsoft.com/office/drawing/2014/main" id="{F4DEB0F0-33C7-4220-8F53-77DFECF2C0FB}"/>
              </a:ext>
            </a:extLst>
          </p:cNvPr>
          <p:cNvSpPr/>
          <p:nvPr/>
        </p:nvSpPr>
        <p:spPr>
          <a:xfrm>
            <a:off x="1534715" y="4731508"/>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a16="http://schemas.microsoft.com/office/drawing/2014/main" id="{2F851760-D2BB-490E-A252-F44A0516B55C}"/>
              </a:ext>
            </a:extLst>
          </p:cNvPr>
          <p:cNvSpPr/>
          <p:nvPr/>
        </p:nvSpPr>
        <p:spPr>
          <a:xfrm>
            <a:off x="2784257" y="4402804"/>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a16="http://schemas.microsoft.com/office/drawing/2014/main" id="{558347B5-7709-4CEE-8C37-3075F9C44345}"/>
              </a:ext>
            </a:extLst>
          </p:cNvPr>
          <p:cNvSpPr/>
          <p:nvPr/>
        </p:nvSpPr>
        <p:spPr>
          <a:xfrm>
            <a:off x="2762928" y="4381475"/>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a16="http://schemas.microsoft.com/office/drawing/2014/main" id="{759140D4-1CCE-46B1-80E6-EB94D9CD8061}"/>
              </a:ext>
            </a:extLst>
          </p:cNvPr>
          <p:cNvSpPr/>
          <p:nvPr/>
        </p:nvSpPr>
        <p:spPr>
          <a:xfrm>
            <a:off x="9073619" y="43013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a16="http://schemas.microsoft.com/office/drawing/2014/main" id="{4BBEDD43-1622-4352-91E6-AD73F36BD53D}"/>
              </a:ext>
            </a:extLst>
          </p:cNvPr>
          <p:cNvSpPr/>
          <p:nvPr/>
        </p:nvSpPr>
        <p:spPr>
          <a:xfrm>
            <a:off x="9052290" y="4279983"/>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BDF2D7D3-5B66-4B65-A940-F721D8C49157}"/>
              </a:ext>
            </a:extLst>
          </p:cNvPr>
          <p:cNvSpPr/>
          <p:nvPr/>
        </p:nvSpPr>
        <p:spPr>
          <a:xfrm>
            <a:off x="11008916" y="421021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a16="http://schemas.microsoft.com/office/drawing/2014/main" id="{DC578D81-1AF5-47D2-BD14-1A4910A970F1}"/>
              </a:ext>
            </a:extLst>
          </p:cNvPr>
          <p:cNvSpPr/>
          <p:nvPr/>
        </p:nvSpPr>
        <p:spPr>
          <a:xfrm>
            <a:off x="10987587" y="4188889"/>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F40061E4-CD79-4AB5-A326-AC7A06AC327C}"/>
              </a:ext>
            </a:extLst>
          </p:cNvPr>
          <p:cNvSpPr/>
          <p:nvPr/>
        </p:nvSpPr>
        <p:spPr>
          <a:xfrm>
            <a:off x="7560086" y="475955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C51B375-E96C-4CC6-BD56-E4F3B1A308A8}"/>
              </a:ext>
            </a:extLst>
          </p:cNvPr>
          <p:cNvSpPr/>
          <p:nvPr/>
        </p:nvSpPr>
        <p:spPr>
          <a:xfrm>
            <a:off x="7538757" y="4738222"/>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a16="http://schemas.microsoft.com/office/drawing/2014/main" id="{155EADF2-7709-413D-9B08-886C2E8B1405}"/>
              </a:ext>
            </a:extLst>
          </p:cNvPr>
          <p:cNvSpPr txBox="1"/>
          <p:nvPr/>
        </p:nvSpPr>
        <p:spPr>
          <a:xfrm>
            <a:off x="1143708" y="489602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5" name="文本框 14">
            <a:extLst>
              <a:ext uri="{FF2B5EF4-FFF2-40B4-BE49-F238E27FC236}">
                <a16:creationId xmlns:a16="http://schemas.microsoft.com/office/drawing/2014/main" id="{E713041A-49D9-4F2D-B6BA-985EF834111B}"/>
              </a:ext>
            </a:extLst>
          </p:cNvPr>
          <p:cNvSpPr txBox="1"/>
          <p:nvPr/>
        </p:nvSpPr>
        <p:spPr>
          <a:xfrm>
            <a:off x="2364493" y="4107588"/>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6" name="文本框 15">
            <a:extLst>
              <a:ext uri="{FF2B5EF4-FFF2-40B4-BE49-F238E27FC236}">
                <a16:creationId xmlns:a16="http://schemas.microsoft.com/office/drawing/2014/main" id="{5E4C371D-A5E7-4A94-8ABE-13B54A798AB4}"/>
              </a:ext>
            </a:extLst>
          </p:cNvPr>
          <p:cNvSpPr txBox="1"/>
          <p:nvPr/>
        </p:nvSpPr>
        <p:spPr>
          <a:xfrm>
            <a:off x="7141460" y="4870750"/>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7" name="文本框 16">
            <a:extLst>
              <a:ext uri="{FF2B5EF4-FFF2-40B4-BE49-F238E27FC236}">
                <a16:creationId xmlns:a16="http://schemas.microsoft.com/office/drawing/2014/main" id="{509A3AD8-AF1F-48EE-8D75-250A2C60D376}"/>
              </a:ext>
            </a:extLst>
          </p:cNvPr>
          <p:cNvSpPr txBox="1"/>
          <p:nvPr/>
        </p:nvSpPr>
        <p:spPr>
          <a:xfrm>
            <a:off x="8662487" y="4372705"/>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8" name="文本框 17">
            <a:extLst>
              <a:ext uri="{FF2B5EF4-FFF2-40B4-BE49-F238E27FC236}">
                <a16:creationId xmlns:a16="http://schemas.microsoft.com/office/drawing/2014/main" id="{D65C0CFD-9E73-45AE-9CB3-AA5A599280E2}"/>
              </a:ext>
            </a:extLst>
          </p:cNvPr>
          <p:cNvSpPr txBox="1"/>
          <p:nvPr/>
        </p:nvSpPr>
        <p:spPr>
          <a:xfrm>
            <a:off x="10590290" y="432667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9" name="矩形 18">
            <a:extLst>
              <a:ext uri="{FF2B5EF4-FFF2-40B4-BE49-F238E27FC236}">
                <a16:creationId xmlns:a16="http://schemas.microsoft.com/office/drawing/2014/main" id="{CCBD8F48-23DA-451A-8A9A-CF77DD976098}"/>
              </a:ext>
            </a:extLst>
          </p:cNvPr>
          <p:cNvSpPr/>
          <p:nvPr/>
        </p:nvSpPr>
        <p:spPr>
          <a:xfrm>
            <a:off x="1093127" y="6264442"/>
            <a:ext cx="10005747" cy="375296"/>
          </a:xfrm>
          <a:prstGeom prst="rect">
            <a:avLst/>
          </a:prstGeom>
          <a:noFill/>
        </p:spPr>
        <p:txBody>
          <a:bodyPr wrap="square" rtlCol="0">
            <a:spAutoFit/>
          </a:bodyPr>
          <a:lstStyle/>
          <a:p>
            <a:pPr algn="ctr">
              <a:lnSpc>
                <a:spcPct val="120000"/>
              </a:lnSpc>
            </a:pPr>
            <a:r>
              <a:rPr lang="zh-CN" altLang="en-US" sz="800" spc="120" dirty="0">
                <a:solidFill>
                  <a:schemeClr val="tx1">
                    <a:lumMod val="65000"/>
                    <a:lumOff val="35000"/>
                  </a:schemeClr>
                </a:solidFill>
                <a:latin typeface="+mn-ea"/>
              </a:rPr>
              <a:t>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a:t>
            </a:r>
          </a:p>
        </p:txBody>
      </p:sp>
      <p:sp>
        <p:nvSpPr>
          <p:cNvPr id="20" name="文本框 19">
            <a:extLst>
              <a:ext uri="{FF2B5EF4-FFF2-40B4-BE49-F238E27FC236}">
                <a16:creationId xmlns:a16="http://schemas.microsoft.com/office/drawing/2014/main" id="{75EA74D9-0754-4821-9184-E35158F5C4D8}"/>
              </a:ext>
            </a:extLst>
          </p:cNvPr>
          <p:cNvSpPr txBox="1"/>
          <p:nvPr/>
        </p:nvSpPr>
        <p:spPr>
          <a:xfrm>
            <a:off x="4882149" y="4291560"/>
            <a:ext cx="2427703" cy="307777"/>
          </a:xfrm>
          <a:prstGeom prst="rect">
            <a:avLst/>
          </a:prstGeom>
          <a:noFill/>
        </p:spPr>
        <p:txBody>
          <a:bodyPr wrap="square" rtlCol="0">
            <a:spAutoFit/>
          </a:bodyPr>
          <a:lstStyle/>
          <a:p>
            <a:pPr algn="ctr"/>
            <a:r>
              <a:rPr lang="en-US" altLang="zh-CN" sz="1400" dirty="0">
                <a:solidFill>
                  <a:schemeClr val="tx1">
                    <a:lumMod val="85000"/>
                    <a:lumOff val="15000"/>
                  </a:schemeClr>
                </a:solidFill>
              </a:rPr>
              <a:t>20XX</a:t>
            </a:r>
            <a:r>
              <a:rPr lang="zh-CN" altLang="en-US" sz="1400" dirty="0">
                <a:solidFill>
                  <a:schemeClr val="tx1">
                    <a:lumMod val="85000"/>
                    <a:lumOff val="15000"/>
                  </a:schemeClr>
                </a:solidFill>
              </a:rPr>
              <a:t>年</a:t>
            </a:r>
            <a:r>
              <a:rPr lang="en-US" altLang="zh-CN" sz="1400" dirty="0">
                <a:solidFill>
                  <a:schemeClr val="tx1">
                    <a:lumMod val="85000"/>
                    <a:lumOff val="15000"/>
                  </a:schemeClr>
                </a:solidFill>
              </a:rPr>
              <a:t>1</a:t>
            </a:r>
            <a:r>
              <a:rPr lang="zh-CN" altLang="en-US" sz="1400" dirty="0">
                <a:solidFill>
                  <a:schemeClr val="tx1">
                    <a:lumMod val="85000"/>
                    <a:lumOff val="15000"/>
                  </a:schemeClr>
                </a:solidFill>
              </a:rPr>
              <a:t>月</a:t>
            </a:r>
            <a:r>
              <a:rPr lang="en-US" altLang="zh-CN" sz="1400" dirty="0">
                <a:solidFill>
                  <a:schemeClr val="tx1">
                    <a:lumMod val="85000"/>
                    <a:lumOff val="15000"/>
                  </a:schemeClr>
                </a:solidFill>
              </a:rPr>
              <a:t>1</a:t>
            </a:r>
            <a:r>
              <a:rPr lang="zh-CN" altLang="en-US" sz="1400" dirty="0">
                <a:solidFill>
                  <a:schemeClr val="tx1">
                    <a:lumMod val="85000"/>
                    <a:lumOff val="15000"/>
                  </a:schemeClr>
                </a:solidFill>
              </a:rPr>
              <a:t>日</a:t>
            </a:r>
          </a:p>
        </p:txBody>
      </p:sp>
      <p:sp>
        <p:nvSpPr>
          <p:cNvPr id="21" name="文本框 20">
            <a:extLst>
              <a:ext uri="{FF2B5EF4-FFF2-40B4-BE49-F238E27FC236}">
                <a16:creationId xmlns:a16="http://schemas.microsoft.com/office/drawing/2014/main" id="{7A93244F-B590-4150-9ED1-6259D5E5417F}"/>
              </a:ext>
            </a:extLst>
          </p:cNvPr>
          <p:cNvSpPr txBox="1"/>
          <p:nvPr/>
        </p:nvSpPr>
        <p:spPr>
          <a:xfrm>
            <a:off x="5469800" y="3961192"/>
            <a:ext cx="1252401" cy="307777"/>
          </a:xfrm>
          <a:prstGeom prst="rect">
            <a:avLst/>
          </a:prstGeom>
          <a:noFill/>
        </p:spPr>
        <p:txBody>
          <a:bodyPr wrap="square" rtlCol="0">
            <a:spAutoFit/>
          </a:bodyPr>
          <a:lstStyle/>
          <a:p>
            <a:pPr algn="ctr"/>
            <a:r>
              <a:rPr lang="en-US" altLang="zh-CN" sz="1400" dirty="0" err="1"/>
              <a:t>OfficePLUS</a:t>
            </a:r>
            <a:endParaRPr lang="zh-CN" altLang="en-US" sz="1400" dirty="0"/>
          </a:p>
        </p:txBody>
      </p:sp>
      <p:grpSp>
        <p:nvGrpSpPr>
          <p:cNvPr id="22" name="组合 21">
            <a:extLst>
              <a:ext uri="{FF2B5EF4-FFF2-40B4-BE49-F238E27FC236}">
                <a16:creationId xmlns:a16="http://schemas.microsoft.com/office/drawing/2014/main" id="{7CDCB3CE-D9CE-48AE-AFD8-B46B50E56B78}"/>
              </a:ext>
            </a:extLst>
          </p:cNvPr>
          <p:cNvGrpSpPr/>
          <p:nvPr/>
        </p:nvGrpSpPr>
        <p:grpSpPr>
          <a:xfrm flipH="1">
            <a:off x="7858732" y="3604112"/>
            <a:ext cx="317754" cy="184552"/>
            <a:chOff x="3947140" y="4300812"/>
            <a:chExt cx="460918" cy="258778"/>
          </a:xfrm>
          <a:noFill/>
        </p:grpSpPr>
        <p:sp>
          <p:nvSpPr>
            <p:cNvPr id="23" name="箭头: V 形 22">
              <a:extLst>
                <a:ext uri="{FF2B5EF4-FFF2-40B4-BE49-F238E27FC236}">
                  <a16:creationId xmlns:a16="http://schemas.microsoft.com/office/drawing/2014/main" id="{CB75AD3D-9E69-4B72-9F52-0D1510FABE38}"/>
                </a:ext>
              </a:extLst>
            </p:cNvPr>
            <p:cNvSpPr/>
            <p:nvPr/>
          </p:nvSpPr>
          <p:spPr>
            <a:xfrm>
              <a:off x="3947140" y="4300812"/>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箭头: V 形 23">
              <a:extLst>
                <a:ext uri="{FF2B5EF4-FFF2-40B4-BE49-F238E27FC236}">
                  <a16:creationId xmlns:a16="http://schemas.microsoft.com/office/drawing/2014/main" id="{0F0D18F0-0B4C-4DF2-9B47-595AD43439E4}"/>
                </a:ext>
              </a:extLst>
            </p:cNvPr>
            <p:cNvSpPr/>
            <p:nvPr/>
          </p:nvSpPr>
          <p:spPr>
            <a:xfrm>
              <a:off x="4149355" y="4300887"/>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5" name="组合 24">
            <a:extLst>
              <a:ext uri="{FF2B5EF4-FFF2-40B4-BE49-F238E27FC236}">
                <a16:creationId xmlns:a16="http://schemas.microsoft.com/office/drawing/2014/main" id="{55307024-AA48-4700-8D65-EFAA83C6DFAF}"/>
              </a:ext>
            </a:extLst>
          </p:cNvPr>
          <p:cNvGrpSpPr/>
          <p:nvPr/>
        </p:nvGrpSpPr>
        <p:grpSpPr>
          <a:xfrm>
            <a:off x="4135669" y="3599694"/>
            <a:ext cx="317754" cy="184552"/>
            <a:chOff x="3947140" y="4300812"/>
            <a:chExt cx="460918" cy="258778"/>
          </a:xfrm>
          <a:noFill/>
        </p:grpSpPr>
        <p:sp>
          <p:nvSpPr>
            <p:cNvPr id="26" name="箭头: V 形 25">
              <a:extLst>
                <a:ext uri="{FF2B5EF4-FFF2-40B4-BE49-F238E27FC236}">
                  <a16:creationId xmlns:a16="http://schemas.microsoft.com/office/drawing/2014/main" id="{6A38D3EC-5B48-4718-A08C-B768A0386756}"/>
                </a:ext>
              </a:extLst>
            </p:cNvPr>
            <p:cNvSpPr/>
            <p:nvPr/>
          </p:nvSpPr>
          <p:spPr>
            <a:xfrm>
              <a:off x="3947140" y="4300812"/>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箭头: V 形 26">
              <a:extLst>
                <a:ext uri="{FF2B5EF4-FFF2-40B4-BE49-F238E27FC236}">
                  <a16:creationId xmlns:a16="http://schemas.microsoft.com/office/drawing/2014/main" id="{959B1FF7-8119-4C93-A4BB-7016FC8A96EE}"/>
                </a:ext>
              </a:extLst>
            </p:cNvPr>
            <p:cNvSpPr/>
            <p:nvPr/>
          </p:nvSpPr>
          <p:spPr>
            <a:xfrm>
              <a:off x="4149355" y="4300887"/>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8" name="文本框 27">
            <a:extLst>
              <a:ext uri="{FF2B5EF4-FFF2-40B4-BE49-F238E27FC236}">
                <a16:creationId xmlns:a16="http://schemas.microsoft.com/office/drawing/2014/main" id="{90B91E0F-132F-41CC-B169-0F92D51EE2CB}"/>
              </a:ext>
            </a:extLst>
          </p:cNvPr>
          <p:cNvSpPr txBox="1"/>
          <p:nvPr/>
        </p:nvSpPr>
        <p:spPr>
          <a:xfrm>
            <a:off x="4144074" y="3502698"/>
            <a:ext cx="3903853" cy="369332"/>
          </a:xfrm>
          <a:prstGeom prst="rect">
            <a:avLst/>
          </a:prstGeom>
          <a:noFill/>
        </p:spPr>
        <p:txBody>
          <a:bodyPr wrap="square" rtlCol="0">
            <a:spAutoFit/>
          </a:bodyPr>
          <a:lstStyle/>
          <a:p>
            <a:pPr algn="ctr"/>
            <a:r>
              <a:rPr lang="zh-CN" altLang="en-US" b="1" dirty="0">
                <a:solidFill>
                  <a:schemeClr val="tx1">
                    <a:lumMod val="85000"/>
                    <a:lumOff val="15000"/>
                  </a:schemeClr>
                </a:solidFill>
                <a:latin typeface="+mn-ea"/>
              </a:rPr>
              <a:t>在这里输入社团组织班级名称</a:t>
            </a:r>
          </a:p>
        </p:txBody>
      </p:sp>
    </p:spTree>
    <p:extLst>
      <p:ext uri="{BB962C8B-B14F-4D97-AF65-F5344CB8AC3E}">
        <p14:creationId xmlns:p14="http://schemas.microsoft.com/office/powerpoint/2010/main" val="1316731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CB2C5A8-3022-4356-9A20-8BCDA2FE3583}"/>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a16="http://schemas.microsoft.com/office/drawing/2014/main" id="{300A8845-D681-4180-A8C3-DAE6B0492E16}"/>
              </a:ext>
            </a:extLst>
          </p:cNvPr>
          <p:cNvGrpSpPr/>
          <p:nvPr/>
        </p:nvGrpSpPr>
        <p:grpSpPr>
          <a:xfrm>
            <a:off x="1112135" y="1632030"/>
            <a:ext cx="9967731" cy="4409955"/>
            <a:chOff x="1344593" y="1632030"/>
            <a:chExt cx="9502814" cy="4409955"/>
          </a:xfrm>
          <a:effectLst>
            <a:outerShdw blurRad="508000" dist="101600" dir="2700000" algn="tl" rotWithShape="0">
              <a:prstClr val="black">
                <a:alpha val="10000"/>
              </a:prstClr>
            </a:outerShdw>
          </a:effectLst>
        </p:grpSpPr>
        <p:sp>
          <p:nvSpPr>
            <p:cNvPr id="4" name="矩形 3">
              <a:extLst>
                <a:ext uri="{FF2B5EF4-FFF2-40B4-BE49-F238E27FC236}">
                  <a16:creationId xmlns:a16="http://schemas.microsoft.com/office/drawing/2014/main" id="{3108AC88-0E0C-47C6-8F7F-3286C8DD2D8E}"/>
                </a:ext>
              </a:extLst>
            </p:cNvPr>
            <p:cNvSpPr/>
            <p:nvPr/>
          </p:nvSpPr>
          <p:spPr>
            <a:xfrm>
              <a:off x="1344593" y="1632030"/>
              <a:ext cx="4751407" cy="4409955"/>
            </a:xfrm>
            <a:prstGeom prst="rect">
              <a:avLst/>
            </a:prstGeom>
            <a:gradFill>
              <a:gsLst>
                <a:gs pos="96000">
                  <a:schemeClr val="bg2"/>
                </a:gs>
                <a:gs pos="0">
                  <a:schemeClr val="bg1"/>
                </a:gs>
                <a:gs pos="100000">
                  <a:schemeClr val="bg2">
                    <a:lumMod val="9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a16="http://schemas.microsoft.com/office/drawing/2014/main" id="{8BECAF78-28A5-46BD-8269-5839C6B6FFA1}"/>
                </a:ext>
              </a:extLst>
            </p:cNvPr>
            <p:cNvSpPr/>
            <p:nvPr/>
          </p:nvSpPr>
          <p:spPr>
            <a:xfrm flipH="1">
              <a:off x="6096000" y="1632030"/>
              <a:ext cx="4751407" cy="4409955"/>
            </a:xfrm>
            <a:prstGeom prst="rect">
              <a:avLst/>
            </a:prstGeom>
            <a:gradFill>
              <a:gsLst>
                <a:gs pos="96000">
                  <a:schemeClr val="bg2"/>
                </a:gs>
                <a:gs pos="0">
                  <a:schemeClr val="bg1"/>
                </a:gs>
                <a:gs pos="100000">
                  <a:schemeClr val="bg2">
                    <a:lumMod val="9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7" name="矩形 6">
            <a:extLst>
              <a:ext uri="{FF2B5EF4-FFF2-40B4-BE49-F238E27FC236}">
                <a16:creationId xmlns:a16="http://schemas.microsoft.com/office/drawing/2014/main" id="{FA915279-0CD4-4D87-A06D-D83C839F256D}"/>
              </a:ext>
            </a:extLst>
          </p:cNvPr>
          <p:cNvSpPr/>
          <p:nvPr/>
        </p:nvSpPr>
        <p:spPr>
          <a:xfrm>
            <a:off x="2254983" y="2024391"/>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请输入你的标题</a:t>
            </a:r>
          </a:p>
        </p:txBody>
      </p:sp>
      <p:sp>
        <p:nvSpPr>
          <p:cNvPr id="8" name="矩形 7">
            <a:extLst>
              <a:ext uri="{FF2B5EF4-FFF2-40B4-BE49-F238E27FC236}">
                <a16:creationId xmlns:a16="http://schemas.microsoft.com/office/drawing/2014/main" id="{C9D897C5-C49E-4E60-9971-B1C6FE1BA060}"/>
              </a:ext>
            </a:extLst>
          </p:cNvPr>
          <p:cNvSpPr/>
          <p:nvPr/>
        </p:nvSpPr>
        <p:spPr>
          <a:xfrm>
            <a:off x="6682641" y="2672919"/>
            <a:ext cx="3482063"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a16="http://schemas.microsoft.com/office/drawing/2014/main" id="{6682C018-AAEC-4AF3-9B87-52C51AD00002}"/>
              </a:ext>
            </a:extLst>
          </p:cNvPr>
          <p:cNvSpPr/>
          <p:nvPr/>
        </p:nvSpPr>
        <p:spPr>
          <a:xfrm>
            <a:off x="6682641" y="4877880"/>
            <a:ext cx="3992404"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pic>
        <p:nvPicPr>
          <p:cNvPr id="22" name="图片占位符 21" descr="河边的城市&#10;&#10;描述已自动生成">
            <a:extLst>
              <a:ext uri="{FF2B5EF4-FFF2-40B4-BE49-F238E27FC236}">
                <a16:creationId xmlns:a16="http://schemas.microsoft.com/office/drawing/2014/main" id="{8CF4EF94-B727-49E6-9374-C4E114AFC92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129" b="129"/>
          <a:stretch>
            <a:fillRect/>
          </a:stretch>
        </p:blipFill>
        <p:spPr/>
      </p:pic>
      <p:sp>
        <p:nvSpPr>
          <p:cNvPr id="10" name="等腰三角形 9">
            <a:extLst>
              <a:ext uri="{FF2B5EF4-FFF2-40B4-BE49-F238E27FC236}">
                <a16:creationId xmlns:a16="http://schemas.microsoft.com/office/drawing/2014/main" id="{FBF8FBE3-E5B8-47D2-A928-AAFD151DCAFA}"/>
              </a:ext>
            </a:extLst>
          </p:cNvPr>
          <p:cNvSpPr/>
          <p:nvPr/>
        </p:nvSpPr>
        <p:spPr>
          <a:xfrm>
            <a:off x="1909052" y="5176833"/>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等腰三角形 10">
            <a:extLst>
              <a:ext uri="{FF2B5EF4-FFF2-40B4-BE49-F238E27FC236}">
                <a16:creationId xmlns:a16="http://schemas.microsoft.com/office/drawing/2014/main" id="{553B163C-D1FC-4D86-AAE3-76269F33A354}"/>
              </a:ext>
            </a:extLst>
          </p:cNvPr>
          <p:cNvSpPr/>
          <p:nvPr/>
        </p:nvSpPr>
        <p:spPr>
          <a:xfrm flipH="1">
            <a:off x="4941623" y="5176832"/>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等腰三角形 11">
            <a:extLst>
              <a:ext uri="{FF2B5EF4-FFF2-40B4-BE49-F238E27FC236}">
                <a16:creationId xmlns:a16="http://schemas.microsoft.com/office/drawing/2014/main" id="{AF2F79DC-A2A4-4BE1-BACF-F98F95CE5AFA}"/>
              </a:ext>
            </a:extLst>
          </p:cNvPr>
          <p:cNvSpPr/>
          <p:nvPr/>
        </p:nvSpPr>
        <p:spPr>
          <a:xfrm flipH="1" flipV="1">
            <a:off x="4941623" y="3023939"/>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等腰三角形 12">
            <a:extLst>
              <a:ext uri="{FF2B5EF4-FFF2-40B4-BE49-F238E27FC236}">
                <a16:creationId xmlns:a16="http://schemas.microsoft.com/office/drawing/2014/main" id="{2A381273-97E7-4CD0-9EEC-99A01D6068F3}"/>
              </a:ext>
            </a:extLst>
          </p:cNvPr>
          <p:cNvSpPr/>
          <p:nvPr/>
        </p:nvSpPr>
        <p:spPr>
          <a:xfrm flipV="1">
            <a:off x="1897479" y="3035514"/>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任意多边形: 形状 13">
            <a:extLst>
              <a:ext uri="{FF2B5EF4-FFF2-40B4-BE49-F238E27FC236}">
                <a16:creationId xmlns:a16="http://schemas.microsoft.com/office/drawing/2014/main" id="{E3CABBF1-40CE-4A98-AAE1-1982CB300382}"/>
              </a:ext>
            </a:extLst>
          </p:cNvPr>
          <p:cNvSpPr/>
          <p:nvPr/>
        </p:nvSpPr>
        <p:spPr>
          <a:xfrm>
            <a:off x="10622959" y="1632030"/>
            <a:ext cx="104172" cy="1456636"/>
          </a:xfrm>
          <a:custGeom>
            <a:avLst/>
            <a:gdLst>
              <a:gd name="connsiteX0" fmla="*/ 0 w 104172"/>
              <a:gd name="connsiteY0" fmla="*/ 0 h 1377388"/>
              <a:gd name="connsiteX1" fmla="*/ 104172 w 104172"/>
              <a:gd name="connsiteY1" fmla="*/ 0 h 1377388"/>
              <a:gd name="connsiteX2" fmla="*/ 104172 w 104172"/>
              <a:gd name="connsiteY2" fmla="*/ 1377388 h 1377388"/>
              <a:gd name="connsiteX3" fmla="*/ 0 w 104172"/>
              <a:gd name="connsiteY3" fmla="*/ 1377388 h 1377388"/>
              <a:gd name="connsiteX4" fmla="*/ 0 w 104172"/>
              <a:gd name="connsiteY4" fmla="*/ 0 h 1377388"/>
              <a:gd name="connsiteX0" fmla="*/ 0 w 104172"/>
              <a:gd name="connsiteY0" fmla="*/ 0 h 1456636"/>
              <a:gd name="connsiteX1" fmla="*/ 104172 w 104172"/>
              <a:gd name="connsiteY1" fmla="*/ 0 h 1456636"/>
              <a:gd name="connsiteX2" fmla="*/ 104172 w 104172"/>
              <a:gd name="connsiteY2" fmla="*/ 1456636 h 1456636"/>
              <a:gd name="connsiteX3" fmla="*/ 0 w 104172"/>
              <a:gd name="connsiteY3" fmla="*/ 1377388 h 1456636"/>
              <a:gd name="connsiteX4" fmla="*/ 0 w 104172"/>
              <a:gd name="connsiteY4" fmla="*/ 0 h 1456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2" h="1456636">
                <a:moveTo>
                  <a:pt x="0" y="0"/>
                </a:moveTo>
                <a:lnTo>
                  <a:pt x="104172" y="0"/>
                </a:lnTo>
                <a:lnTo>
                  <a:pt x="104172" y="1456636"/>
                </a:lnTo>
                <a:lnTo>
                  <a:pt x="0" y="1377388"/>
                </a:lnTo>
                <a:lnTo>
                  <a:pt x="0" y="0"/>
                </a:lnTo>
                <a:close/>
              </a:path>
            </a:pathLst>
          </a:custGeom>
          <a:solidFill>
            <a:schemeClr val="accent1"/>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5" name="文本框 14">
            <a:extLst>
              <a:ext uri="{FF2B5EF4-FFF2-40B4-BE49-F238E27FC236}">
                <a16:creationId xmlns:a16="http://schemas.microsoft.com/office/drawing/2014/main" id="{FA808E5C-F18B-4F69-97E0-9AEF013F5EBD}"/>
              </a:ext>
            </a:extLst>
          </p:cNvPr>
          <p:cNvSpPr txBox="1"/>
          <p:nvPr/>
        </p:nvSpPr>
        <p:spPr>
          <a:xfrm>
            <a:off x="2083056" y="2498320"/>
            <a:ext cx="3041104" cy="230832"/>
          </a:xfrm>
          <a:prstGeom prst="rect">
            <a:avLst/>
          </a:prstGeom>
          <a:noFill/>
        </p:spPr>
        <p:txBody>
          <a:bodyPr wrap="square" rtlCol="0">
            <a:spAutoFit/>
          </a:bodyPr>
          <a:lstStyle/>
          <a:p>
            <a:pPr algn="ctr"/>
            <a:r>
              <a:rPr lang="en-US" altLang="zh-CN" sz="900" dirty="0">
                <a:solidFill>
                  <a:schemeClr val="tx1">
                    <a:lumMod val="50000"/>
                    <a:lumOff val="50000"/>
                  </a:schemeClr>
                </a:solidFill>
                <a:ea typeface="思源宋体 CN ExtraLight" panose="02020200000000000000" pitchFamily="18" charset="-122"/>
              </a:rPr>
              <a:t>YOUR TITLE IN ENGLISH</a:t>
            </a:r>
            <a:endParaRPr lang="zh-CN" altLang="en-US" sz="900" dirty="0">
              <a:solidFill>
                <a:schemeClr val="tx1">
                  <a:lumMod val="50000"/>
                  <a:lumOff val="50000"/>
                </a:schemeClr>
              </a:solidFill>
              <a:ea typeface="思源宋体 CN ExtraLight" panose="02020200000000000000" pitchFamily="18" charset="-122"/>
            </a:endParaRPr>
          </a:p>
        </p:txBody>
      </p:sp>
      <p:sp>
        <p:nvSpPr>
          <p:cNvPr id="16" name="文本框 15">
            <a:extLst>
              <a:ext uri="{FF2B5EF4-FFF2-40B4-BE49-F238E27FC236}">
                <a16:creationId xmlns:a16="http://schemas.microsoft.com/office/drawing/2014/main" id="{B0F8DFBC-0986-4887-A38B-3730DD12C2EF}"/>
              </a:ext>
            </a:extLst>
          </p:cNvPr>
          <p:cNvSpPr txBox="1"/>
          <p:nvPr/>
        </p:nvSpPr>
        <p:spPr>
          <a:xfrm>
            <a:off x="6647945" y="1907463"/>
            <a:ext cx="1114505" cy="923330"/>
          </a:xfrm>
          <a:prstGeom prst="rect">
            <a:avLst/>
          </a:prstGeom>
          <a:noFill/>
        </p:spPr>
        <p:txBody>
          <a:bodyPr wrap="square" rtlCol="0">
            <a:spAutoFit/>
          </a:bodyPr>
          <a:lstStyle/>
          <a:p>
            <a:r>
              <a:rPr lang="en-US" altLang="zh-CN" sz="5400" dirty="0">
                <a:solidFill>
                  <a:schemeClr val="bg1">
                    <a:lumMod val="85000"/>
                  </a:schemeClr>
                </a:solidFill>
                <a:latin typeface="+mj-lt"/>
              </a:rPr>
              <a:t>01</a:t>
            </a:r>
            <a:endParaRPr lang="zh-CN" altLang="en-US" sz="5400" dirty="0">
              <a:solidFill>
                <a:schemeClr val="bg1">
                  <a:lumMod val="85000"/>
                </a:schemeClr>
              </a:solidFill>
              <a:latin typeface="+mj-lt"/>
            </a:endParaRPr>
          </a:p>
        </p:txBody>
      </p:sp>
      <p:sp>
        <p:nvSpPr>
          <p:cNvPr id="17" name="文本框 16">
            <a:extLst>
              <a:ext uri="{FF2B5EF4-FFF2-40B4-BE49-F238E27FC236}">
                <a16:creationId xmlns:a16="http://schemas.microsoft.com/office/drawing/2014/main" id="{1466FEF5-754A-4608-83F0-695AAF48410E}"/>
              </a:ext>
            </a:extLst>
          </p:cNvPr>
          <p:cNvSpPr txBox="1"/>
          <p:nvPr/>
        </p:nvSpPr>
        <p:spPr>
          <a:xfrm>
            <a:off x="6682641" y="2303156"/>
            <a:ext cx="1859280" cy="400110"/>
          </a:xfrm>
          <a:prstGeom prst="rect">
            <a:avLst/>
          </a:prstGeom>
          <a:noFill/>
        </p:spPr>
        <p:txBody>
          <a:bodyPr wrap="square" rtlCol="0">
            <a:spAutoFit/>
          </a:bodyPr>
          <a:lstStyle/>
          <a:p>
            <a:r>
              <a:rPr lang="zh-CN" altLang="en-US" sz="2000" b="1" dirty="0">
                <a:solidFill>
                  <a:schemeClr val="accent1"/>
                </a:solidFill>
                <a:latin typeface="+mn-ea"/>
              </a:rPr>
              <a:t>输入小标题</a:t>
            </a:r>
          </a:p>
        </p:txBody>
      </p:sp>
      <p:sp>
        <p:nvSpPr>
          <p:cNvPr id="18" name="文本框 17">
            <a:extLst>
              <a:ext uri="{FF2B5EF4-FFF2-40B4-BE49-F238E27FC236}">
                <a16:creationId xmlns:a16="http://schemas.microsoft.com/office/drawing/2014/main" id="{D3B1946F-BCB7-4A44-8B0A-9EC8159D2E9C}"/>
              </a:ext>
            </a:extLst>
          </p:cNvPr>
          <p:cNvSpPr txBox="1"/>
          <p:nvPr/>
        </p:nvSpPr>
        <p:spPr>
          <a:xfrm>
            <a:off x="6647945" y="4014455"/>
            <a:ext cx="1114505" cy="923330"/>
          </a:xfrm>
          <a:prstGeom prst="rect">
            <a:avLst/>
          </a:prstGeom>
          <a:noFill/>
        </p:spPr>
        <p:txBody>
          <a:bodyPr wrap="square" rtlCol="0">
            <a:spAutoFit/>
          </a:bodyPr>
          <a:lstStyle/>
          <a:p>
            <a:r>
              <a:rPr lang="en-US" altLang="zh-CN" sz="5400" dirty="0">
                <a:solidFill>
                  <a:schemeClr val="bg1">
                    <a:lumMod val="85000"/>
                  </a:schemeClr>
                </a:solidFill>
                <a:latin typeface="+mj-lt"/>
              </a:rPr>
              <a:t>02</a:t>
            </a:r>
            <a:endParaRPr lang="zh-CN" altLang="en-US" sz="5400" dirty="0">
              <a:solidFill>
                <a:schemeClr val="bg1">
                  <a:lumMod val="85000"/>
                </a:schemeClr>
              </a:solidFill>
              <a:latin typeface="+mj-lt"/>
            </a:endParaRPr>
          </a:p>
        </p:txBody>
      </p:sp>
      <p:sp>
        <p:nvSpPr>
          <p:cNvPr id="19" name="文本框 18">
            <a:extLst>
              <a:ext uri="{FF2B5EF4-FFF2-40B4-BE49-F238E27FC236}">
                <a16:creationId xmlns:a16="http://schemas.microsoft.com/office/drawing/2014/main" id="{56119912-CC63-4BAB-8B18-4397E003F053}"/>
              </a:ext>
            </a:extLst>
          </p:cNvPr>
          <p:cNvSpPr txBox="1"/>
          <p:nvPr/>
        </p:nvSpPr>
        <p:spPr>
          <a:xfrm>
            <a:off x="6682641" y="4437258"/>
            <a:ext cx="2969936" cy="400110"/>
          </a:xfrm>
          <a:prstGeom prst="rect">
            <a:avLst/>
          </a:prstGeom>
          <a:noFill/>
        </p:spPr>
        <p:txBody>
          <a:bodyPr wrap="square" rtlCol="0">
            <a:spAutoFit/>
          </a:bodyPr>
          <a:lstStyle/>
          <a:p>
            <a:r>
              <a:rPr lang="zh-CN" altLang="en-US" sz="2000" b="1" dirty="0">
                <a:solidFill>
                  <a:schemeClr val="accent1"/>
                </a:solidFill>
                <a:latin typeface="+mn-ea"/>
              </a:rPr>
              <a:t>输入小标题</a:t>
            </a:r>
          </a:p>
        </p:txBody>
      </p:sp>
    </p:spTree>
    <p:extLst>
      <p:ext uri="{BB962C8B-B14F-4D97-AF65-F5344CB8AC3E}">
        <p14:creationId xmlns:p14="http://schemas.microsoft.com/office/powerpoint/2010/main" val="16415002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FB35CFDA-3226-4806-B0F4-BAB88B821B28}"/>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1465C8D8-3AF7-4357-A13C-A5F5BD45FA89}"/>
              </a:ext>
            </a:extLst>
          </p:cNvPr>
          <p:cNvSpPr/>
          <p:nvPr/>
        </p:nvSpPr>
        <p:spPr>
          <a:xfrm>
            <a:off x="10279519" y="5903000"/>
            <a:ext cx="462200" cy="462200"/>
          </a:xfrm>
          <a:prstGeom prst="rect">
            <a:avLst/>
          </a:prstGeom>
          <a:pattFill prst="wdUpDiag">
            <a:fgClr>
              <a:schemeClr val="bg1"/>
            </a:fgClr>
            <a:bgClr>
              <a:schemeClr val="accent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E9267D6A-EDE3-4D78-B10C-9136C1968840}"/>
              </a:ext>
            </a:extLst>
          </p:cNvPr>
          <p:cNvSpPr/>
          <p:nvPr/>
        </p:nvSpPr>
        <p:spPr>
          <a:xfrm>
            <a:off x="1460660" y="4488337"/>
            <a:ext cx="462200" cy="462200"/>
          </a:xfrm>
          <a:prstGeom prst="rect">
            <a:avLst/>
          </a:prstGeom>
          <a:pattFill prst="wdUpDiag">
            <a:fgClr>
              <a:schemeClr val="bg1"/>
            </a:fgClr>
            <a:bgClr>
              <a:schemeClr val="accent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id="{73E3632F-EB30-41BB-AE17-55E760409DDE}"/>
              </a:ext>
            </a:extLst>
          </p:cNvPr>
          <p:cNvSpPr/>
          <p:nvPr/>
        </p:nvSpPr>
        <p:spPr>
          <a:xfrm>
            <a:off x="6530534" y="3665610"/>
            <a:ext cx="4100653" cy="560832"/>
          </a:xfrm>
          <a:custGeom>
            <a:avLst/>
            <a:gdLst>
              <a:gd name="connsiteX0" fmla="*/ 0 w 4100653"/>
              <a:gd name="connsiteY0" fmla="*/ 0 h 560832"/>
              <a:gd name="connsiteX1" fmla="*/ 4084394 w 4100653"/>
              <a:gd name="connsiteY1" fmla="*/ 0 h 560832"/>
              <a:gd name="connsiteX2" fmla="*/ 4100653 w 4100653"/>
              <a:gd name="connsiteY2" fmla="*/ 16259 h 560832"/>
              <a:gd name="connsiteX3" fmla="*/ 4100653 w 4100653"/>
              <a:gd name="connsiteY3" fmla="*/ 544573 h 560832"/>
              <a:gd name="connsiteX4" fmla="*/ 4084394 w 4100653"/>
              <a:gd name="connsiteY4" fmla="*/ 560832 h 560832"/>
              <a:gd name="connsiteX5" fmla="*/ 30570 w 4100653"/>
              <a:gd name="connsiteY5" fmla="*/ 560832 h 560832"/>
              <a:gd name="connsiteX6" fmla="*/ 64922 w 4100653"/>
              <a:gd name="connsiteY6" fmla="*/ 532489 h 560832"/>
              <a:gd name="connsiteX7" fmla="*/ 164951 w 4100653"/>
              <a:gd name="connsiteY7" fmla="*/ 290998 h 560832"/>
              <a:gd name="connsiteX8" fmla="*/ 14378 w 4100653"/>
              <a:gd name="connsiteY8" fmla="*/ 7804 h 5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0653" h="560832">
                <a:moveTo>
                  <a:pt x="0" y="0"/>
                </a:moveTo>
                <a:lnTo>
                  <a:pt x="4084394" y="0"/>
                </a:lnTo>
                <a:cubicBezTo>
                  <a:pt x="4093374" y="0"/>
                  <a:pt x="4100653" y="7279"/>
                  <a:pt x="4100653" y="16259"/>
                </a:cubicBezTo>
                <a:lnTo>
                  <a:pt x="4100653" y="544573"/>
                </a:lnTo>
                <a:cubicBezTo>
                  <a:pt x="4100653" y="553553"/>
                  <a:pt x="4093374" y="560832"/>
                  <a:pt x="4084394" y="560832"/>
                </a:cubicBezTo>
                <a:lnTo>
                  <a:pt x="30570" y="560832"/>
                </a:lnTo>
                <a:lnTo>
                  <a:pt x="64922" y="532489"/>
                </a:lnTo>
                <a:cubicBezTo>
                  <a:pt x="126725" y="470686"/>
                  <a:pt x="164951" y="385306"/>
                  <a:pt x="164951" y="290998"/>
                </a:cubicBezTo>
                <a:cubicBezTo>
                  <a:pt x="164951" y="173113"/>
                  <a:pt x="105223" y="69178"/>
                  <a:pt x="14378" y="7804"/>
                </a:cubicBezTo>
                <a:close/>
              </a:path>
            </a:pathLst>
          </a:custGeom>
          <a:noFill/>
          <a:ln w="0">
            <a:solidFill>
              <a:schemeClr val="accent3"/>
            </a:solidFill>
            <a:prstDash val="dash"/>
          </a:ln>
          <a:effectLst>
            <a:outerShdw blurRad="762000" sx="105000" sy="105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圆角 5">
            <a:extLst>
              <a:ext uri="{FF2B5EF4-FFF2-40B4-BE49-F238E27FC236}">
                <a16:creationId xmlns:a16="http://schemas.microsoft.com/office/drawing/2014/main" id="{27B45F45-583E-4069-93C8-934A0D6917FC}"/>
              </a:ext>
            </a:extLst>
          </p:cNvPr>
          <p:cNvSpPr/>
          <p:nvPr/>
        </p:nvSpPr>
        <p:spPr>
          <a:xfrm>
            <a:off x="1546860" y="1620982"/>
            <a:ext cx="9098280" cy="1711242"/>
          </a:xfrm>
          <a:prstGeom prst="roundRect">
            <a:avLst>
              <a:gd name="adj" fmla="val 2899"/>
            </a:avLst>
          </a:prstGeom>
          <a:solidFill>
            <a:schemeClr val="bg1">
              <a:lumMod val="95000"/>
            </a:schemeClr>
          </a:solidFill>
          <a:ln w="0">
            <a:noFill/>
          </a:ln>
          <a:effectLst>
            <a:outerShdw blurRad="254000" algn="ctr" rotWithShape="0">
              <a:prstClr val="black">
                <a:alpha val="1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a16="http://schemas.microsoft.com/office/drawing/2014/main" id="{FD4BB642-E075-4F47-B071-1A34BFCC0A4A}"/>
              </a:ext>
            </a:extLst>
          </p:cNvPr>
          <p:cNvSpPr/>
          <p:nvPr/>
        </p:nvSpPr>
        <p:spPr>
          <a:xfrm>
            <a:off x="5285522" y="1741998"/>
            <a:ext cx="1620957"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输入标题</a:t>
            </a:r>
          </a:p>
        </p:txBody>
      </p:sp>
      <p:sp>
        <p:nvSpPr>
          <p:cNvPr id="8" name="矩形 7">
            <a:extLst>
              <a:ext uri="{FF2B5EF4-FFF2-40B4-BE49-F238E27FC236}">
                <a16:creationId xmlns:a16="http://schemas.microsoft.com/office/drawing/2014/main" id="{B6C65C29-A210-4FDD-9BF6-1189C7BEE806}"/>
              </a:ext>
            </a:extLst>
          </p:cNvPr>
          <p:cNvSpPr/>
          <p:nvPr/>
        </p:nvSpPr>
        <p:spPr>
          <a:xfrm>
            <a:off x="2987041" y="2525266"/>
            <a:ext cx="6217918" cy="658257"/>
          </a:xfrm>
          <a:prstGeom prst="rect">
            <a:avLst/>
          </a:prstGeom>
        </p:spPr>
        <p:txBody>
          <a:bodyPr wrap="square">
            <a:spAutoFit/>
          </a:bodyPr>
          <a:lstStyle/>
          <a:p>
            <a:pPr algn="ctr">
              <a:lnSpc>
                <a:spcPct val="120000"/>
              </a:lnSpc>
            </a:pPr>
            <a:r>
              <a:rPr lang="zh-CN" altLang="en-US" sz="1600" spc="120" dirty="0">
                <a:latin typeface="+mn-ea"/>
              </a:rPr>
              <a:t>请在这里输入你的内容请在这里输入你的内容请在这里输入你的内容请在这里输入你的内容</a:t>
            </a:r>
          </a:p>
        </p:txBody>
      </p:sp>
      <p:cxnSp>
        <p:nvCxnSpPr>
          <p:cNvPr id="9" name="直接连接符 8">
            <a:extLst>
              <a:ext uri="{FF2B5EF4-FFF2-40B4-BE49-F238E27FC236}">
                <a16:creationId xmlns:a16="http://schemas.microsoft.com/office/drawing/2014/main" id="{E78188AB-088D-4001-BBDE-4E5252156969}"/>
              </a:ext>
            </a:extLst>
          </p:cNvPr>
          <p:cNvCxnSpPr>
            <a:cxnSpLocks/>
          </p:cNvCxnSpPr>
          <p:nvPr/>
        </p:nvCxnSpPr>
        <p:spPr>
          <a:xfrm>
            <a:off x="5843959" y="2326178"/>
            <a:ext cx="50408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椭圆 9">
            <a:extLst>
              <a:ext uri="{FF2B5EF4-FFF2-40B4-BE49-F238E27FC236}">
                <a16:creationId xmlns:a16="http://schemas.microsoft.com/office/drawing/2014/main" id="{CB173701-C608-4984-AA61-BCEAC3312FB1}"/>
              </a:ext>
            </a:extLst>
          </p:cNvPr>
          <p:cNvSpPr/>
          <p:nvPr/>
        </p:nvSpPr>
        <p:spPr>
          <a:xfrm>
            <a:off x="5815584" y="3675744"/>
            <a:ext cx="560832" cy="560832"/>
          </a:xfrm>
          <a:prstGeom prst="ellipse">
            <a:avLst/>
          </a:prstGeom>
          <a:solidFill>
            <a:schemeClr val="bg1"/>
          </a:solidFill>
          <a:ln w="0">
            <a:solidFill>
              <a:schemeClr val="accent3"/>
            </a:solidFill>
            <a:prstDash val="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任意多边形: 形状 10">
            <a:extLst>
              <a:ext uri="{FF2B5EF4-FFF2-40B4-BE49-F238E27FC236}">
                <a16:creationId xmlns:a16="http://schemas.microsoft.com/office/drawing/2014/main" id="{0105BE26-2BE9-4950-82D7-97FA7582621B}"/>
              </a:ext>
            </a:extLst>
          </p:cNvPr>
          <p:cNvSpPr/>
          <p:nvPr/>
        </p:nvSpPr>
        <p:spPr>
          <a:xfrm>
            <a:off x="5969702" y="3862578"/>
            <a:ext cx="252595" cy="252595"/>
          </a:xfrm>
          <a:custGeom>
            <a:avLst/>
            <a:gdLst>
              <a:gd name="connsiteX0" fmla="*/ 0 w 885504"/>
              <a:gd name="connsiteY0" fmla="*/ 0 h 885506"/>
              <a:gd name="connsiteX1" fmla="*/ 60193 w 885504"/>
              <a:gd name="connsiteY1" fmla="*/ 72955 h 885506"/>
              <a:gd name="connsiteX2" fmla="*/ 442753 w 885504"/>
              <a:gd name="connsiteY2" fmla="*/ 231416 h 885506"/>
              <a:gd name="connsiteX3" fmla="*/ 825313 w 885504"/>
              <a:gd name="connsiteY3" fmla="*/ 72955 h 885506"/>
              <a:gd name="connsiteX4" fmla="*/ 885504 w 885504"/>
              <a:gd name="connsiteY4" fmla="*/ 4 h 885506"/>
              <a:gd name="connsiteX5" fmla="*/ 442752 w 885504"/>
              <a:gd name="connsiteY5" fmla="*/ 885506 h 885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504" h="885506">
                <a:moveTo>
                  <a:pt x="0" y="0"/>
                </a:moveTo>
                <a:lnTo>
                  <a:pt x="60193" y="72955"/>
                </a:lnTo>
                <a:cubicBezTo>
                  <a:pt x="158099" y="170860"/>
                  <a:pt x="293354" y="231416"/>
                  <a:pt x="442753" y="231416"/>
                </a:cubicBezTo>
                <a:cubicBezTo>
                  <a:pt x="592152" y="231416"/>
                  <a:pt x="727407" y="170860"/>
                  <a:pt x="825313" y="72955"/>
                </a:cubicBezTo>
                <a:lnTo>
                  <a:pt x="885504" y="4"/>
                </a:lnTo>
                <a:lnTo>
                  <a:pt x="442752" y="885506"/>
                </a:lnTo>
                <a:close/>
              </a:path>
            </a:pathLst>
          </a:custGeom>
          <a:solidFill>
            <a:schemeClr val="accent3"/>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任意多边形: 形状 11">
            <a:extLst>
              <a:ext uri="{FF2B5EF4-FFF2-40B4-BE49-F238E27FC236}">
                <a16:creationId xmlns:a16="http://schemas.microsoft.com/office/drawing/2014/main" id="{BF796498-0383-42EE-AF53-29E88EE4D406}"/>
              </a:ext>
            </a:extLst>
          </p:cNvPr>
          <p:cNvSpPr/>
          <p:nvPr/>
        </p:nvSpPr>
        <p:spPr>
          <a:xfrm>
            <a:off x="1546860" y="4580096"/>
            <a:ext cx="9098280" cy="1711242"/>
          </a:xfrm>
          <a:custGeom>
            <a:avLst/>
            <a:gdLst>
              <a:gd name="connsiteX0" fmla="*/ 49609 w 9098280"/>
              <a:gd name="connsiteY0" fmla="*/ 0 h 1711242"/>
              <a:gd name="connsiteX1" fmla="*/ 4298416 w 9098280"/>
              <a:gd name="connsiteY1" fmla="*/ 0 h 1711242"/>
              <a:gd name="connsiteX2" fmla="*/ 4325009 w 9098280"/>
              <a:gd name="connsiteY2" fmla="*/ 32231 h 1711242"/>
              <a:gd name="connsiteX3" fmla="*/ 4549140 w 9098280"/>
              <a:gd name="connsiteY3" fmla="*/ 125069 h 1711242"/>
              <a:gd name="connsiteX4" fmla="*/ 4773272 w 9098280"/>
              <a:gd name="connsiteY4" fmla="*/ 32231 h 1711242"/>
              <a:gd name="connsiteX5" fmla="*/ 4799865 w 9098280"/>
              <a:gd name="connsiteY5" fmla="*/ 0 h 1711242"/>
              <a:gd name="connsiteX6" fmla="*/ 9048671 w 9098280"/>
              <a:gd name="connsiteY6" fmla="*/ 0 h 1711242"/>
              <a:gd name="connsiteX7" fmla="*/ 9098280 w 9098280"/>
              <a:gd name="connsiteY7" fmla="*/ 49609 h 1711242"/>
              <a:gd name="connsiteX8" fmla="*/ 9098280 w 9098280"/>
              <a:gd name="connsiteY8" fmla="*/ 1661633 h 1711242"/>
              <a:gd name="connsiteX9" fmla="*/ 9048671 w 9098280"/>
              <a:gd name="connsiteY9" fmla="*/ 1711242 h 1711242"/>
              <a:gd name="connsiteX10" fmla="*/ 49609 w 9098280"/>
              <a:gd name="connsiteY10" fmla="*/ 1711242 h 1711242"/>
              <a:gd name="connsiteX11" fmla="*/ 0 w 9098280"/>
              <a:gd name="connsiteY11" fmla="*/ 1661633 h 1711242"/>
              <a:gd name="connsiteX12" fmla="*/ 0 w 9098280"/>
              <a:gd name="connsiteY12" fmla="*/ 49609 h 1711242"/>
              <a:gd name="connsiteX13" fmla="*/ 49609 w 9098280"/>
              <a:gd name="connsiteY13" fmla="*/ 0 h 171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98280" h="1711242">
                <a:moveTo>
                  <a:pt x="49609" y="0"/>
                </a:moveTo>
                <a:lnTo>
                  <a:pt x="4298416" y="0"/>
                </a:lnTo>
                <a:lnTo>
                  <a:pt x="4325009" y="32231"/>
                </a:lnTo>
                <a:cubicBezTo>
                  <a:pt x="4382369" y="89591"/>
                  <a:pt x="4461611" y="125069"/>
                  <a:pt x="4549140" y="125069"/>
                </a:cubicBezTo>
                <a:cubicBezTo>
                  <a:pt x="4636669" y="125069"/>
                  <a:pt x="4715912" y="89591"/>
                  <a:pt x="4773272" y="32231"/>
                </a:cubicBezTo>
                <a:lnTo>
                  <a:pt x="4799865" y="0"/>
                </a:lnTo>
                <a:lnTo>
                  <a:pt x="9048671" y="0"/>
                </a:lnTo>
                <a:cubicBezTo>
                  <a:pt x="9076069" y="0"/>
                  <a:pt x="9098280" y="22211"/>
                  <a:pt x="9098280" y="49609"/>
                </a:cubicBezTo>
                <a:lnTo>
                  <a:pt x="9098280" y="1661633"/>
                </a:lnTo>
                <a:cubicBezTo>
                  <a:pt x="9098280" y="1689031"/>
                  <a:pt x="9076069" y="1711242"/>
                  <a:pt x="9048671" y="1711242"/>
                </a:cubicBezTo>
                <a:lnTo>
                  <a:pt x="49609" y="1711242"/>
                </a:lnTo>
                <a:cubicBezTo>
                  <a:pt x="22211" y="1711242"/>
                  <a:pt x="0" y="1689031"/>
                  <a:pt x="0" y="1661633"/>
                </a:cubicBezTo>
                <a:lnTo>
                  <a:pt x="0" y="49609"/>
                </a:lnTo>
                <a:cubicBezTo>
                  <a:pt x="0" y="22211"/>
                  <a:pt x="22211" y="0"/>
                  <a:pt x="49609" y="0"/>
                </a:cubicBezTo>
                <a:close/>
              </a:path>
            </a:pathLst>
          </a:custGeom>
          <a:solidFill>
            <a:schemeClr val="accent1"/>
          </a:solidFill>
          <a:ln w="0">
            <a:noFill/>
          </a:ln>
          <a:effectLst>
            <a:outerShdw blurRad="762000" sx="103000" sy="103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a16="http://schemas.microsoft.com/office/drawing/2014/main" id="{F4BBCB25-4033-4BAF-8D52-FEF9918DCE91}"/>
              </a:ext>
            </a:extLst>
          </p:cNvPr>
          <p:cNvSpPr/>
          <p:nvPr/>
        </p:nvSpPr>
        <p:spPr>
          <a:xfrm>
            <a:off x="5405237" y="4805914"/>
            <a:ext cx="1381526" cy="1381526"/>
          </a:xfrm>
          <a:prstGeom prst="ellipse">
            <a:avLst/>
          </a:prstGeom>
          <a:noFill/>
          <a:ln w="0">
            <a:gradFill>
              <a:gsLst>
                <a:gs pos="17000">
                  <a:srgbClr val="FFFFFF">
                    <a:alpha val="0"/>
                  </a:srgbClr>
                </a:gs>
                <a:gs pos="82000">
                  <a:schemeClr val="bg1">
                    <a:alpha val="0"/>
                  </a:schemeClr>
                </a:gs>
                <a:gs pos="0">
                  <a:schemeClr val="bg1"/>
                </a:gs>
                <a:gs pos="100000">
                  <a:schemeClr val="bg1"/>
                </a:gs>
              </a:gsLst>
              <a:lin ang="0" scaled="0"/>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矩形 13">
            <a:extLst>
              <a:ext uri="{FF2B5EF4-FFF2-40B4-BE49-F238E27FC236}">
                <a16:creationId xmlns:a16="http://schemas.microsoft.com/office/drawing/2014/main" id="{477CF723-91FB-4ABF-BF9D-3AA8AF131739}"/>
              </a:ext>
            </a:extLst>
          </p:cNvPr>
          <p:cNvSpPr/>
          <p:nvPr/>
        </p:nvSpPr>
        <p:spPr>
          <a:xfrm>
            <a:off x="5680501" y="5097435"/>
            <a:ext cx="830997" cy="830997"/>
          </a:xfrm>
          <a:prstGeom prst="rect">
            <a:avLst/>
          </a:prstGeom>
        </p:spPr>
        <p:txBody>
          <a:bodyPr wrap="none">
            <a:spAutoFit/>
          </a:bodyPr>
          <a:lstStyle/>
          <a:p>
            <a:pPr algn="ctr"/>
            <a:r>
              <a:rPr lang="zh-CN" altLang="en-US" sz="2400" b="1" spc="120" dirty="0">
                <a:solidFill>
                  <a:schemeClr val="bg1"/>
                </a:solidFill>
                <a:latin typeface="+mj-ea"/>
                <a:ea typeface="+mj-ea"/>
              </a:rPr>
              <a:t>输入</a:t>
            </a:r>
            <a:endParaRPr lang="en-US" altLang="zh-CN" sz="2400" b="1" spc="120" dirty="0">
              <a:solidFill>
                <a:schemeClr val="bg1"/>
              </a:solidFill>
              <a:latin typeface="+mj-ea"/>
              <a:ea typeface="+mj-ea"/>
            </a:endParaRPr>
          </a:p>
          <a:p>
            <a:pPr algn="ctr"/>
            <a:r>
              <a:rPr lang="zh-CN" altLang="en-US" sz="2400" b="1" spc="120" dirty="0">
                <a:solidFill>
                  <a:schemeClr val="bg1"/>
                </a:solidFill>
                <a:latin typeface="+mj-ea"/>
                <a:ea typeface="+mj-ea"/>
              </a:rPr>
              <a:t>标题</a:t>
            </a:r>
            <a:endParaRPr lang="zh-CN" altLang="en-US" sz="2400" b="1" dirty="0">
              <a:solidFill>
                <a:schemeClr val="bg1"/>
              </a:solidFill>
              <a:latin typeface="+mj-ea"/>
              <a:ea typeface="+mj-ea"/>
            </a:endParaRPr>
          </a:p>
        </p:txBody>
      </p:sp>
      <p:sp>
        <p:nvSpPr>
          <p:cNvPr id="15" name="椭圆 14">
            <a:extLst>
              <a:ext uri="{FF2B5EF4-FFF2-40B4-BE49-F238E27FC236}">
                <a16:creationId xmlns:a16="http://schemas.microsoft.com/office/drawing/2014/main" id="{4865C81F-B712-4CFE-85D4-FF40833357F1}"/>
              </a:ext>
            </a:extLst>
          </p:cNvPr>
          <p:cNvSpPr/>
          <p:nvPr/>
        </p:nvSpPr>
        <p:spPr>
          <a:xfrm>
            <a:off x="5212080" y="4612757"/>
            <a:ext cx="1767840" cy="1767840"/>
          </a:xfrm>
          <a:prstGeom prst="ellipse">
            <a:avLst/>
          </a:prstGeom>
          <a:noFill/>
          <a:ln w="3175">
            <a:gradFill>
              <a:gsLst>
                <a:gs pos="3000">
                  <a:srgbClr val="FFFFFF">
                    <a:alpha val="0"/>
                  </a:srgbClr>
                </a:gs>
                <a:gs pos="97000">
                  <a:schemeClr val="bg1">
                    <a:alpha val="0"/>
                  </a:schemeClr>
                </a:gs>
                <a:gs pos="0">
                  <a:schemeClr val="bg1">
                    <a:alpha val="50000"/>
                  </a:schemeClr>
                </a:gs>
                <a:gs pos="100000">
                  <a:schemeClr val="bg1">
                    <a:alpha val="50000"/>
                  </a:schemeClr>
                </a:gs>
              </a:gsLst>
              <a:lin ang="0" scaled="0"/>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16" name="图片 15">
            <a:extLst>
              <a:ext uri="{FF2B5EF4-FFF2-40B4-BE49-F238E27FC236}">
                <a16:creationId xmlns:a16="http://schemas.microsoft.com/office/drawing/2014/main" id="{F59C7906-A461-46CB-8156-D43904BA19C3}"/>
              </a:ext>
            </a:extLst>
          </p:cNvPr>
          <p:cNvPicPr>
            <a:picLocks noChangeAspect="1"/>
          </p:cNvPicPr>
          <p:nvPr/>
        </p:nvPicPr>
        <p:blipFill>
          <a:blip r:embed="rId3"/>
          <a:srcRect l="9971" r="12825" b="31703"/>
          <a:stretch>
            <a:fillRect/>
          </a:stretch>
        </p:blipFill>
        <p:spPr>
          <a:xfrm>
            <a:off x="1546860" y="5666773"/>
            <a:ext cx="9098280" cy="624565"/>
          </a:xfrm>
          <a:custGeom>
            <a:avLst/>
            <a:gdLst>
              <a:gd name="connsiteX0" fmla="*/ 0 w 9098280"/>
              <a:gd name="connsiteY0" fmla="*/ 0 h 624565"/>
              <a:gd name="connsiteX1" fmla="*/ 9098280 w 9098280"/>
              <a:gd name="connsiteY1" fmla="*/ 0 h 624565"/>
              <a:gd name="connsiteX2" fmla="*/ 9098280 w 9098280"/>
              <a:gd name="connsiteY2" fmla="*/ 574956 h 624565"/>
              <a:gd name="connsiteX3" fmla="*/ 9048671 w 9098280"/>
              <a:gd name="connsiteY3" fmla="*/ 624565 h 624565"/>
              <a:gd name="connsiteX4" fmla="*/ 49609 w 9098280"/>
              <a:gd name="connsiteY4" fmla="*/ 624565 h 624565"/>
              <a:gd name="connsiteX5" fmla="*/ 0 w 9098280"/>
              <a:gd name="connsiteY5" fmla="*/ 574956 h 6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98280" h="624565">
                <a:moveTo>
                  <a:pt x="0" y="0"/>
                </a:moveTo>
                <a:lnTo>
                  <a:pt x="9098280" y="0"/>
                </a:lnTo>
                <a:lnTo>
                  <a:pt x="9098280" y="574956"/>
                </a:lnTo>
                <a:cubicBezTo>
                  <a:pt x="9098280" y="602354"/>
                  <a:pt x="9076069" y="624565"/>
                  <a:pt x="9048671" y="624565"/>
                </a:cubicBezTo>
                <a:lnTo>
                  <a:pt x="49609" y="624565"/>
                </a:lnTo>
                <a:cubicBezTo>
                  <a:pt x="22211" y="624565"/>
                  <a:pt x="0" y="602354"/>
                  <a:pt x="0" y="574956"/>
                </a:cubicBezTo>
                <a:close/>
              </a:path>
            </a:pathLst>
          </a:custGeom>
        </p:spPr>
      </p:pic>
      <p:sp>
        <p:nvSpPr>
          <p:cNvPr id="17" name="任意多边形: 形状 16">
            <a:extLst>
              <a:ext uri="{FF2B5EF4-FFF2-40B4-BE49-F238E27FC236}">
                <a16:creationId xmlns:a16="http://schemas.microsoft.com/office/drawing/2014/main" id="{B6D0A073-2DC0-47EB-88FD-DF822DC71041}"/>
              </a:ext>
            </a:extLst>
          </p:cNvPr>
          <p:cNvSpPr/>
          <p:nvPr/>
        </p:nvSpPr>
        <p:spPr>
          <a:xfrm flipH="1">
            <a:off x="1540061" y="3663078"/>
            <a:ext cx="4100653" cy="560832"/>
          </a:xfrm>
          <a:custGeom>
            <a:avLst/>
            <a:gdLst>
              <a:gd name="connsiteX0" fmla="*/ 0 w 4100653"/>
              <a:gd name="connsiteY0" fmla="*/ 0 h 560832"/>
              <a:gd name="connsiteX1" fmla="*/ 4084394 w 4100653"/>
              <a:gd name="connsiteY1" fmla="*/ 0 h 560832"/>
              <a:gd name="connsiteX2" fmla="*/ 4100653 w 4100653"/>
              <a:gd name="connsiteY2" fmla="*/ 16259 h 560832"/>
              <a:gd name="connsiteX3" fmla="*/ 4100653 w 4100653"/>
              <a:gd name="connsiteY3" fmla="*/ 544573 h 560832"/>
              <a:gd name="connsiteX4" fmla="*/ 4084394 w 4100653"/>
              <a:gd name="connsiteY4" fmla="*/ 560832 h 560832"/>
              <a:gd name="connsiteX5" fmla="*/ 30570 w 4100653"/>
              <a:gd name="connsiteY5" fmla="*/ 560832 h 560832"/>
              <a:gd name="connsiteX6" fmla="*/ 64922 w 4100653"/>
              <a:gd name="connsiteY6" fmla="*/ 532489 h 560832"/>
              <a:gd name="connsiteX7" fmla="*/ 164951 w 4100653"/>
              <a:gd name="connsiteY7" fmla="*/ 290998 h 560832"/>
              <a:gd name="connsiteX8" fmla="*/ 14378 w 4100653"/>
              <a:gd name="connsiteY8" fmla="*/ 7804 h 5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0653" h="560832">
                <a:moveTo>
                  <a:pt x="0" y="0"/>
                </a:moveTo>
                <a:lnTo>
                  <a:pt x="4084394" y="0"/>
                </a:lnTo>
                <a:cubicBezTo>
                  <a:pt x="4093374" y="0"/>
                  <a:pt x="4100653" y="7279"/>
                  <a:pt x="4100653" y="16259"/>
                </a:cubicBezTo>
                <a:lnTo>
                  <a:pt x="4100653" y="544573"/>
                </a:lnTo>
                <a:cubicBezTo>
                  <a:pt x="4100653" y="553553"/>
                  <a:pt x="4093374" y="560832"/>
                  <a:pt x="4084394" y="560832"/>
                </a:cubicBezTo>
                <a:lnTo>
                  <a:pt x="30570" y="560832"/>
                </a:lnTo>
                <a:lnTo>
                  <a:pt x="64922" y="532489"/>
                </a:lnTo>
                <a:cubicBezTo>
                  <a:pt x="126725" y="470686"/>
                  <a:pt x="164951" y="385306"/>
                  <a:pt x="164951" y="290998"/>
                </a:cubicBezTo>
                <a:cubicBezTo>
                  <a:pt x="164951" y="173113"/>
                  <a:pt x="105223" y="69178"/>
                  <a:pt x="14378" y="7804"/>
                </a:cubicBezTo>
                <a:close/>
              </a:path>
            </a:pathLst>
          </a:custGeom>
          <a:noFill/>
          <a:ln w="0">
            <a:solidFill>
              <a:schemeClr val="accent3"/>
            </a:solidFill>
            <a:prstDash val="dash"/>
          </a:ln>
          <a:effectLst>
            <a:outerShdw blurRad="762000" sx="105000" sy="105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8" name="文本框 17">
            <a:extLst>
              <a:ext uri="{FF2B5EF4-FFF2-40B4-BE49-F238E27FC236}">
                <a16:creationId xmlns:a16="http://schemas.microsoft.com/office/drawing/2014/main" id="{EBEF0680-1277-478F-9490-4A23E722B576}"/>
              </a:ext>
            </a:extLst>
          </p:cNvPr>
          <p:cNvSpPr txBox="1"/>
          <p:nvPr/>
        </p:nvSpPr>
        <p:spPr>
          <a:xfrm>
            <a:off x="3172303" y="3755462"/>
            <a:ext cx="1813560" cy="369332"/>
          </a:xfrm>
          <a:prstGeom prst="rect">
            <a:avLst/>
          </a:prstGeom>
          <a:noFill/>
        </p:spPr>
        <p:txBody>
          <a:bodyPr wrap="square" rtlCol="0">
            <a:spAutoFit/>
          </a:bodyPr>
          <a:lstStyle/>
          <a:p>
            <a:r>
              <a:rPr lang="zh-CN" altLang="en-US" dirty="0"/>
              <a:t>输入一小段内容</a:t>
            </a:r>
          </a:p>
        </p:txBody>
      </p:sp>
      <p:sp>
        <p:nvSpPr>
          <p:cNvPr id="19" name="文本框 18">
            <a:extLst>
              <a:ext uri="{FF2B5EF4-FFF2-40B4-BE49-F238E27FC236}">
                <a16:creationId xmlns:a16="http://schemas.microsoft.com/office/drawing/2014/main" id="{11E7845D-F9B9-4B6F-A187-0EBEB1672541}"/>
              </a:ext>
            </a:extLst>
          </p:cNvPr>
          <p:cNvSpPr txBox="1"/>
          <p:nvPr/>
        </p:nvSpPr>
        <p:spPr>
          <a:xfrm>
            <a:off x="7148654" y="3755462"/>
            <a:ext cx="1813560" cy="369332"/>
          </a:xfrm>
          <a:prstGeom prst="rect">
            <a:avLst/>
          </a:prstGeom>
          <a:noFill/>
        </p:spPr>
        <p:txBody>
          <a:bodyPr wrap="square" rtlCol="0">
            <a:spAutoFit/>
          </a:bodyPr>
          <a:lstStyle/>
          <a:p>
            <a:r>
              <a:rPr lang="zh-CN" altLang="en-US" dirty="0"/>
              <a:t>输入一小段内容</a:t>
            </a:r>
          </a:p>
        </p:txBody>
      </p:sp>
      <p:sp>
        <p:nvSpPr>
          <p:cNvPr id="20" name="矩形 19">
            <a:extLst>
              <a:ext uri="{FF2B5EF4-FFF2-40B4-BE49-F238E27FC236}">
                <a16:creationId xmlns:a16="http://schemas.microsoft.com/office/drawing/2014/main" id="{3CE8EF67-1E13-462A-8401-FE93A21CB287}"/>
              </a:ext>
            </a:extLst>
          </p:cNvPr>
          <p:cNvSpPr/>
          <p:nvPr/>
        </p:nvSpPr>
        <p:spPr>
          <a:xfrm>
            <a:off x="2084331" y="4973443"/>
            <a:ext cx="2786494" cy="953723"/>
          </a:xfrm>
          <a:prstGeom prst="rect">
            <a:avLst/>
          </a:prstGeom>
        </p:spPr>
        <p:txBody>
          <a:bodyPr wrap="square">
            <a:spAutoFit/>
          </a:bodyPr>
          <a:lstStyle/>
          <a:p>
            <a:pPr algn="r">
              <a:lnSpc>
                <a:spcPct val="120000"/>
              </a:lnSpc>
            </a:pPr>
            <a:r>
              <a:rPr lang="zh-CN" altLang="en-US" sz="1600" spc="120" dirty="0">
                <a:solidFill>
                  <a:schemeClr val="bg1"/>
                </a:solidFill>
                <a:latin typeface="+mn-ea"/>
              </a:rPr>
              <a:t>请在这里输入你的内容请在这里输入你的内容请在这里输入你的内容</a:t>
            </a:r>
          </a:p>
        </p:txBody>
      </p:sp>
      <p:sp>
        <p:nvSpPr>
          <p:cNvPr id="21" name="矩形 20">
            <a:extLst>
              <a:ext uri="{FF2B5EF4-FFF2-40B4-BE49-F238E27FC236}">
                <a16:creationId xmlns:a16="http://schemas.microsoft.com/office/drawing/2014/main" id="{4012B3A4-431B-44BD-93FA-630416A91CD2}"/>
              </a:ext>
            </a:extLst>
          </p:cNvPr>
          <p:cNvSpPr/>
          <p:nvPr/>
        </p:nvSpPr>
        <p:spPr>
          <a:xfrm>
            <a:off x="7321175" y="4973443"/>
            <a:ext cx="2786494" cy="953723"/>
          </a:xfrm>
          <a:prstGeom prst="rect">
            <a:avLst/>
          </a:prstGeom>
        </p:spPr>
        <p:txBody>
          <a:bodyPr wrap="square">
            <a:spAutoFit/>
          </a:bodyPr>
          <a:lstStyle/>
          <a:p>
            <a:pPr>
              <a:lnSpc>
                <a:spcPct val="120000"/>
              </a:lnSpc>
            </a:pPr>
            <a:r>
              <a:rPr lang="zh-CN" altLang="en-US" sz="1600" spc="120" dirty="0">
                <a:solidFill>
                  <a:schemeClr val="bg1"/>
                </a:solidFill>
                <a:latin typeface="+mn-ea"/>
              </a:rPr>
              <a:t>请在这里输入你的内容请在这里输入你的内容请在这里输入你的内容</a:t>
            </a:r>
          </a:p>
        </p:txBody>
      </p:sp>
    </p:spTree>
    <p:extLst>
      <p:ext uri="{BB962C8B-B14F-4D97-AF65-F5344CB8AC3E}">
        <p14:creationId xmlns:p14="http://schemas.microsoft.com/office/powerpoint/2010/main" val="7132951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6">
            <a:extLst>
              <a:ext uri="{FF2B5EF4-FFF2-40B4-BE49-F238E27FC236}">
                <a16:creationId xmlns:a16="http://schemas.microsoft.com/office/drawing/2014/main" id="{393D60E1-96F5-4070-888D-129402C1B114}"/>
              </a:ext>
            </a:extLst>
          </p:cNvPr>
          <p:cNvSpPr txBox="1"/>
          <p:nvPr/>
        </p:nvSpPr>
        <p:spPr>
          <a:xfrm>
            <a:off x="5490183" y="4002909"/>
            <a:ext cx="782587" cy="1015663"/>
          </a:xfrm>
          <a:prstGeom prst="rect">
            <a:avLst/>
          </a:prstGeom>
          <a:noFill/>
        </p:spPr>
        <p:txBody>
          <a:bodyPr wrap="none" rtlCol="0">
            <a:spAutoFit/>
          </a:bodyPr>
          <a:lstStyle/>
          <a:p>
            <a:r>
              <a:rPr lang="en-US" altLang="zh-CN" sz="6000" dirty="0">
                <a:gradFill>
                  <a:gsLst>
                    <a:gs pos="0">
                      <a:schemeClr val="accent1"/>
                    </a:gs>
                    <a:gs pos="100000">
                      <a:schemeClr val="accent2">
                        <a:alpha val="0"/>
                      </a:schemeClr>
                    </a:gs>
                  </a:gsLst>
                  <a:lin ang="0" scaled="0"/>
                </a:gradFill>
                <a:latin typeface="Arial Black"/>
              </a:rPr>
              <a:t>V</a:t>
            </a:r>
            <a:endParaRPr lang="zh-CN" altLang="en-US" sz="6000" dirty="0">
              <a:gradFill>
                <a:gsLst>
                  <a:gs pos="0">
                    <a:schemeClr val="accent1"/>
                  </a:gs>
                  <a:gs pos="100000">
                    <a:schemeClr val="accent2">
                      <a:alpha val="0"/>
                    </a:schemeClr>
                  </a:gs>
                </a:gsLst>
                <a:lin ang="0" scaled="0"/>
              </a:gradFill>
              <a:latin typeface="+mj-lt"/>
            </a:endParaRPr>
          </a:p>
        </p:txBody>
      </p:sp>
      <p:sp>
        <p:nvSpPr>
          <p:cNvPr id="2" name="文本占位符 1">
            <a:extLst>
              <a:ext uri="{FF2B5EF4-FFF2-40B4-BE49-F238E27FC236}">
                <a16:creationId xmlns:a16="http://schemas.microsoft.com/office/drawing/2014/main" id="{3D9C1415-E471-4E05-A8E7-FE866EAC3E0F}"/>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a16="http://schemas.microsoft.com/office/drawing/2014/main" id="{55956F05-30BF-4193-90B8-65A0D00C52D7}"/>
              </a:ext>
            </a:extLst>
          </p:cNvPr>
          <p:cNvSpPr/>
          <p:nvPr/>
        </p:nvSpPr>
        <p:spPr>
          <a:xfrm>
            <a:off x="4746912" y="1381672"/>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在这里输入标题</a:t>
            </a:r>
          </a:p>
        </p:txBody>
      </p:sp>
      <p:sp>
        <p:nvSpPr>
          <p:cNvPr id="5" name="矩形 4">
            <a:extLst>
              <a:ext uri="{FF2B5EF4-FFF2-40B4-BE49-F238E27FC236}">
                <a16:creationId xmlns:a16="http://schemas.microsoft.com/office/drawing/2014/main" id="{3C5DA590-E9A6-4FC0-AB13-AD0645F316E2}"/>
              </a:ext>
            </a:extLst>
          </p:cNvPr>
          <p:cNvSpPr/>
          <p:nvPr/>
        </p:nvSpPr>
        <p:spPr>
          <a:xfrm>
            <a:off x="1546682" y="2198638"/>
            <a:ext cx="4163312"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id="{B2BEB6D7-4A03-471D-A943-E65D7614CFC9}"/>
              </a:ext>
            </a:extLst>
          </p:cNvPr>
          <p:cNvSpPr/>
          <p:nvPr/>
        </p:nvSpPr>
        <p:spPr>
          <a:xfrm>
            <a:off x="2304899" y="2307608"/>
            <a:ext cx="2646878" cy="461665"/>
          </a:xfrm>
          <a:prstGeom prst="rect">
            <a:avLst/>
          </a:prstGeom>
        </p:spPr>
        <p:txBody>
          <a:bodyPr wrap="none">
            <a:spAutoFit/>
          </a:bodyPr>
          <a:lstStyle/>
          <a:p>
            <a:r>
              <a:rPr lang="zh-CN" altLang="en-US" sz="2400" b="1" dirty="0">
                <a:solidFill>
                  <a:schemeClr val="bg1"/>
                </a:solidFill>
              </a:rPr>
              <a:t>在这里输入小标题</a:t>
            </a:r>
          </a:p>
        </p:txBody>
      </p:sp>
      <p:sp>
        <p:nvSpPr>
          <p:cNvPr id="8" name="矩形 7">
            <a:extLst>
              <a:ext uri="{FF2B5EF4-FFF2-40B4-BE49-F238E27FC236}">
                <a16:creationId xmlns:a16="http://schemas.microsoft.com/office/drawing/2014/main" id="{92E51806-4D94-4BB8-96CA-4E789C164930}"/>
              </a:ext>
            </a:extLst>
          </p:cNvPr>
          <p:cNvSpPr/>
          <p:nvPr/>
        </p:nvSpPr>
        <p:spPr>
          <a:xfrm>
            <a:off x="6470431" y="2198638"/>
            <a:ext cx="4196860"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a16="http://schemas.microsoft.com/office/drawing/2014/main" id="{B567A7DD-12FB-4074-97EC-8291758F82A5}"/>
              </a:ext>
            </a:extLst>
          </p:cNvPr>
          <p:cNvSpPr/>
          <p:nvPr/>
        </p:nvSpPr>
        <p:spPr>
          <a:xfrm>
            <a:off x="7245422" y="2307608"/>
            <a:ext cx="2646878" cy="461665"/>
          </a:xfrm>
          <a:prstGeom prst="rect">
            <a:avLst/>
          </a:prstGeom>
        </p:spPr>
        <p:txBody>
          <a:bodyPr wrap="none">
            <a:spAutoFit/>
          </a:bodyPr>
          <a:lstStyle/>
          <a:p>
            <a:r>
              <a:rPr lang="zh-CN" altLang="en-US" sz="2400" b="1" dirty="0">
                <a:solidFill>
                  <a:schemeClr val="bg1"/>
                </a:solidFill>
              </a:rPr>
              <a:t>在这里输入小标题</a:t>
            </a:r>
          </a:p>
        </p:txBody>
      </p:sp>
      <p:sp>
        <p:nvSpPr>
          <p:cNvPr id="72" name="矩形 71">
            <a:extLst>
              <a:ext uri="{FF2B5EF4-FFF2-40B4-BE49-F238E27FC236}">
                <a16:creationId xmlns:a16="http://schemas.microsoft.com/office/drawing/2014/main" id="{932C2C69-3D67-4EF5-BBCA-73F6161C6213}"/>
              </a:ext>
            </a:extLst>
          </p:cNvPr>
          <p:cNvSpPr/>
          <p:nvPr/>
        </p:nvSpPr>
        <p:spPr>
          <a:xfrm>
            <a:off x="1546682" y="2997843"/>
            <a:ext cx="4163312" cy="3237857"/>
          </a:xfrm>
          <a:prstGeom prst="rect">
            <a:avLst/>
          </a:prstGeom>
          <a:solidFill>
            <a:schemeClr val="bg1"/>
          </a:solidFill>
          <a:ln w="6350">
            <a:gradFill>
              <a:gsLst>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文本框 67">
            <a:extLst>
              <a:ext uri="{FF2B5EF4-FFF2-40B4-BE49-F238E27FC236}">
                <a16:creationId xmlns:a16="http://schemas.microsoft.com/office/drawing/2014/main" id="{3F8B3294-9C29-4B80-B3FF-F4FB14639FD8}"/>
              </a:ext>
            </a:extLst>
          </p:cNvPr>
          <p:cNvSpPr txBox="1"/>
          <p:nvPr/>
        </p:nvSpPr>
        <p:spPr>
          <a:xfrm>
            <a:off x="1766602" y="3303295"/>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69" name="文本框 68">
            <a:extLst>
              <a:ext uri="{FF2B5EF4-FFF2-40B4-BE49-F238E27FC236}">
                <a16:creationId xmlns:a16="http://schemas.microsoft.com/office/drawing/2014/main" id="{B01FC163-B3AE-4166-B813-5FE3B08D96D1}"/>
              </a:ext>
            </a:extLst>
          </p:cNvPr>
          <p:cNvSpPr txBox="1"/>
          <p:nvPr/>
        </p:nvSpPr>
        <p:spPr>
          <a:xfrm>
            <a:off x="1766602" y="4108430"/>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0" name="文本框 69">
            <a:extLst>
              <a:ext uri="{FF2B5EF4-FFF2-40B4-BE49-F238E27FC236}">
                <a16:creationId xmlns:a16="http://schemas.microsoft.com/office/drawing/2014/main" id="{A67000D8-C73E-4974-9804-805A43B69C7A}"/>
              </a:ext>
            </a:extLst>
          </p:cNvPr>
          <p:cNvSpPr txBox="1"/>
          <p:nvPr/>
        </p:nvSpPr>
        <p:spPr>
          <a:xfrm>
            <a:off x="1766602" y="4913565"/>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3" name="矩形 72">
            <a:extLst>
              <a:ext uri="{FF2B5EF4-FFF2-40B4-BE49-F238E27FC236}">
                <a16:creationId xmlns:a16="http://schemas.microsoft.com/office/drawing/2014/main" id="{AA6169ED-18D9-445D-B405-C63B9687F0C1}"/>
              </a:ext>
            </a:extLst>
          </p:cNvPr>
          <p:cNvSpPr/>
          <p:nvPr/>
        </p:nvSpPr>
        <p:spPr>
          <a:xfrm>
            <a:off x="6470430" y="2999226"/>
            <a:ext cx="4163312" cy="3237857"/>
          </a:xfrm>
          <a:prstGeom prst="rect">
            <a:avLst/>
          </a:prstGeom>
          <a:solidFill>
            <a:schemeClr val="bg1"/>
          </a:solidFill>
          <a:ln w="6350">
            <a:gradFill>
              <a:gsLst>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a:extLst>
              <a:ext uri="{FF2B5EF4-FFF2-40B4-BE49-F238E27FC236}">
                <a16:creationId xmlns:a16="http://schemas.microsoft.com/office/drawing/2014/main" id="{3F5890F8-3B05-437D-BEFB-7B0421582612}"/>
              </a:ext>
            </a:extLst>
          </p:cNvPr>
          <p:cNvSpPr txBox="1"/>
          <p:nvPr/>
        </p:nvSpPr>
        <p:spPr>
          <a:xfrm>
            <a:off x="6690350" y="3304678"/>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5" name="文本框 74">
            <a:extLst>
              <a:ext uri="{FF2B5EF4-FFF2-40B4-BE49-F238E27FC236}">
                <a16:creationId xmlns:a16="http://schemas.microsoft.com/office/drawing/2014/main" id="{909F64CC-2DDE-41E6-9728-FD72A58FB078}"/>
              </a:ext>
            </a:extLst>
          </p:cNvPr>
          <p:cNvSpPr txBox="1"/>
          <p:nvPr/>
        </p:nvSpPr>
        <p:spPr>
          <a:xfrm>
            <a:off x="6690350" y="4109813"/>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6" name="文本框 75">
            <a:extLst>
              <a:ext uri="{FF2B5EF4-FFF2-40B4-BE49-F238E27FC236}">
                <a16:creationId xmlns:a16="http://schemas.microsoft.com/office/drawing/2014/main" id="{400CE543-06A0-4683-BEB1-C5E9E9C777E6}"/>
              </a:ext>
            </a:extLst>
          </p:cNvPr>
          <p:cNvSpPr txBox="1"/>
          <p:nvPr/>
        </p:nvSpPr>
        <p:spPr>
          <a:xfrm>
            <a:off x="6690350" y="4914948"/>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18" name="文本框 17">
            <a:extLst>
              <a:ext uri="{FF2B5EF4-FFF2-40B4-BE49-F238E27FC236}">
                <a16:creationId xmlns:a16="http://schemas.microsoft.com/office/drawing/2014/main" id="{8C42E196-562E-4F8D-9008-4832DEFF5A13}"/>
              </a:ext>
            </a:extLst>
          </p:cNvPr>
          <p:cNvSpPr txBox="1"/>
          <p:nvPr/>
        </p:nvSpPr>
        <p:spPr>
          <a:xfrm>
            <a:off x="5960910" y="4002909"/>
            <a:ext cx="740908" cy="1015663"/>
          </a:xfrm>
          <a:prstGeom prst="rect">
            <a:avLst/>
          </a:prstGeom>
          <a:noFill/>
        </p:spPr>
        <p:txBody>
          <a:bodyPr wrap="none" rtlCol="0">
            <a:spAutoFit/>
          </a:bodyPr>
          <a:lstStyle>
            <a:defPPr>
              <a:defRPr lang="zh-CN"/>
            </a:defPPr>
            <a:lvl1pPr>
              <a:defRPr sz="6000">
                <a:gradFill>
                  <a:gsLst>
                    <a:gs pos="0">
                      <a:schemeClr val="accent1"/>
                    </a:gs>
                    <a:gs pos="100000">
                      <a:schemeClr val="accent2">
                        <a:alpha val="0"/>
                      </a:schemeClr>
                    </a:gs>
                  </a:gsLst>
                  <a:lin ang="0" scaled="0"/>
                </a:gradFill>
                <a:latin typeface="Arial Black"/>
              </a:defRPr>
            </a:lvl1pPr>
          </a:lstStyle>
          <a:p>
            <a:r>
              <a:rPr lang="en-US" altLang="zh-CN" dirty="0"/>
              <a:t>S</a:t>
            </a:r>
            <a:endParaRPr lang="zh-CN" altLang="en-US" dirty="0"/>
          </a:p>
        </p:txBody>
      </p:sp>
      <p:cxnSp>
        <p:nvCxnSpPr>
          <p:cNvPr id="19" name="直接连接符 18">
            <a:extLst>
              <a:ext uri="{FF2B5EF4-FFF2-40B4-BE49-F238E27FC236}">
                <a16:creationId xmlns:a16="http://schemas.microsoft.com/office/drawing/2014/main" id="{17AB9C5D-7F5C-4A37-95F6-D64D70B9A8DE}"/>
              </a:ext>
            </a:extLst>
          </p:cNvPr>
          <p:cNvCxnSpPr/>
          <p:nvPr/>
        </p:nvCxnSpPr>
        <p:spPr>
          <a:xfrm>
            <a:off x="5878286" y="1302160"/>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25927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TEMPLATE" val="384fb9e0-87ef-47ae-b9c3-5868e76e9a2a"/>
</p:tagLst>
</file>

<file path=ppt/theme/theme1.xml><?xml version="1.0" encoding="utf-8"?>
<a:theme xmlns:a="http://schemas.openxmlformats.org/drawingml/2006/main" name="Office 主题​​">
  <a:themeElements>
    <a:clrScheme name="川大招生PPT">
      <a:dk1>
        <a:sysClr val="windowText" lastClr="000000"/>
      </a:dk1>
      <a:lt1>
        <a:sysClr val="window" lastClr="FFFFFF"/>
      </a:lt1>
      <a:dk2>
        <a:srgbClr val="44546A"/>
      </a:dk2>
      <a:lt2>
        <a:srgbClr val="E7E6E6"/>
      </a:lt2>
      <a:accent1>
        <a:srgbClr val="B92917"/>
      </a:accent1>
      <a:accent2>
        <a:srgbClr val="F01510"/>
      </a:accent2>
      <a:accent3>
        <a:srgbClr val="F2950C"/>
      </a:accent3>
      <a:accent4>
        <a:srgbClr val="F1B332"/>
      </a:accent4>
      <a:accent5>
        <a:srgbClr val="E8F7FA"/>
      </a:accent5>
      <a:accent6>
        <a:srgbClr val="979997"/>
      </a:accent6>
      <a:hlink>
        <a:srgbClr val="0563C1"/>
      </a:hlink>
      <a:folHlink>
        <a:srgbClr val="954F72"/>
      </a:folHlink>
    </a:clrScheme>
    <a:fontScheme name="母校模板">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文档" ma:contentTypeID="0x010100D1443A8EF62DE444B1FF07917E22EF72" ma:contentTypeVersion="15" ma:contentTypeDescription="新建文档。" ma:contentTypeScope="" ma:versionID="ae25f038f952c8cf9b493a213b142a30">
  <xsd:schema xmlns:xsd="http://www.w3.org/2001/XMLSchema" xmlns:xs="http://www.w3.org/2001/XMLSchema" xmlns:p="http://schemas.microsoft.com/office/2006/metadata/properties" xmlns:ns2="0a5c0dea-e5d7-4228-9256-3793bb42faa5" xmlns:ns3="97934b4b-eba6-486d-bfc1-4b8e3fe39092" targetNamespace="http://schemas.microsoft.com/office/2006/metadata/properties" ma:root="true" ma:fieldsID="19c9d36c0415c8517c82c0e92590e8d1" ns2:_="" ns3:_="">
    <xsd:import namespace="0a5c0dea-e5d7-4228-9256-3793bb42faa5"/>
    <xsd:import namespace="97934b4b-eba6-486d-bfc1-4b8e3fe39092"/>
    <xsd:element name="properties">
      <xsd:complexType>
        <xsd:sequence>
          <xsd:element name="documentManagement">
            <xsd:complexType>
              <xsd:all>
                <xsd:element ref="ns2:OneNoteFluid_FileOrder" minOccurs="0"/>
                <xsd:element ref="ns2:MediaServiceMetadata" minOccurs="0"/>
                <xsd:element ref="ns2:MediaServiceFastMetadata" minOccurs="0"/>
                <xsd:element ref="ns2:MediaServiceDateTaken" minOccurs="0"/>
                <xsd:element ref="ns2:MediaLengthInSeconds" minOccurs="0"/>
                <xsd:element ref="ns3:SharedWithUsers" minOccurs="0"/>
                <xsd:element ref="ns3:SharedWithDetails" minOccurs="0"/>
                <xsd:element ref="ns2:MediaServiceAutoKeyPoints" minOccurs="0"/>
                <xsd:element ref="ns2:MediaServiceKeyPoints" minOccurs="0"/>
                <xsd:element ref="ns2:lcf76f155ced4ddcb4097134ff3c332f" minOccurs="0"/>
                <xsd:element ref="ns3:TaxCatchAll" minOccurs="0"/>
                <xsd:element ref="ns2:MediaServiceOCR" minOccurs="0"/>
                <xsd:element ref="ns2:MediaServiceGenerationTime" minOccurs="0"/>
                <xsd:element ref="ns2: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a5c0dea-e5d7-4228-9256-3793bb42faa5" elementFormDefault="qualified">
    <xsd:import namespace="http://schemas.microsoft.com/office/2006/documentManagement/types"/>
    <xsd:import namespace="http://schemas.microsoft.com/office/infopath/2007/PartnerControls"/>
    <xsd:element name="OneNoteFluid_FileOrder" ma:index="8" nillable="true" ma:displayName="OneNoteFluid_FileOrder" ma:internalName="OneNoteFluid_FileOrder">
      <xsd:simpleType>
        <xsd:restriction base="dms:Text">
          <xsd:maxLength value="255"/>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DateTaken" ma:index="11" nillable="true" ma:displayName="MediaServiceDateTaken" ma:hidden="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lcf76f155ced4ddcb4097134ff3c332f" ma:index="18" nillable="true" ma:taxonomy="true" ma:internalName="lcf76f155ced4ddcb4097134ff3c332f" ma:taxonomyFieldName="MediaServiceImageTags" ma:displayName="图像标记"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OCR" ma:index="20" nillable="true" ma:displayName="Extracted Text" ma:internalName="MediaServiceOCR" ma:readOnly="true">
      <xsd:simpleType>
        <xsd:restriction base="dms:Note">
          <xsd:maxLength value="255"/>
        </xsd:restriction>
      </xsd:simpleType>
    </xsd:element>
    <xsd:element name="MediaServiceGenerationTime" ma:index="21" nillable="true" ma:displayName="MediaServiceGenerationTime" ma:hidden="true" ma:internalName="MediaServiceGenerationTime" ma:readOnly="true">
      <xsd:simpleType>
        <xsd:restriction base="dms:Text"/>
      </xsd:simpleType>
    </xsd:element>
    <xsd:element name="MediaServiceEventHashCode" ma:index="22"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7934b4b-eba6-486d-bfc1-4b8e3fe39092" elementFormDefault="qualified">
    <xsd:import namespace="http://schemas.microsoft.com/office/2006/documentManagement/types"/>
    <xsd:import namespace="http://schemas.microsoft.com/office/infopath/2007/PartnerControls"/>
    <xsd:element name="SharedWithUsers" ma:index="13" nillable="true" ma:displayName="共享对象:"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共享对象详细信息" ma:internalName="SharedWithDetails" ma:readOnly="true">
      <xsd:simpleType>
        <xsd:restriction base="dms:Note">
          <xsd:maxLength value="255"/>
        </xsd:restriction>
      </xsd:simpleType>
    </xsd:element>
    <xsd:element name="TaxCatchAll" ma:index="19" nillable="true" ma:displayName="Taxonomy Catch All Column" ma:hidden="true" ma:list="{a885aa0b-334b-483f-9125-6409c6335a4b}" ma:internalName="TaxCatchAll" ma:showField="CatchAllData" ma:web="97934b4b-eba6-486d-bfc1-4b8e3fe3909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内容类型"/>
        <xsd:element ref="dc:title" minOccurs="0" maxOccurs="1" ma:index="4" ma:displayName="标题"/>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97934b4b-eba6-486d-bfc1-4b8e3fe39092" xsi:nil="true"/>
    <lcf76f155ced4ddcb4097134ff3c332f xmlns="0a5c0dea-e5d7-4228-9256-3793bb42faa5">
      <Terms xmlns="http://schemas.microsoft.com/office/infopath/2007/PartnerControls"/>
    </lcf76f155ced4ddcb4097134ff3c332f>
    <OneNoteFluid_FileOrder xmlns="0a5c0dea-e5d7-4228-9256-3793bb42faa5" xsi:nil="true"/>
  </documentManagement>
</p:properties>
</file>

<file path=customXml/itemProps1.xml><?xml version="1.0" encoding="utf-8"?>
<ds:datastoreItem xmlns:ds="http://schemas.openxmlformats.org/officeDocument/2006/customXml" ds:itemID="{E728696B-8471-462F-86D7-595C183ADC21}"/>
</file>

<file path=customXml/itemProps2.xml><?xml version="1.0" encoding="utf-8"?>
<ds:datastoreItem xmlns:ds="http://schemas.openxmlformats.org/officeDocument/2006/customXml" ds:itemID="{39347ED3-4EE5-480B-8EF3-4AA535AA4B2A}"/>
</file>

<file path=customXml/itemProps3.xml><?xml version="1.0" encoding="utf-8"?>
<ds:datastoreItem xmlns:ds="http://schemas.openxmlformats.org/officeDocument/2006/customXml" ds:itemID="{0D037835-867A-4173-B117-FA6B8F131D3D}"/>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otalTime>37869</TotalTime>
  <Words>5485</Words>
  <Application>Microsoft Office PowerPoint</Application>
  <PresentationFormat>宽屏</PresentationFormat>
  <Paragraphs>763</Paragraphs>
  <Slides>60</Slides>
  <Notes>60</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60</vt:i4>
      </vt:variant>
    </vt:vector>
  </HeadingPairs>
  <TitlesOfParts>
    <vt:vector size="71" baseType="lpstr">
      <vt:lpstr>等线</vt:lpstr>
      <vt:lpstr>汉仪旗黑X1-45W</vt:lpstr>
      <vt:lpstr>苹方 特粗</vt:lpstr>
      <vt:lpstr>思源黑体 CN Normal</vt:lpstr>
      <vt:lpstr>微软雅黑</vt:lpstr>
      <vt:lpstr>微软雅黑 Light</vt:lpstr>
      <vt:lpstr>Arial</vt:lpstr>
      <vt:lpstr>Arial Black</vt:lpstr>
      <vt:lpstr>Segoe UI</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刘龙飞</dc:creator>
  <cp:lastModifiedBy>Soleil Yi</cp:lastModifiedBy>
  <cp:revision>5018</cp:revision>
  <dcterms:created xsi:type="dcterms:W3CDTF">2020-01-08T12:39:27Z</dcterms:created>
  <dcterms:modified xsi:type="dcterms:W3CDTF">2022-09-28T02:42:59Z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32214418</vt:lpwstr>
  </property>
  <property fmtid="{D5CDD505-2E9C-101B-9397-08002B2CF9AE}" pid="3" name="NXPowerLiteSettings">
    <vt:lpwstr>C180073804F000</vt:lpwstr>
  </property>
  <property fmtid="{D5CDD505-2E9C-101B-9397-08002B2CF9AE}" pid="4" name="NXPowerLiteVersion">
    <vt:lpwstr>D8.0.11</vt:lpwstr>
  </property>
  <property fmtid="{D5CDD505-2E9C-101B-9397-08002B2CF9AE}" pid="5" name="ContentTypeId">
    <vt:lpwstr>0x010100D1443A8EF62DE444B1FF07917E22EF72</vt:lpwstr>
  </property>
</Properties>
</file>