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77" r:id="rId2"/>
    <p:sldId id="294" r:id="rId3"/>
    <p:sldId id="259" r:id="rId4"/>
    <p:sldId id="265" r:id="rId5"/>
    <p:sldId id="290" r:id="rId6"/>
    <p:sldId id="295" r:id="rId7"/>
    <p:sldId id="296" r:id="rId8"/>
    <p:sldId id="262" r:id="rId9"/>
    <p:sldId id="297" r:id="rId10"/>
    <p:sldId id="298" r:id="rId11"/>
    <p:sldId id="299" r:id="rId12"/>
    <p:sldId id="300" r:id="rId13"/>
    <p:sldId id="263" r:id="rId14"/>
    <p:sldId id="292" r:id="rId15"/>
    <p:sldId id="301" r:id="rId16"/>
    <p:sldId id="302" r:id="rId17"/>
    <p:sldId id="303" r:id="rId18"/>
    <p:sldId id="264" r:id="rId19"/>
    <p:sldId id="293" r:id="rId20"/>
    <p:sldId id="304" r:id="rId21"/>
    <p:sldId id="305" r:id="rId22"/>
    <p:sldId id="306" r:id="rId23"/>
    <p:sldId id="261" r:id="rId24"/>
    <p:sldId id="289" r:id="rId25"/>
  </p:sldIdLst>
  <p:sldSz cx="12193588" cy="6858000"/>
  <p:notesSz cx="6858000" cy="9144000"/>
  <p:embeddedFontLst>
    <p:embeddedFont>
      <p:font typeface="思源黑体 CN Bold" panose="020B0800000000000000" pitchFamily="34" charset="-122"/>
      <p:bold r:id="rId28"/>
    </p:embeddedFont>
    <p:embeddedFont>
      <p:font typeface="思源黑体 CN Light" panose="020B0300000000000000" pitchFamily="34" charset="-122"/>
      <p:regular r:id="rId29"/>
    </p:embeddedFont>
    <p:embeddedFont>
      <p:font typeface="思源宋体 CN Heavy" panose="02020900000000000000" pitchFamily="18" charset="-122"/>
      <p:bold r:id="rId30"/>
    </p:embeddedFont>
    <p:embeddedFont>
      <p:font typeface="演示春风楷" panose="00000500000000000000" pitchFamily="2" charset="-122"/>
      <p:regular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18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charset="-122"/>
              </a:rPr>
              <a:t>2022/8/3</a:t>
            </a:fld>
            <a:endParaRPr lang="zh-CN" altLang="en-US">
              <a:cs typeface="思源黑体 CN Bold" panose="020B08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charset="-122"/>
              </a:rPr>
              <a:t>‹#›</a:t>
            </a:fld>
            <a:endParaRPr lang="zh-CN" altLang="en-US">
              <a:cs typeface="思源黑体 CN Bold" panose="020B08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D2A48B96-639E-45A3-A0BA-2464DFDB1FAA}" type="datetimeFigureOut">
              <a:rPr lang="zh-CN" altLang="en-US" smtClean="0"/>
              <a:t>2022/8/3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4572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9144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3716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18288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1694977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officeplus.cn/"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A25E5D-F74A-441F-AF4A-91223DE31C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33" b="4446"/>
          <a:stretch>
            <a:fillRect/>
          </a:stretch>
        </p:blipFill>
        <p:spPr>
          <a:xfrm>
            <a:off x="0" y="-447"/>
            <a:ext cx="12193588" cy="6858893"/>
          </a:xfrm>
          <a:prstGeom prst="rect">
            <a:avLst/>
          </a:prstGeom>
        </p:spPr>
      </p:pic>
      <p:pic>
        <p:nvPicPr>
          <p:cNvPr id="10" name="图片 9">
            <a:extLst>
              <a:ext uri="{FF2B5EF4-FFF2-40B4-BE49-F238E27FC236}">
                <a16:creationId xmlns:a16="http://schemas.microsoft.com/office/drawing/2014/main" id="{69E3E749-8352-45AD-8011-153A93B2CB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70569"/>
            <a:ext cx="1995220" cy="2087877"/>
          </a:xfrm>
          <a:prstGeom prst="rect">
            <a:avLst/>
          </a:prstGeom>
        </p:spPr>
      </p:pic>
      <p:pic>
        <p:nvPicPr>
          <p:cNvPr id="11" name="图片 10">
            <a:extLst>
              <a:ext uri="{FF2B5EF4-FFF2-40B4-BE49-F238E27FC236}">
                <a16:creationId xmlns:a16="http://schemas.microsoft.com/office/drawing/2014/main" id="{643E1FF6-D764-4288-AA94-E7CF9AC6CD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28102" y="3949350"/>
            <a:ext cx="1815556" cy="2518515"/>
          </a:xfrm>
          <a:prstGeom prst="rect">
            <a:avLst/>
          </a:prstGeom>
          <a:effectLst/>
        </p:spPr>
      </p:pic>
      <p:pic>
        <p:nvPicPr>
          <p:cNvPr id="12" name="图片 11">
            <a:extLst>
              <a:ext uri="{FF2B5EF4-FFF2-40B4-BE49-F238E27FC236}">
                <a16:creationId xmlns:a16="http://schemas.microsoft.com/office/drawing/2014/main" id="{7D87F122-E606-44FA-9AB1-7EFDFC2600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43054" y="5863771"/>
            <a:ext cx="950533" cy="994675"/>
          </a:xfrm>
          <a:prstGeom prst="rect">
            <a:avLst/>
          </a:prstGeom>
        </p:spPr>
      </p:pic>
      <p:pic>
        <p:nvPicPr>
          <p:cNvPr id="13" name="图片 12">
            <a:extLst>
              <a:ext uri="{FF2B5EF4-FFF2-40B4-BE49-F238E27FC236}">
                <a16:creationId xmlns:a16="http://schemas.microsoft.com/office/drawing/2014/main" id="{4C361659-25D8-4768-B215-3EC971A6EE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36340" y="-445"/>
            <a:ext cx="857248" cy="1006053"/>
          </a:xfrm>
          <a:prstGeom prst="rect">
            <a:avLst/>
          </a:prstGeom>
        </p:spPr>
      </p:pic>
      <p:pic>
        <p:nvPicPr>
          <p:cNvPr id="7" name="图片 6">
            <a:extLst>
              <a:ext uri="{FF2B5EF4-FFF2-40B4-BE49-F238E27FC236}">
                <a16:creationId xmlns:a16="http://schemas.microsoft.com/office/drawing/2014/main" id="{1B904065-FEA2-4A33-8417-5339DCC93A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0822" y="-446"/>
            <a:ext cx="1730854" cy="1097238"/>
          </a:xfrm>
          <a:prstGeom prst="rect">
            <a:avLst/>
          </a:prstGeom>
        </p:spPr>
      </p:pic>
      <p:pic>
        <p:nvPicPr>
          <p:cNvPr id="9" name="图片 8">
            <a:extLst>
              <a:ext uri="{FF2B5EF4-FFF2-40B4-BE49-F238E27FC236}">
                <a16:creationId xmlns:a16="http://schemas.microsoft.com/office/drawing/2014/main" id="{27679B18-6207-4556-950B-BFC7291D1B2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 y="-445"/>
            <a:ext cx="1493567" cy="1752828"/>
          </a:xfrm>
          <a:prstGeom prst="rect">
            <a:avLst/>
          </a:prstGeom>
        </p:spPr>
      </p:pic>
    </p:spTree>
    <p:extLst>
      <p:ext uri="{BB962C8B-B14F-4D97-AF65-F5344CB8AC3E}">
        <p14:creationId xmlns:p14="http://schemas.microsoft.com/office/powerpoint/2010/main" val="26328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5E6D7B-3500-4AF0-A796-E5C086D6D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33" b="4446"/>
          <a:stretch>
            <a:fillRect/>
          </a:stretch>
        </p:blipFill>
        <p:spPr>
          <a:xfrm>
            <a:off x="0" y="-447"/>
            <a:ext cx="12193588" cy="6858893"/>
          </a:xfrm>
          <a:prstGeom prst="rect">
            <a:avLst/>
          </a:prstGeom>
        </p:spPr>
      </p:pic>
      <p:pic>
        <p:nvPicPr>
          <p:cNvPr id="9" name="图片 8">
            <a:extLst>
              <a:ext uri="{FF2B5EF4-FFF2-40B4-BE49-F238E27FC236}">
                <a16:creationId xmlns:a16="http://schemas.microsoft.com/office/drawing/2014/main" id="{B7D02BB8-FB56-4405-9E77-B4DC3BD160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726" y="5296143"/>
            <a:ext cx="1723034" cy="1562303"/>
          </a:xfrm>
          <a:prstGeom prst="rect">
            <a:avLst/>
          </a:prstGeom>
        </p:spPr>
      </p:pic>
      <p:pic>
        <p:nvPicPr>
          <p:cNvPr id="11" name="图片 10">
            <a:extLst>
              <a:ext uri="{FF2B5EF4-FFF2-40B4-BE49-F238E27FC236}">
                <a16:creationId xmlns:a16="http://schemas.microsoft.com/office/drawing/2014/main" id="{C0E297B9-C12A-4C1C-A3C2-2A84CE1C09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8368" y="4770569"/>
            <a:ext cx="1995220" cy="2087877"/>
          </a:xfrm>
          <a:prstGeom prst="rect">
            <a:avLst/>
          </a:prstGeom>
        </p:spPr>
      </p:pic>
      <p:pic>
        <p:nvPicPr>
          <p:cNvPr id="7" name="图片 6">
            <a:extLst>
              <a:ext uri="{FF2B5EF4-FFF2-40B4-BE49-F238E27FC236}">
                <a16:creationId xmlns:a16="http://schemas.microsoft.com/office/drawing/2014/main" id="{DEAACD58-D134-4ECA-A273-413D31D394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0822" y="-446"/>
            <a:ext cx="1730854" cy="1097238"/>
          </a:xfrm>
          <a:prstGeom prst="rect">
            <a:avLst/>
          </a:prstGeom>
        </p:spPr>
      </p:pic>
      <p:pic>
        <p:nvPicPr>
          <p:cNvPr id="10" name="图片 9">
            <a:extLst>
              <a:ext uri="{FF2B5EF4-FFF2-40B4-BE49-F238E27FC236}">
                <a16:creationId xmlns:a16="http://schemas.microsoft.com/office/drawing/2014/main" id="{29DC7D57-8CF5-4A34-AC2F-0ED3F6DEAE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445"/>
            <a:ext cx="1493567" cy="1752828"/>
          </a:xfrm>
          <a:prstGeom prst="rect">
            <a:avLst/>
          </a:prstGeom>
        </p:spPr>
      </p:pic>
      <p:grpSp>
        <p:nvGrpSpPr>
          <p:cNvPr id="13" name="组合 12">
            <a:extLst>
              <a:ext uri="{FF2B5EF4-FFF2-40B4-BE49-F238E27FC236}">
                <a16:creationId xmlns:a16="http://schemas.microsoft.com/office/drawing/2014/main" id="{1E54367D-4723-475C-BA59-BDE532B1B65A}"/>
              </a:ext>
            </a:extLst>
          </p:cNvPr>
          <p:cNvGrpSpPr/>
          <p:nvPr/>
        </p:nvGrpSpPr>
        <p:grpSpPr>
          <a:xfrm>
            <a:off x="6151374" y="1139075"/>
            <a:ext cx="881970" cy="776388"/>
            <a:chOff x="4637088" y="4853594"/>
            <a:chExt cx="1763712" cy="1552575"/>
          </a:xfrm>
          <a:solidFill>
            <a:srgbClr val="E14F66"/>
          </a:solidFill>
        </p:grpSpPr>
        <p:sp>
          <p:nvSpPr>
            <p:cNvPr id="15" name="Freeform 66">
              <a:extLst>
                <a:ext uri="{FF2B5EF4-FFF2-40B4-BE49-F238E27FC236}">
                  <a16:creationId xmlns:a16="http://schemas.microsoft.com/office/drawing/2014/main" id="{DBE44C88-7DA6-4E64-BAA0-47AF16D5662E}"/>
                </a:ext>
              </a:extLst>
            </p:cNvPr>
            <p:cNvSpPr/>
            <p:nvPr/>
          </p:nvSpPr>
          <p:spPr bwMode="auto">
            <a:xfrm>
              <a:off x="4637088" y="4853594"/>
              <a:ext cx="882650" cy="1552575"/>
            </a:xfrm>
            <a:custGeom>
              <a:avLst/>
              <a:gdLst>
                <a:gd name="T0" fmla="*/ 269 w 299"/>
                <a:gd name="T1" fmla="*/ 504 h 525"/>
                <a:gd name="T2" fmla="*/ 245 w 299"/>
                <a:gd name="T3" fmla="*/ 486 h 525"/>
                <a:gd name="T4" fmla="*/ 243 w 299"/>
                <a:gd name="T5" fmla="*/ 484 h 525"/>
                <a:gd name="T6" fmla="*/ 243 w 299"/>
                <a:gd name="T7" fmla="*/ 484 h 525"/>
                <a:gd name="T8" fmla="*/ 241 w 299"/>
                <a:gd name="T9" fmla="*/ 483 h 525"/>
                <a:gd name="T10" fmla="*/ 193 w 299"/>
                <a:gd name="T11" fmla="*/ 448 h 525"/>
                <a:gd name="T12" fmla="*/ 89 w 299"/>
                <a:gd name="T13" fmla="*/ 360 h 525"/>
                <a:gd name="T14" fmla="*/ 38 w 299"/>
                <a:gd name="T15" fmla="*/ 298 h 525"/>
                <a:gd name="T16" fmla="*/ 4 w 299"/>
                <a:gd name="T17" fmla="*/ 217 h 525"/>
                <a:gd name="T18" fmla="*/ 0 w 299"/>
                <a:gd name="T19" fmla="*/ 184 h 525"/>
                <a:gd name="T20" fmla="*/ 0 w 299"/>
                <a:gd name="T21" fmla="*/ 175 h 525"/>
                <a:gd name="T22" fmla="*/ 0 w 299"/>
                <a:gd name="T23" fmla="*/ 173 h 525"/>
                <a:gd name="T24" fmla="*/ 0 w 299"/>
                <a:gd name="T25" fmla="*/ 171 h 525"/>
                <a:gd name="T26" fmla="*/ 1 w 299"/>
                <a:gd name="T27" fmla="*/ 156 h 525"/>
                <a:gd name="T28" fmla="*/ 4 w 299"/>
                <a:gd name="T29" fmla="*/ 138 h 525"/>
                <a:gd name="T30" fmla="*/ 14 w 299"/>
                <a:gd name="T31" fmla="*/ 106 h 525"/>
                <a:gd name="T32" fmla="*/ 24 w 299"/>
                <a:gd name="T33" fmla="*/ 86 h 525"/>
                <a:gd name="T34" fmla="*/ 119 w 299"/>
                <a:gd name="T35" fmla="*/ 8 h 525"/>
                <a:gd name="T36" fmla="*/ 164 w 299"/>
                <a:gd name="T37" fmla="*/ 0 h 525"/>
                <a:gd name="T38" fmla="*/ 172 w 299"/>
                <a:gd name="T39" fmla="*/ 0 h 525"/>
                <a:gd name="T40" fmla="*/ 185 w 299"/>
                <a:gd name="T41" fmla="*/ 0 h 525"/>
                <a:gd name="T42" fmla="*/ 189 w 299"/>
                <a:gd name="T43" fmla="*/ 1 h 525"/>
                <a:gd name="T44" fmla="*/ 197 w 299"/>
                <a:gd name="T45" fmla="*/ 2 h 525"/>
                <a:gd name="T46" fmla="*/ 206 w 299"/>
                <a:gd name="T47" fmla="*/ 4 h 525"/>
                <a:gd name="T48" fmla="*/ 221 w 299"/>
                <a:gd name="T49" fmla="*/ 9 h 525"/>
                <a:gd name="T50" fmla="*/ 277 w 299"/>
                <a:gd name="T51" fmla="*/ 52 h 525"/>
                <a:gd name="T52" fmla="*/ 299 w 299"/>
                <a:gd name="T53" fmla="*/ 81 h 525"/>
                <a:gd name="T54" fmla="*/ 282 w 299"/>
                <a:gd name="T55" fmla="*/ 69 h 525"/>
                <a:gd name="T56" fmla="*/ 234 w 299"/>
                <a:gd name="T57" fmla="*/ 42 h 525"/>
                <a:gd name="T58" fmla="*/ 206 w 299"/>
                <a:gd name="T59" fmla="*/ 35 h 525"/>
                <a:gd name="T60" fmla="*/ 197 w 299"/>
                <a:gd name="T61" fmla="*/ 34 h 525"/>
                <a:gd name="T62" fmla="*/ 192 w 299"/>
                <a:gd name="T63" fmla="*/ 34 h 525"/>
                <a:gd name="T64" fmla="*/ 186 w 299"/>
                <a:gd name="T65" fmla="*/ 35 h 525"/>
                <a:gd name="T66" fmla="*/ 187 w 299"/>
                <a:gd name="T67" fmla="*/ 35 h 525"/>
                <a:gd name="T68" fmla="*/ 185 w 299"/>
                <a:gd name="T69" fmla="*/ 35 h 525"/>
                <a:gd name="T70" fmla="*/ 175 w 299"/>
                <a:gd name="T71" fmla="*/ 36 h 525"/>
                <a:gd name="T72" fmla="*/ 169 w 299"/>
                <a:gd name="T73" fmla="*/ 38 h 525"/>
                <a:gd name="T74" fmla="*/ 135 w 299"/>
                <a:gd name="T75" fmla="*/ 49 h 525"/>
                <a:gd name="T76" fmla="*/ 72 w 299"/>
                <a:gd name="T77" fmla="*/ 112 h 525"/>
                <a:gd name="T78" fmla="*/ 60 w 299"/>
                <a:gd name="T79" fmla="*/ 149 h 525"/>
                <a:gd name="T80" fmla="*/ 59 w 299"/>
                <a:gd name="T81" fmla="*/ 160 h 525"/>
                <a:gd name="T82" fmla="*/ 58 w 299"/>
                <a:gd name="T83" fmla="*/ 174 h 525"/>
                <a:gd name="T84" fmla="*/ 58 w 299"/>
                <a:gd name="T85" fmla="*/ 176 h 525"/>
                <a:gd name="T86" fmla="*/ 58 w 299"/>
                <a:gd name="T87" fmla="*/ 175 h 525"/>
                <a:gd name="T88" fmla="*/ 58 w 299"/>
                <a:gd name="T89" fmla="*/ 181 h 525"/>
                <a:gd name="T90" fmla="*/ 62 w 299"/>
                <a:gd name="T91" fmla="*/ 205 h 525"/>
                <a:gd name="T92" fmla="*/ 106 w 299"/>
                <a:gd name="T93" fmla="*/ 297 h 525"/>
                <a:gd name="T94" fmla="*/ 173 w 299"/>
                <a:gd name="T95" fmla="*/ 377 h 525"/>
                <a:gd name="T96" fmla="*/ 251 w 299"/>
                <a:gd name="T97" fmla="*/ 463 h 525"/>
                <a:gd name="T98" fmla="*/ 256 w 299"/>
                <a:gd name="T99" fmla="*/ 468 h 525"/>
                <a:gd name="T100" fmla="*/ 257 w 299"/>
                <a:gd name="T101" fmla="*/ 469 h 525"/>
                <a:gd name="T102" fmla="*/ 258 w 299"/>
                <a:gd name="T103" fmla="*/ 470 h 525"/>
                <a:gd name="T104" fmla="*/ 266 w 299"/>
                <a:gd name="T105" fmla="*/ 481 h 525"/>
                <a:gd name="T106" fmla="*/ 299 w 299"/>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9" h="525">
                  <a:moveTo>
                    <a:pt x="299" y="525"/>
                  </a:moveTo>
                  <a:cubicBezTo>
                    <a:pt x="299" y="525"/>
                    <a:pt x="288" y="518"/>
                    <a:pt x="269" y="504"/>
                  </a:cubicBezTo>
                  <a:cubicBezTo>
                    <a:pt x="265" y="501"/>
                    <a:pt x="260" y="497"/>
                    <a:pt x="254" y="493"/>
                  </a:cubicBezTo>
                  <a:cubicBezTo>
                    <a:pt x="251" y="490"/>
                    <a:pt x="248" y="488"/>
                    <a:pt x="245" y="486"/>
                  </a:cubicBezTo>
                  <a:cubicBezTo>
                    <a:pt x="245" y="485"/>
                    <a:pt x="244" y="485"/>
                    <a:pt x="243" y="484"/>
                  </a:cubicBezTo>
                  <a:cubicBezTo>
                    <a:pt x="243" y="484"/>
                    <a:pt x="243" y="484"/>
                    <a:pt x="243" y="484"/>
                  </a:cubicBezTo>
                  <a:cubicBezTo>
                    <a:pt x="242" y="483"/>
                    <a:pt x="243" y="484"/>
                    <a:pt x="243" y="484"/>
                  </a:cubicBezTo>
                  <a:cubicBezTo>
                    <a:pt x="243" y="484"/>
                    <a:pt x="243" y="484"/>
                    <a:pt x="243" y="484"/>
                  </a:cubicBezTo>
                  <a:cubicBezTo>
                    <a:pt x="243" y="484"/>
                    <a:pt x="243" y="484"/>
                    <a:pt x="243" y="484"/>
                  </a:cubicBezTo>
                  <a:cubicBezTo>
                    <a:pt x="241" y="483"/>
                    <a:pt x="241" y="483"/>
                    <a:pt x="241" y="483"/>
                  </a:cubicBezTo>
                  <a:cubicBezTo>
                    <a:pt x="240" y="482"/>
                    <a:pt x="238" y="481"/>
                    <a:pt x="236" y="480"/>
                  </a:cubicBezTo>
                  <a:cubicBezTo>
                    <a:pt x="223" y="471"/>
                    <a:pt x="209" y="460"/>
                    <a:pt x="193" y="448"/>
                  </a:cubicBezTo>
                  <a:cubicBezTo>
                    <a:pt x="177" y="437"/>
                    <a:pt x="160" y="423"/>
                    <a:pt x="142" y="409"/>
                  </a:cubicBezTo>
                  <a:cubicBezTo>
                    <a:pt x="125" y="394"/>
                    <a:pt x="107" y="378"/>
                    <a:pt x="89" y="360"/>
                  </a:cubicBezTo>
                  <a:cubicBezTo>
                    <a:pt x="80" y="351"/>
                    <a:pt x="71" y="341"/>
                    <a:pt x="63" y="331"/>
                  </a:cubicBezTo>
                  <a:cubicBezTo>
                    <a:pt x="54" y="321"/>
                    <a:pt x="46" y="310"/>
                    <a:pt x="38" y="298"/>
                  </a:cubicBezTo>
                  <a:cubicBezTo>
                    <a:pt x="31" y="286"/>
                    <a:pt x="24" y="273"/>
                    <a:pt x="18" y="260"/>
                  </a:cubicBezTo>
                  <a:cubicBezTo>
                    <a:pt x="12" y="246"/>
                    <a:pt x="7" y="232"/>
                    <a:pt x="4" y="217"/>
                  </a:cubicBezTo>
                  <a:cubicBezTo>
                    <a:pt x="3" y="210"/>
                    <a:pt x="2" y="202"/>
                    <a:pt x="1" y="195"/>
                  </a:cubicBezTo>
                  <a:cubicBezTo>
                    <a:pt x="1" y="191"/>
                    <a:pt x="0" y="187"/>
                    <a:pt x="0" y="184"/>
                  </a:cubicBezTo>
                  <a:cubicBezTo>
                    <a:pt x="0" y="178"/>
                    <a:pt x="0" y="178"/>
                    <a:pt x="0" y="178"/>
                  </a:cubicBezTo>
                  <a:cubicBezTo>
                    <a:pt x="0" y="175"/>
                    <a:pt x="0" y="175"/>
                    <a:pt x="0" y="175"/>
                  </a:cubicBezTo>
                  <a:cubicBezTo>
                    <a:pt x="0" y="173"/>
                    <a:pt x="0" y="173"/>
                    <a:pt x="0" y="173"/>
                  </a:cubicBezTo>
                  <a:cubicBezTo>
                    <a:pt x="0" y="173"/>
                    <a:pt x="0" y="173"/>
                    <a:pt x="0" y="173"/>
                  </a:cubicBezTo>
                  <a:cubicBezTo>
                    <a:pt x="0" y="172"/>
                    <a:pt x="0" y="172"/>
                    <a:pt x="0" y="172"/>
                  </a:cubicBezTo>
                  <a:cubicBezTo>
                    <a:pt x="0" y="171"/>
                    <a:pt x="0" y="171"/>
                    <a:pt x="0" y="171"/>
                  </a:cubicBezTo>
                  <a:cubicBezTo>
                    <a:pt x="1" y="161"/>
                    <a:pt x="1" y="161"/>
                    <a:pt x="1" y="161"/>
                  </a:cubicBezTo>
                  <a:cubicBezTo>
                    <a:pt x="1" y="160"/>
                    <a:pt x="1" y="158"/>
                    <a:pt x="1" y="156"/>
                  </a:cubicBezTo>
                  <a:cubicBezTo>
                    <a:pt x="2" y="150"/>
                    <a:pt x="2" y="150"/>
                    <a:pt x="2" y="150"/>
                  </a:cubicBezTo>
                  <a:cubicBezTo>
                    <a:pt x="3" y="146"/>
                    <a:pt x="3" y="142"/>
                    <a:pt x="4" y="138"/>
                  </a:cubicBezTo>
                  <a:cubicBezTo>
                    <a:pt x="5" y="134"/>
                    <a:pt x="6" y="131"/>
                    <a:pt x="7" y="127"/>
                  </a:cubicBezTo>
                  <a:cubicBezTo>
                    <a:pt x="9" y="120"/>
                    <a:pt x="12" y="113"/>
                    <a:pt x="14" y="106"/>
                  </a:cubicBezTo>
                  <a:cubicBezTo>
                    <a:pt x="15" y="102"/>
                    <a:pt x="17" y="99"/>
                    <a:pt x="19" y="96"/>
                  </a:cubicBezTo>
                  <a:cubicBezTo>
                    <a:pt x="21" y="92"/>
                    <a:pt x="22" y="89"/>
                    <a:pt x="24" y="86"/>
                  </a:cubicBezTo>
                  <a:cubicBezTo>
                    <a:pt x="32" y="73"/>
                    <a:pt x="40" y="61"/>
                    <a:pt x="51" y="51"/>
                  </a:cubicBezTo>
                  <a:cubicBezTo>
                    <a:pt x="70" y="31"/>
                    <a:pt x="95" y="16"/>
                    <a:pt x="119" y="8"/>
                  </a:cubicBezTo>
                  <a:cubicBezTo>
                    <a:pt x="131" y="5"/>
                    <a:pt x="143" y="2"/>
                    <a:pt x="155" y="1"/>
                  </a:cubicBezTo>
                  <a:cubicBezTo>
                    <a:pt x="158" y="1"/>
                    <a:pt x="161" y="0"/>
                    <a:pt x="164" y="0"/>
                  </a:cubicBezTo>
                  <a:cubicBezTo>
                    <a:pt x="165" y="0"/>
                    <a:pt x="167" y="0"/>
                    <a:pt x="168" y="0"/>
                  </a:cubicBezTo>
                  <a:cubicBezTo>
                    <a:pt x="170" y="0"/>
                    <a:pt x="171" y="0"/>
                    <a:pt x="172" y="0"/>
                  </a:cubicBezTo>
                  <a:cubicBezTo>
                    <a:pt x="175" y="0"/>
                    <a:pt x="178" y="0"/>
                    <a:pt x="181" y="0"/>
                  </a:cubicBezTo>
                  <a:cubicBezTo>
                    <a:pt x="182" y="0"/>
                    <a:pt x="184" y="0"/>
                    <a:pt x="185" y="0"/>
                  </a:cubicBezTo>
                  <a:cubicBezTo>
                    <a:pt x="188" y="0"/>
                    <a:pt x="188" y="0"/>
                    <a:pt x="188" y="0"/>
                  </a:cubicBezTo>
                  <a:cubicBezTo>
                    <a:pt x="189" y="1"/>
                    <a:pt x="189" y="1"/>
                    <a:pt x="189" y="1"/>
                  </a:cubicBezTo>
                  <a:cubicBezTo>
                    <a:pt x="191" y="1"/>
                    <a:pt x="192" y="1"/>
                    <a:pt x="193" y="1"/>
                  </a:cubicBezTo>
                  <a:cubicBezTo>
                    <a:pt x="194" y="1"/>
                    <a:pt x="196" y="2"/>
                    <a:pt x="197" y="2"/>
                  </a:cubicBezTo>
                  <a:cubicBezTo>
                    <a:pt x="199" y="2"/>
                    <a:pt x="200" y="2"/>
                    <a:pt x="202" y="3"/>
                  </a:cubicBezTo>
                  <a:cubicBezTo>
                    <a:pt x="203" y="3"/>
                    <a:pt x="205" y="3"/>
                    <a:pt x="206" y="4"/>
                  </a:cubicBezTo>
                  <a:cubicBezTo>
                    <a:pt x="209" y="4"/>
                    <a:pt x="211" y="5"/>
                    <a:pt x="214" y="6"/>
                  </a:cubicBezTo>
                  <a:cubicBezTo>
                    <a:pt x="216" y="7"/>
                    <a:pt x="218" y="8"/>
                    <a:pt x="221" y="9"/>
                  </a:cubicBezTo>
                  <a:cubicBezTo>
                    <a:pt x="230" y="13"/>
                    <a:pt x="238" y="18"/>
                    <a:pt x="245" y="23"/>
                  </a:cubicBezTo>
                  <a:cubicBezTo>
                    <a:pt x="259" y="33"/>
                    <a:pt x="269" y="43"/>
                    <a:pt x="277" y="52"/>
                  </a:cubicBezTo>
                  <a:cubicBezTo>
                    <a:pt x="285" y="61"/>
                    <a:pt x="290" y="68"/>
                    <a:pt x="293" y="73"/>
                  </a:cubicBezTo>
                  <a:cubicBezTo>
                    <a:pt x="297" y="78"/>
                    <a:pt x="299" y="81"/>
                    <a:pt x="299" y="81"/>
                  </a:cubicBezTo>
                  <a:cubicBezTo>
                    <a:pt x="299" y="81"/>
                    <a:pt x="296" y="79"/>
                    <a:pt x="291" y="76"/>
                  </a:cubicBezTo>
                  <a:cubicBezTo>
                    <a:pt x="289" y="74"/>
                    <a:pt x="285" y="72"/>
                    <a:pt x="282" y="69"/>
                  </a:cubicBezTo>
                  <a:cubicBezTo>
                    <a:pt x="278" y="67"/>
                    <a:pt x="274" y="64"/>
                    <a:pt x="269" y="61"/>
                  </a:cubicBezTo>
                  <a:cubicBezTo>
                    <a:pt x="260" y="55"/>
                    <a:pt x="248" y="48"/>
                    <a:pt x="234" y="42"/>
                  </a:cubicBezTo>
                  <a:cubicBezTo>
                    <a:pt x="227" y="40"/>
                    <a:pt x="220" y="37"/>
                    <a:pt x="212" y="36"/>
                  </a:cubicBezTo>
                  <a:cubicBezTo>
                    <a:pt x="210" y="35"/>
                    <a:pt x="208" y="35"/>
                    <a:pt x="206" y="35"/>
                  </a:cubicBezTo>
                  <a:cubicBezTo>
                    <a:pt x="204" y="35"/>
                    <a:pt x="202" y="34"/>
                    <a:pt x="200" y="34"/>
                  </a:cubicBezTo>
                  <a:cubicBezTo>
                    <a:pt x="199" y="34"/>
                    <a:pt x="198" y="34"/>
                    <a:pt x="197" y="34"/>
                  </a:cubicBezTo>
                  <a:cubicBezTo>
                    <a:pt x="195" y="34"/>
                    <a:pt x="195" y="34"/>
                    <a:pt x="195" y="34"/>
                  </a:cubicBezTo>
                  <a:cubicBezTo>
                    <a:pt x="194" y="34"/>
                    <a:pt x="193" y="34"/>
                    <a:pt x="192" y="34"/>
                  </a:cubicBezTo>
                  <a:cubicBezTo>
                    <a:pt x="191" y="34"/>
                    <a:pt x="189" y="34"/>
                    <a:pt x="188" y="35"/>
                  </a:cubicBezTo>
                  <a:cubicBezTo>
                    <a:pt x="186" y="35"/>
                    <a:pt x="186" y="35"/>
                    <a:pt x="186" y="35"/>
                  </a:cubicBezTo>
                  <a:cubicBezTo>
                    <a:pt x="186" y="35"/>
                    <a:pt x="186" y="35"/>
                    <a:pt x="186" y="35"/>
                  </a:cubicBezTo>
                  <a:cubicBezTo>
                    <a:pt x="185" y="35"/>
                    <a:pt x="187" y="35"/>
                    <a:pt x="187" y="35"/>
                  </a:cubicBezTo>
                  <a:cubicBezTo>
                    <a:pt x="186" y="35"/>
                    <a:pt x="186" y="35"/>
                    <a:pt x="186" y="35"/>
                  </a:cubicBezTo>
                  <a:cubicBezTo>
                    <a:pt x="185" y="35"/>
                    <a:pt x="185" y="35"/>
                    <a:pt x="185" y="35"/>
                  </a:cubicBezTo>
                  <a:cubicBezTo>
                    <a:pt x="182" y="35"/>
                    <a:pt x="182" y="35"/>
                    <a:pt x="182" y="35"/>
                  </a:cubicBezTo>
                  <a:cubicBezTo>
                    <a:pt x="180" y="36"/>
                    <a:pt x="178" y="36"/>
                    <a:pt x="175" y="36"/>
                  </a:cubicBezTo>
                  <a:cubicBezTo>
                    <a:pt x="174" y="37"/>
                    <a:pt x="173" y="37"/>
                    <a:pt x="172" y="37"/>
                  </a:cubicBezTo>
                  <a:cubicBezTo>
                    <a:pt x="169" y="38"/>
                    <a:pt x="169" y="38"/>
                    <a:pt x="169" y="38"/>
                  </a:cubicBezTo>
                  <a:cubicBezTo>
                    <a:pt x="166" y="38"/>
                    <a:pt x="164" y="39"/>
                    <a:pt x="162" y="39"/>
                  </a:cubicBezTo>
                  <a:cubicBezTo>
                    <a:pt x="153" y="42"/>
                    <a:pt x="144" y="45"/>
                    <a:pt x="135" y="49"/>
                  </a:cubicBezTo>
                  <a:cubicBezTo>
                    <a:pt x="118" y="58"/>
                    <a:pt x="102" y="70"/>
                    <a:pt x="89" y="86"/>
                  </a:cubicBezTo>
                  <a:cubicBezTo>
                    <a:pt x="82" y="94"/>
                    <a:pt x="77" y="103"/>
                    <a:pt x="72" y="112"/>
                  </a:cubicBezTo>
                  <a:cubicBezTo>
                    <a:pt x="68" y="121"/>
                    <a:pt x="64" y="131"/>
                    <a:pt x="62" y="141"/>
                  </a:cubicBezTo>
                  <a:cubicBezTo>
                    <a:pt x="61" y="144"/>
                    <a:pt x="61" y="147"/>
                    <a:pt x="60" y="149"/>
                  </a:cubicBezTo>
                  <a:cubicBezTo>
                    <a:pt x="60" y="151"/>
                    <a:pt x="60" y="154"/>
                    <a:pt x="59" y="156"/>
                  </a:cubicBezTo>
                  <a:cubicBezTo>
                    <a:pt x="59" y="160"/>
                    <a:pt x="59" y="160"/>
                    <a:pt x="59" y="160"/>
                  </a:cubicBezTo>
                  <a:cubicBezTo>
                    <a:pt x="59" y="161"/>
                    <a:pt x="59" y="163"/>
                    <a:pt x="59" y="164"/>
                  </a:cubicBezTo>
                  <a:cubicBezTo>
                    <a:pt x="58" y="174"/>
                    <a:pt x="58" y="174"/>
                    <a:pt x="58" y="174"/>
                  </a:cubicBezTo>
                  <a:cubicBezTo>
                    <a:pt x="58" y="175"/>
                    <a:pt x="58" y="175"/>
                    <a:pt x="58" y="175"/>
                  </a:cubicBezTo>
                  <a:cubicBezTo>
                    <a:pt x="58" y="176"/>
                    <a:pt x="58" y="176"/>
                    <a:pt x="58" y="176"/>
                  </a:cubicBezTo>
                  <a:cubicBezTo>
                    <a:pt x="58" y="176"/>
                    <a:pt x="58" y="176"/>
                    <a:pt x="58" y="176"/>
                  </a:cubicBezTo>
                  <a:cubicBezTo>
                    <a:pt x="58" y="178"/>
                    <a:pt x="58" y="175"/>
                    <a:pt x="58" y="175"/>
                  </a:cubicBezTo>
                  <a:cubicBezTo>
                    <a:pt x="58" y="177"/>
                    <a:pt x="58" y="177"/>
                    <a:pt x="58" y="177"/>
                  </a:cubicBezTo>
                  <a:cubicBezTo>
                    <a:pt x="58" y="181"/>
                    <a:pt x="58" y="181"/>
                    <a:pt x="58" y="181"/>
                  </a:cubicBezTo>
                  <a:cubicBezTo>
                    <a:pt x="58" y="184"/>
                    <a:pt x="59" y="187"/>
                    <a:pt x="59" y="189"/>
                  </a:cubicBezTo>
                  <a:cubicBezTo>
                    <a:pt x="60" y="195"/>
                    <a:pt x="60" y="200"/>
                    <a:pt x="62" y="205"/>
                  </a:cubicBezTo>
                  <a:cubicBezTo>
                    <a:pt x="66" y="227"/>
                    <a:pt x="75" y="248"/>
                    <a:pt x="87" y="268"/>
                  </a:cubicBezTo>
                  <a:cubicBezTo>
                    <a:pt x="93" y="278"/>
                    <a:pt x="99" y="288"/>
                    <a:pt x="106" y="297"/>
                  </a:cubicBezTo>
                  <a:cubicBezTo>
                    <a:pt x="113" y="307"/>
                    <a:pt x="120" y="316"/>
                    <a:pt x="128" y="325"/>
                  </a:cubicBezTo>
                  <a:cubicBezTo>
                    <a:pt x="142" y="344"/>
                    <a:pt x="158" y="361"/>
                    <a:pt x="173" y="377"/>
                  </a:cubicBezTo>
                  <a:cubicBezTo>
                    <a:pt x="188" y="393"/>
                    <a:pt x="202" y="409"/>
                    <a:pt x="215" y="423"/>
                  </a:cubicBezTo>
                  <a:cubicBezTo>
                    <a:pt x="229" y="438"/>
                    <a:pt x="241" y="451"/>
                    <a:pt x="251" y="463"/>
                  </a:cubicBezTo>
                  <a:cubicBezTo>
                    <a:pt x="253" y="464"/>
                    <a:pt x="254" y="466"/>
                    <a:pt x="255" y="467"/>
                  </a:cubicBezTo>
                  <a:cubicBezTo>
                    <a:pt x="256" y="468"/>
                    <a:pt x="256" y="468"/>
                    <a:pt x="256" y="468"/>
                  </a:cubicBezTo>
                  <a:cubicBezTo>
                    <a:pt x="256" y="469"/>
                    <a:pt x="256" y="469"/>
                    <a:pt x="256" y="469"/>
                  </a:cubicBezTo>
                  <a:cubicBezTo>
                    <a:pt x="257" y="469"/>
                    <a:pt x="257" y="469"/>
                    <a:pt x="257" y="469"/>
                  </a:cubicBezTo>
                  <a:cubicBezTo>
                    <a:pt x="257" y="469"/>
                    <a:pt x="258" y="470"/>
                    <a:pt x="257" y="469"/>
                  </a:cubicBezTo>
                  <a:cubicBezTo>
                    <a:pt x="258" y="470"/>
                    <a:pt x="258" y="470"/>
                    <a:pt x="258" y="470"/>
                  </a:cubicBezTo>
                  <a:cubicBezTo>
                    <a:pt x="258" y="471"/>
                    <a:pt x="259" y="471"/>
                    <a:pt x="259" y="472"/>
                  </a:cubicBezTo>
                  <a:cubicBezTo>
                    <a:pt x="262" y="475"/>
                    <a:pt x="264" y="478"/>
                    <a:pt x="266" y="481"/>
                  </a:cubicBezTo>
                  <a:cubicBezTo>
                    <a:pt x="270" y="486"/>
                    <a:pt x="274" y="491"/>
                    <a:pt x="278" y="496"/>
                  </a:cubicBezTo>
                  <a:cubicBezTo>
                    <a:pt x="291" y="514"/>
                    <a:pt x="299" y="525"/>
                    <a:pt x="299"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sp>
          <p:nvSpPr>
            <p:cNvPr id="16" name="Freeform 67">
              <a:extLst>
                <a:ext uri="{FF2B5EF4-FFF2-40B4-BE49-F238E27FC236}">
                  <a16:creationId xmlns:a16="http://schemas.microsoft.com/office/drawing/2014/main" id="{3D2508BD-B2FB-42F7-B8BE-20DA4D6FD906}"/>
                </a:ext>
              </a:extLst>
            </p:cNvPr>
            <p:cNvSpPr/>
            <p:nvPr/>
          </p:nvSpPr>
          <p:spPr bwMode="auto">
            <a:xfrm>
              <a:off x="5519738" y="4853594"/>
              <a:ext cx="881062" cy="1552575"/>
            </a:xfrm>
            <a:custGeom>
              <a:avLst/>
              <a:gdLst>
                <a:gd name="T0" fmla="*/ 21 w 298"/>
                <a:gd name="T1" fmla="*/ 496 h 525"/>
                <a:gd name="T2" fmla="*/ 39 w 298"/>
                <a:gd name="T3" fmla="*/ 472 h 525"/>
                <a:gd name="T4" fmla="*/ 41 w 298"/>
                <a:gd name="T5" fmla="*/ 469 h 525"/>
                <a:gd name="T6" fmla="*/ 42 w 298"/>
                <a:gd name="T7" fmla="*/ 469 h 525"/>
                <a:gd name="T8" fmla="*/ 43 w 298"/>
                <a:gd name="T9" fmla="*/ 467 h 525"/>
                <a:gd name="T10" fmla="*/ 83 w 298"/>
                <a:gd name="T11" fmla="*/ 423 h 525"/>
                <a:gd name="T12" fmla="*/ 171 w 298"/>
                <a:gd name="T13" fmla="*/ 325 h 525"/>
                <a:gd name="T14" fmla="*/ 212 w 298"/>
                <a:gd name="T15" fmla="*/ 268 h 525"/>
                <a:gd name="T16" fmla="*/ 240 w 298"/>
                <a:gd name="T17" fmla="*/ 189 h 525"/>
                <a:gd name="T18" fmla="*/ 240 w 298"/>
                <a:gd name="T19" fmla="*/ 177 h 525"/>
                <a:gd name="T20" fmla="*/ 240 w 298"/>
                <a:gd name="T21" fmla="*/ 176 h 525"/>
                <a:gd name="T22" fmla="*/ 240 w 298"/>
                <a:gd name="T23" fmla="*/ 175 h 525"/>
                <a:gd name="T24" fmla="*/ 240 w 298"/>
                <a:gd name="T25" fmla="*/ 164 h 525"/>
                <a:gd name="T26" fmla="*/ 239 w 298"/>
                <a:gd name="T27" fmla="*/ 156 h 525"/>
                <a:gd name="T28" fmla="*/ 237 w 298"/>
                <a:gd name="T29" fmla="*/ 141 h 525"/>
                <a:gd name="T30" fmla="*/ 210 w 298"/>
                <a:gd name="T31" fmla="*/ 86 h 525"/>
                <a:gd name="T32" fmla="*/ 137 w 298"/>
                <a:gd name="T33" fmla="*/ 39 h 525"/>
                <a:gd name="T34" fmla="*/ 127 w 298"/>
                <a:gd name="T35" fmla="*/ 37 h 525"/>
                <a:gd name="T36" fmla="*/ 117 w 298"/>
                <a:gd name="T37" fmla="*/ 35 h 525"/>
                <a:gd name="T38" fmla="*/ 112 w 298"/>
                <a:gd name="T39" fmla="*/ 35 h 525"/>
                <a:gd name="T40" fmla="*/ 112 w 298"/>
                <a:gd name="T41" fmla="*/ 35 h 525"/>
                <a:gd name="T42" fmla="*/ 110 w 298"/>
                <a:gd name="T43" fmla="*/ 35 h 525"/>
                <a:gd name="T44" fmla="*/ 104 w 298"/>
                <a:gd name="T45" fmla="*/ 34 h 525"/>
                <a:gd name="T46" fmla="*/ 98 w 298"/>
                <a:gd name="T47" fmla="*/ 34 h 525"/>
                <a:gd name="T48" fmla="*/ 87 w 298"/>
                <a:gd name="T49" fmla="*/ 36 h 525"/>
                <a:gd name="T50" fmla="*/ 29 w 298"/>
                <a:gd name="T51" fmla="*/ 61 h 525"/>
                <a:gd name="T52" fmla="*/ 7 w 298"/>
                <a:gd name="T53" fmla="*/ 76 h 525"/>
                <a:gd name="T54" fmla="*/ 5 w 298"/>
                <a:gd name="T55" fmla="*/ 73 h 525"/>
                <a:gd name="T56" fmla="*/ 54 w 298"/>
                <a:gd name="T57" fmla="*/ 23 h 525"/>
                <a:gd name="T58" fmla="*/ 85 w 298"/>
                <a:gd name="T59" fmla="*/ 6 h 525"/>
                <a:gd name="T60" fmla="*/ 97 w 298"/>
                <a:gd name="T61" fmla="*/ 3 h 525"/>
                <a:gd name="T62" fmla="*/ 105 w 298"/>
                <a:gd name="T63" fmla="*/ 1 h 525"/>
                <a:gd name="T64" fmla="*/ 111 w 298"/>
                <a:gd name="T65" fmla="*/ 0 h 525"/>
                <a:gd name="T66" fmla="*/ 118 w 298"/>
                <a:gd name="T67" fmla="*/ 0 h 525"/>
                <a:gd name="T68" fmla="*/ 130 w 298"/>
                <a:gd name="T69" fmla="*/ 0 h 525"/>
                <a:gd name="T70" fmla="*/ 143 w 298"/>
                <a:gd name="T71" fmla="*/ 1 h 525"/>
                <a:gd name="T72" fmla="*/ 248 w 298"/>
                <a:gd name="T73" fmla="*/ 51 h 525"/>
                <a:gd name="T74" fmla="*/ 280 w 298"/>
                <a:gd name="T75" fmla="*/ 96 h 525"/>
                <a:gd name="T76" fmla="*/ 292 w 298"/>
                <a:gd name="T77" fmla="*/ 127 h 525"/>
                <a:gd name="T78" fmla="*/ 296 w 298"/>
                <a:gd name="T79" fmla="*/ 150 h 525"/>
                <a:gd name="T80" fmla="*/ 298 w 298"/>
                <a:gd name="T81" fmla="*/ 161 h 525"/>
                <a:gd name="T82" fmla="*/ 298 w 298"/>
                <a:gd name="T83" fmla="*/ 172 h 525"/>
                <a:gd name="T84" fmla="*/ 298 w 298"/>
                <a:gd name="T85" fmla="*/ 173 h 525"/>
                <a:gd name="T86" fmla="*/ 298 w 298"/>
                <a:gd name="T87" fmla="*/ 178 h 525"/>
                <a:gd name="T88" fmla="*/ 298 w 298"/>
                <a:gd name="T89" fmla="*/ 195 h 525"/>
                <a:gd name="T90" fmla="*/ 281 w 298"/>
                <a:gd name="T91" fmla="*/ 260 h 525"/>
                <a:gd name="T92" fmla="*/ 236 w 298"/>
                <a:gd name="T93" fmla="*/ 331 h 525"/>
                <a:gd name="T94" fmla="*/ 156 w 298"/>
                <a:gd name="T95" fmla="*/ 409 h 525"/>
                <a:gd name="T96" fmla="*/ 62 w 298"/>
                <a:gd name="T97" fmla="*/ 480 h 525"/>
                <a:gd name="T98" fmla="*/ 56 w 298"/>
                <a:gd name="T99" fmla="*/ 484 h 525"/>
                <a:gd name="T100" fmla="*/ 56 w 298"/>
                <a:gd name="T101" fmla="*/ 484 h 525"/>
                <a:gd name="T102" fmla="*/ 55 w 298"/>
                <a:gd name="T103" fmla="*/ 484 h 525"/>
                <a:gd name="T104" fmla="*/ 45 w 298"/>
                <a:gd name="T105" fmla="*/ 493 h 525"/>
                <a:gd name="T106" fmla="*/ 0 w 298"/>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525">
                  <a:moveTo>
                    <a:pt x="0" y="525"/>
                  </a:moveTo>
                  <a:cubicBezTo>
                    <a:pt x="0" y="525"/>
                    <a:pt x="7" y="514"/>
                    <a:pt x="21" y="496"/>
                  </a:cubicBezTo>
                  <a:cubicBezTo>
                    <a:pt x="25" y="491"/>
                    <a:pt x="28" y="486"/>
                    <a:pt x="33" y="481"/>
                  </a:cubicBezTo>
                  <a:cubicBezTo>
                    <a:pt x="35" y="478"/>
                    <a:pt x="37" y="475"/>
                    <a:pt x="39" y="472"/>
                  </a:cubicBezTo>
                  <a:cubicBezTo>
                    <a:pt x="40" y="471"/>
                    <a:pt x="40" y="471"/>
                    <a:pt x="41" y="470"/>
                  </a:cubicBezTo>
                  <a:cubicBezTo>
                    <a:pt x="41" y="469"/>
                    <a:pt x="41" y="469"/>
                    <a:pt x="41" y="469"/>
                  </a:cubicBezTo>
                  <a:cubicBezTo>
                    <a:pt x="41" y="470"/>
                    <a:pt x="42" y="469"/>
                    <a:pt x="42" y="469"/>
                  </a:cubicBezTo>
                  <a:cubicBezTo>
                    <a:pt x="42" y="469"/>
                    <a:pt x="42" y="469"/>
                    <a:pt x="42" y="469"/>
                  </a:cubicBezTo>
                  <a:cubicBezTo>
                    <a:pt x="42" y="468"/>
                    <a:pt x="42" y="468"/>
                    <a:pt x="42" y="468"/>
                  </a:cubicBezTo>
                  <a:cubicBezTo>
                    <a:pt x="43" y="467"/>
                    <a:pt x="43" y="467"/>
                    <a:pt x="43" y="467"/>
                  </a:cubicBezTo>
                  <a:cubicBezTo>
                    <a:pt x="45" y="466"/>
                    <a:pt x="46" y="464"/>
                    <a:pt x="47" y="463"/>
                  </a:cubicBezTo>
                  <a:cubicBezTo>
                    <a:pt x="58" y="451"/>
                    <a:pt x="70" y="438"/>
                    <a:pt x="83" y="423"/>
                  </a:cubicBezTo>
                  <a:cubicBezTo>
                    <a:pt x="96" y="409"/>
                    <a:pt x="111" y="393"/>
                    <a:pt x="126" y="377"/>
                  </a:cubicBezTo>
                  <a:cubicBezTo>
                    <a:pt x="141" y="361"/>
                    <a:pt x="156" y="344"/>
                    <a:pt x="171" y="325"/>
                  </a:cubicBezTo>
                  <a:cubicBezTo>
                    <a:pt x="178" y="316"/>
                    <a:pt x="186" y="307"/>
                    <a:pt x="193" y="297"/>
                  </a:cubicBezTo>
                  <a:cubicBezTo>
                    <a:pt x="199" y="288"/>
                    <a:pt x="206" y="278"/>
                    <a:pt x="212" y="268"/>
                  </a:cubicBezTo>
                  <a:cubicBezTo>
                    <a:pt x="224" y="248"/>
                    <a:pt x="233" y="227"/>
                    <a:pt x="237" y="205"/>
                  </a:cubicBezTo>
                  <a:cubicBezTo>
                    <a:pt x="238" y="200"/>
                    <a:pt x="239" y="195"/>
                    <a:pt x="240" y="189"/>
                  </a:cubicBezTo>
                  <a:cubicBezTo>
                    <a:pt x="240" y="187"/>
                    <a:pt x="240" y="184"/>
                    <a:pt x="240" y="181"/>
                  </a:cubicBezTo>
                  <a:cubicBezTo>
                    <a:pt x="240" y="177"/>
                    <a:pt x="240" y="177"/>
                    <a:pt x="240" y="177"/>
                  </a:cubicBezTo>
                  <a:cubicBezTo>
                    <a:pt x="240" y="175"/>
                    <a:pt x="240" y="175"/>
                    <a:pt x="240" y="175"/>
                  </a:cubicBezTo>
                  <a:cubicBezTo>
                    <a:pt x="240" y="175"/>
                    <a:pt x="240" y="178"/>
                    <a:pt x="240" y="176"/>
                  </a:cubicBezTo>
                  <a:cubicBezTo>
                    <a:pt x="240" y="176"/>
                    <a:pt x="240" y="176"/>
                    <a:pt x="240" y="176"/>
                  </a:cubicBezTo>
                  <a:cubicBezTo>
                    <a:pt x="240" y="175"/>
                    <a:pt x="240" y="175"/>
                    <a:pt x="240" y="175"/>
                  </a:cubicBezTo>
                  <a:cubicBezTo>
                    <a:pt x="240" y="174"/>
                    <a:pt x="240" y="174"/>
                    <a:pt x="240" y="174"/>
                  </a:cubicBezTo>
                  <a:cubicBezTo>
                    <a:pt x="240" y="164"/>
                    <a:pt x="240" y="164"/>
                    <a:pt x="240" y="164"/>
                  </a:cubicBezTo>
                  <a:cubicBezTo>
                    <a:pt x="240" y="163"/>
                    <a:pt x="240" y="161"/>
                    <a:pt x="240" y="160"/>
                  </a:cubicBezTo>
                  <a:cubicBezTo>
                    <a:pt x="239" y="156"/>
                    <a:pt x="239" y="156"/>
                    <a:pt x="239" y="156"/>
                  </a:cubicBezTo>
                  <a:cubicBezTo>
                    <a:pt x="239" y="154"/>
                    <a:pt x="239" y="151"/>
                    <a:pt x="238" y="149"/>
                  </a:cubicBezTo>
                  <a:cubicBezTo>
                    <a:pt x="238" y="147"/>
                    <a:pt x="237" y="144"/>
                    <a:pt x="237" y="141"/>
                  </a:cubicBezTo>
                  <a:cubicBezTo>
                    <a:pt x="234" y="131"/>
                    <a:pt x="230" y="121"/>
                    <a:pt x="226" y="112"/>
                  </a:cubicBezTo>
                  <a:cubicBezTo>
                    <a:pt x="221" y="103"/>
                    <a:pt x="216" y="94"/>
                    <a:pt x="210" y="86"/>
                  </a:cubicBezTo>
                  <a:cubicBezTo>
                    <a:pt x="197" y="70"/>
                    <a:pt x="181" y="58"/>
                    <a:pt x="163" y="49"/>
                  </a:cubicBezTo>
                  <a:cubicBezTo>
                    <a:pt x="155" y="45"/>
                    <a:pt x="146" y="42"/>
                    <a:pt x="137" y="39"/>
                  </a:cubicBezTo>
                  <a:cubicBezTo>
                    <a:pt x="134" y="39"/>
                    <a:pt x="132" y="38"/>
                    <a:pt x="130" y="38"/>
                  </a:cubicBezTo>
                  <a:cubicBezTo>
                    <a:pt x="127" y="37"/>
                    <a:pt x="127" y="37"/>
                    <a:pt x="127" y="37"/>
                  </a:cubicBezTo>
                  <a:cubicBezTo>
                    <a:pt x="126" y="37"/>
                    <a:pt x="124" y="37"/>
                    <a:pt x="123" y="36"/>
                  </a:cubicBezTo>
                  <a:cubicBezTo>
                    <a:pt x="121" y="36"/>
                    <a:pt x="119" y="36"/>
                    <a:pt x="117" y="35"/>
                  </a:cubicBezTo>
                  <a:cubicBezTo>
                    <a:pt x="113" y="35"/>
                    <a:pt x="113" y="35"/>
                    <a:pt x="113" y="35"/>
                  </a:cubicBezTo>
                  <a:cubicBezTo>
                    <a:pt x="112" y="35"/>
                    <a:pt x="112" y="35"/>
                    <a:pt x="112" y="35"/>
                  </a:cubicBezTo>
                  <a:cubicBezTo>
                    <a:pt x="112" y="35"/>
                    <a:pt x="112" y="35"/>
                    <a:pt x="112" y="35"/>
                  </a:cubicBezTo>
                  <a:cubicBezTo>
                    <a:pt x="112" y="35"/>
                    <a:pt x="113" y="35"/>
                    <a:pt x="112" y="35"/>
                  </a:cubicBezTo>
                  <a:cubicBezTo>
                    <a:pt x="112" y="35"/>
                    <a:pt x="112" y="35"/>
                    <a:pt x="112" y="35"/>
                  </a:cubicBezTo>
                  <a:cubicBezTo>
                    <a:pt x="110" y="35"/>
                    <a:pt x="110" y="35"/>
                    <a:pt x="110" y="35"/>
                  </a:cubicBezTo>
                  <a:cubicBezTo>
                    <a:pt x="109" y="34"/>
                    <a:pt x="108" y="34"/>
                    <a:pt x="107" y="34"/>
                  </a:cubicBezTo>
                  <a:cubicBezTo>
                    <a:pt x="105" y="34"/>
                    <a:pt x="105" y="34"/>
                    <a:pt x="104" y="34"/>
                  </a:cubicBezTo>
                  <a:cubicBezTo>
                    <a:pt x="101" y="34"/>
                    <a:pt x="101" y="34"/>
                    <a:pt x="101" y="34"/>
                  </a:cubicBezTo>
                  <a:cubicBezTo>
                    <a:pt x="100" y="34"/>
                    <a:pt x="99" y="34"/>
                    <a:pt x="98" y="34"/>
                  </a:cubicBezTo>
                  <a:cubicBezTo>
                    <a:pt x="96" y="34"/>
                    <a:pt x="94" y="35"/>
                    <a:pt x="92" y="35"/>
                  </a:cubicBezTo>
                  <a:cubicBezTo>
                    <a:pt x="90" y="35"/>
                    <a:pt x="88" y="35"/>
                    <a:pt x="87" y="36"/>
                  </a:cubicBezTo>
                  <a:cubicBezTo>
                    <a:pt x="79" y="37"/>
                    <a:pt x="71" y="40"/>
                    <a:pt x="65" y="42"/>
                  </a:cubicBezTo>
                  <a:cubicBezTo>
                    <a:pt x="51" y="48"/>
                    <a:pt x="39" y="55"/>
                    <a:pt x="29" y="61"/>
                  </a:cubicBezTo>
                  <a:cubicBezTo>
                    <a:pt x="25" y="64"/>
                    <a:pt x="20" y="67"/>
                    <a:pt x="17" y="69"/>
                  </a:cubicBezTo>
                  <a:cubicBezTo>
                    <a:pt x="13" y="72"/>
                    <a:pt x="10" y="74"/>
                    <a:pt x="7" y="76"/>
                  </a:cubicBezTo>
                  <a:cubicBezTo>
                    <a:pt x="2" y="79"/>
                    <a:pt x="0" y="81"/>
                    <a:pt x="0" y="81"/>
                  </a:cubicBezTo>
                  <a:cubicBezTo>
                    <a:pt x="0" y="81"/>
                    <a:pt x="2" y="78"/>
                    <a:pt x="5" y="73"/>
                  </a:cubicBezTo>
                  <a:cubicBezTo>
                    <a:pt x="9" y="68"/>
                    <a:pt x="14" y="61"/>
                    <a:pt x="22" y="52"/>
                  </a:cubicBezTo>
                  <a:cubicBezTo>
                    <a:pt x="30" y="43"/>
                    <a:pt x="40" y="33"/>
                    <a:pt x="54" y="23"/>
                  </a:cubicBezTo>
                  <a:cubicBezTo>
                    <a:pt x="61" y="18"/>
                    <a:pt x="69" y="13"/>
                    <a:pt x="78" y="9"/>
                  </a:cubicBezTo>
                  <a:cubicBezTo>
                    <a:pt x="80" y="8"/>
                    <a:pt x="83" y="7"/>
                    <a:pt x="85" y="6"/>
                  </a:cubicBezTo>
                  <a:cubicBezTo>
                    <a:pt x="88" y="5"/>
                    <a:pt x="90" y="4"/>
                    <a:pt x="93" y="4"/>
                  </a:cubicBezTo>
                  <a:cubicBezTo>
                    <a:pt x="94" y="3"/>
                    <a:pt x="95" y="3"/>
                    <a:pt x="97" y="3"/>
                  </a:cubicBezTo>
                  <a:cubicBezTo>
                    <a:pt x="98" y="2"/>
                    <a:pt x="100" y="2"/>
                    <a:pt x="101" y="2"/>
                  </a:cubicBezTo>
                  <a:cubicBezTo>
                    <a:pt x="103" y="2"/>
                    <a:pt x="104" y="1"/>
                    <a:pt x="105" y="1"/>
                  </a:cubicBezTo>
                  <a:cubicBezTo>
                    <a:pt x="107" y="1"/>
                    <a:pt x="108" y="1"/>
                    <a:pt x="109" y="1"/>
                  </a:cubicBezTo>
                  <a:cubicBezTo>
                    <a:pt x="111" y="0"/>
                    <a:pt x="111" y="0"/>
                    <a:pt x="111" y="0"/>
                  </a:cubicBezTo>
                  <a:cubicBezTo>
                    <a:pt x="114" y="0"/>
                    <a:pt x="114" y="0"/>
                    <a:pt x="114" y="0"/>
                  </a:cubicBezTo>
                  <a:cubicBezTo>
                    <a:pt x="115" y="0"/>
                    <a:pt x="116" y="0"/>
                    <a:pt x="118" y="0"/>
                  </a:cubicBezTo>
                  <a:cubicBezTo>
                    <a:pt x="120" y="0"/>
                    <a:pt x="123" y="0"/>
                    <a:pt x="126" y="0"/>
                  </a:cubicBezTo>
                  <a:cubicBezTo>
                    <a:pt x="128" y="0"/>
                    <a:pt x="129" y="0"/>
                    <a:pt x="130" y="0"/>
                  </a:cubicBezTo>
                  <a:cubicBezTo>
                    <a:pt x="132" y="0"/>
                    <a:pt x="133" y="0"/>
                    <a:pt x="135" y="0"/>
                  </a:cubicBezTo>
                  <a:cubicBezTo>
                    <a:pt x="138" y="0"/>
                    <a:pt x="140" y="1"/>
                    <a:pt x="143" y="1"/>
                  </a:cubicBezTo>
                  <a:cubicBezTo>
                    <a:pt x="155" y="2"/>
                    <a:pt x="167" y="5"/>
                    <a:pt x="180" y="8"/>
                  </a:cubicBezTo>
                  <a:cubicBezTo>
                    <a:pt x="204" y="16"/>
                    <a:pt x="228" y="31"/>
                    <a:pt x="248" y="51"/>
                  </a:cubicBezTo>
                  <a:cubicBezTo>
                    <a:pt x="258" y="61"/>
                    <a:pt x="267" y="73"/>
                    <a:pt x="274" y="86"/>
                  </a:cubicBezTo>
                  <a:cubicBezTo>
                    <a:pt x="276" y="89"/>
                    <a:pt x="278" y="92"/>
                    <a:pt x="280" y="96"/>
                  </a:cubicBezTo>
                  <a:cubicBezTo>
                    <a:pt x="281" y="99"/>
                    <a:pt x="283" y="102"/>
                    <a:pt x="284" y="106"/>
                  </a:cubicBezTo>
                  <a:cubicBezTo>
                    <a:pt x="287" y="113"/>
                    <a:pt x="290" y="120"/>
                    <a:pt x="292" y="127"/>
                  </a:cubicBezTo>
                  <a:cubicBezTo>
                    <a:pt x="293" y="131"/>
                    <a:pt x="294" y="134"/>
                    <a:pt x="294" y="138"/>
                  </a:cubicBezTo>
                  <a:cubicBezTo>
                    <a:pt x="295" y="142"/>
                    <a:pt x="296" y="146"/>
                    <a:pt x="296" y="150"/>
                  </a:cubicBezTo>
                  <a:cubicBezTo>
                    <a:pt x="297" y="156"/>
                    <a:pt x="297" y="156"/>
                    <a:pt x="297" y="156"/>
                  </a:cubicBezTo>
                  <a:cubicBezTo>
                    <a:pt x="298" y="158"/>
                    <a:pt x="298" y="160"/>
                    <a:pt x="298" y="161"/>
                  </a:cubicBezTo>
                  <a:cubicBezTo>
                    <a:pt x="298" y="171"/>
                    <a:pt x="298" y="171"/>
                    <a:pt x="298" y="171"/>
                  </a:cubicBezTo>
                  <a:cubicBezTo>
                    <a:pt x="298" y="172"/>
                    <a:pt x="298" y="172"/>
                    <a:pt x="298" y="172"/>
                  </a:cubicBezTo>
                  <a:cubicBezTo>
                    <a:pt x="298" y="173"/>
                    <a:pt x="298" y="173"/>
                    <a:pt x="298" y="173"/>
                  </a:cubicBezTo>
                  <a:cubicBezTo>
                    <a:pt x="298" y="173"/>
                    <a:pt x="298" y="173"/>
                    <a:pt x="298" y="173"/>
                  </a:cubicBezTo>
                  <a:cubicBezTo>
                    <a:pt x="298" y="175"/>
                    <a:pt x="298" y="175"/>
                    <a:pt x="298" y="175"/>
                  </a:cubicBezTo>
                  <a:cubicBezTo>
                    <a:pt x="298" y="178"/>
                    <a:pt x="298" y="178"/>
                    <a:pt x="298" y="178"/>
                  </a:cubicBezTo>
                  <a:cubicBezTo>
                    <a:pt x="298" y="184"/>
                    <a:pt x="298" y="184"/>
                    <a:pt x="298" y="184"/>
                  </a:cubicBezTo>
                  <a:cubicBezTo>
                    <a:pt x="298" y="187"/>
                    <a:pt x="298" y="191"/>
                    <a:pt x="298" y="195"/>
                  </a:cubicBezTo>
                  <a:cubicBezTo>
                    <a:pt x="297" y="202"/>
                    <a:pt x="296" y="210"/>
                    <a:pt x="294" y="217"/>
                  </a:cubicBezTo>
                  <a:cubicBezTo>
                    <a:pt x="291" y="232"/>
                    <a:pt x="286" y="246"/>
                    <a:pt x="281" y="260"/>
                  </a:cubicBezTo>
                  <a:cubicBezTo>
                    <a:pt x="275" y="273"/>
                    <a:pt x="268" y="286"/>
                    <a:pt x="260" y="298"/>
                  </a:cubicBezTo>
                  <a:cubicBezTo>
                    <a:pt x="253" y="310"/>
                    <a:pt x="244" y="321"/>
                    <a:pt x="236" y="331"/>
                  </a:cubicBezTo>
                  <a:cubicBezTo>
                    <a:pt x="227" y="341"/>
                    <a:pt x="218" y="351"/>
                    <a:pt x="210" y="360"/>
                  </a:cubicBezTo>
                  <a:cubicBezTo>
                    <a:pt x="192" y="378"/>
                    <a:pt x="174" y="394"/>
                    <a:pt x="156" y="409"/>
                  </a:cubicBezTo>
                  <a:cubicBezTo>
                    <a:pt x="139" y="423"/>
                    <a:pt x="122" y="437"/>
                    <a:pt x="106" y="448"/>
                  </a:cubicBezTo>
                  <a:cubicBezTo>
                    <a:pt x="90" y="460"/>
                    <a:pt x="75" y="471"/>
                    <a:pt x="62" y="480"/>
                  </a:cubicBezTo>
                  <a:cubicBezTo>
                    <a:pt x="60" y="481"/>
                    <a:pt x="59" y="482"/>
                    <a:pt x="57" y="483"/>
                  </a:cubicBezTo>
                  <a:cubicBezTo>
                    <a:pt x="56" y="484"/>
                    <a:pt x="56" y="484"/>
                    <a:pt x="56" y="484"/>
                  </a:cubicBezTo>
                  <a:cubicBezTo>
                    <a:pt x="56" y="484"/>
                    <a:pt x="56" y="484"/>
                    <a:pt x="56" y="484"/>
                  </a:cubicBezTo>
                  <a:cubicBezTo>
                    <a:pt x="56" y="484"/>
                    <a:pt x="56" y="484"/>
                    <a:pt x="56" y="484"/>
                  </a:cubicBezTo>
                  <a:cubicBezTo>
                    <a:pt x="55" y="484"/>
                    <a:pt x="56" y="483"/>
                    <a:pt x="56" y="484"/>
                  </a:cubicBezTo>
                  <a:cubicBezTo>
                    <a:pt x="55" y="484"/>
                    <a:pt x="55" y="484"/>
                    <a:pt x="55" y="484"/>
                  </a:cubicBezTo>
                  <a:cubicBezTo>
                    <a:pt x="55" y="485"/>
                    <a:pt x="54" y="485"/>
                    <a:pt x="53" y="486"/>
                  </a:cubicBezTo>
                  <a:cubicBezTo>
                    <a:pt x="50" y="488"/>
                    <a:pt x="47" y="490"/>
                    <a:pt x="45" y="493"/>
                  </a:cubicBezTo>
                  <a:cubicBezTo>
                    <a:pt x="39" y="497"/>
                    <a:pt x="34" y="501"/>
                    <a:pt x="29" y="504"/>
                  </a:cubicBezTo>
                  <a:cubicBezTo>
                    <a:pt x="11" y="518"/>
                    <a:pt x="0" y="525"/>
                    <a:pt x="0"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33" name="文本占位符 11">
            <a:extLst>
              <a:ext uri="{FF2B5EF4-FFF2-40B4-BE49-F238E27FC236}">
                <a16:creationId xmlns:a16="http://schemas.microsoft.com/office/drawing/2014/main" id="{6DDD53F7-EF85-4293-970C-519DD8E063F2}"/>
              </a:ext>
            </a:extLst>
          </p:cNvPr>
          <p:cNvSpPr>
            <a:spLocks noGrp="1"/>
          </p:cNvSpPr>
          <p:nvPr>
            <p:ph type="body" sz="quarter" idx="14" hasCustomPrompt="1"/>
          </p:nvPr>
        </p:nvSpPr>
        <p:spPr>
          <a:xfrm>
            <a:off x="7406849" y="1541760"/>
            <a:ext cx="2857668" cy="238325"/>
          </a:xfrm>
          <a:prstGeom prst="rect">
            <a:avLst/>
          </a:prstGeom>
        </p:spPr>
        <p:txBody>
          <a:bodyPr vert="horz" anchor="t" anchorCtr="0"/>
          <a:lstStyle>
            <a:lvl1pPr marL="0" indent="0" algn="dist">
              <a:buNone/>
              <a:defRPr sz="12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CLICK TO ENTER THE TITLE TEXT</a:t>
            </a:r>
          </a:p>
        </p:txBody>
      </p:sp>
      <p:sp>
        <p:nvSpPr>
          <p:cNvPr id="36" name="文本占位符 11">
            <a:extLst>
              <a:ext uri="{FF2B5EF4-FFF2-40B4-BE49-F238E27FC236}">
                <a16:creationId xmlns:a16="http://schemas.microsoft.com/office/drawing/2014/main" id="{148468C7-CD65-4DAB-83D0-3B8FC9451ADA}"/>
              </a:ext>
            </a:extLst>
          </p:cNvPr>
          <p:cNvSpPr>
            <a:spLocks noGrp="1"/>
          </p:cNvSpPr>
          <p:nvPr>
            <p:ph type="body" sz="quarter" idx="15" hasCustomPrompt="1"/>
          </p:nvPr>
        </p:nvSpPr>
        <p:spPr>
          <a:xfrm>
            <a:off x="7393507" y="1177078"/>
            <a:ext cx="2723642" cy="358843"/>
          </a:xfrm>
          <a:prstGeom prst="rect">
            <a:avLst/>
          </a:prstGeom>
        </p:spPr>
        <p:txBody>
          <a:bodyPr vert="horz" anchor="t" anchorCtr="0"/>
          <a:lstStyle>
            <a:lvl1pPr marL="0" indent="0" algn="l">
              <a:buNone/>
              <a:defRPr sz="24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输入标题文字</a:t>
            </a:r>
          </a:p>
        </p:txBody>
      </p:sp>
      <p:sp>
        <p:nvSpPr>
          <p:cNvPr id="41" name="文本占位符 11">
            <a:extLst>
              <a:ext uri="{FF2B5EF4-FFF2-40B4-BE49-F238E27FC236}">
                <a16:creationId xmlns:a16="http://schemas.microsoft.com/office/drawing/2014/main" id="{666B0532-3BCC-4D16-9094-0523814FC334}"/>
              </a:ext>
            </a:extLst>
          </p:cNvPr>
          <p:cNvSpPr>
            <a:spLocks noGrp="1"/>
          </p:cNvSpPr>
          <p:nvPr>
            <p:ph type="body" sz="quarter" idx="16" hasCustomPrompt="1"/>
          </p:nvPr>
        </p:nvSpPr>
        <p:spPr>
          <a:xfrm>
            <a:off x="6331737" y="1276232"/>
            <a:ext cx="518242" cy="468371"/>
          </a:xfrm>
          <a:prstGeom prst="rect">
            <a:avLst/>
          </a:prstGeom>
        </p:spPr>
        <p:txBody>
          <a:bodyPr vert="horz" anchor="t" anchorCtr="0"/>
          <a:lstStyle>
            <a:lvl1pPr marL="0" indent="0" algn="dist">
              <a:buNone/>
              <a:defRPr sz="32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1</a:t>
            </a:r>
            <a:endParaRPr lang="zh-CN" altLang="en-US" dirty="0"/>
          </a:p>
        </p:txBody>
      </p:sp>
      <p:grpSp>
        <p:nvGrpSpPr>
          <p:cNvPr id="71" name="组合 70">
            <a:extLst>
              <a:ext uri="{FF2B5EF4-FFF2-40B4-BE49-F238E27FC236}">
                <a16:creationId xmlns:a16="http://schemas.microsoft.com/office/drawing/2014/main" id="{FEF5EAE1-7221-4CAC-B478-071A652856F0}"/>
              </a:ext>
            </a:extLst>
          </p:cNvPr>
          <p:cNvGrpSpPr/>
          <p:nvPr userDrawn="1"/>
        </p:nvGrpSpPr>
        <p:grpSpPr>
          <a:xfrm>
            <a:off x="6151374" y="2457467"/>
            <a:ext cx="881970" cy="776388"/>
            <a:chOff x="4637088" y="4853594"/>
            <a:chExt cx="1763712" cy="1552575"/>
          </a:xfrm>
          <a:solidFill>
            <a:srgbClr val="E14F66"/>
          </a:solidFill>
        </p:grpSpPr>
        <p:sp>
          <p:nvSpPr>
            <p:cNvPr id="72" name="Freeform 66">
              <a:extLst>
                <a:ext uri="{FF2B5EF4-FFF2-40B4-BE49-F238E27FC236}">
                  <a16:creationId xmlns:a16="http://schemas.microsoft.com/office/drawing/2014/main" id="{1C6EDC8F-4E66-4B38-96A0-A79051C1FFA5}"/>
                </a:ext>
              </a:extLst>
            </p:cNvPr>
            <p:cNvSpPr/>
            <p:nvPr/>
          </p:nvSpPr>
          <p:spPr bwMode="auto">
            <a:xfrm>
              <a:off x="4637088" y="4853594"/>
              <a:ext cx="882650" cy="1552575"/>
            </a:xfrm>
            <a:custGeom>
              <a:avLst/>
              <a:gdLst>
                <a:gd name="T0" fmla="*/ 269 w 299"/>
                <a:gd name="T1" fmla="*/ 504 h 525"/>
                <a:gd name="T2" fmla="*/ 245 w 299"/>
                <a:gd name="T3" fmla="*/ 486 h 525"/>
                <a:gd name="T4" fmla="*/ 243 w 299"/>
                <a:gd name="T5" fmla="*/ 484 h 525"/>
                <a:gd name="T6" fmla="*/ 243 w 299"/>
                <a:gd name="T7" fmla="*/ 484 h 525"/>
                <a:gd name="T8" fmla="*/ 241 w 299"/>
                <a:gd name="T9" fmla="*/ 483 h 525"/>
                <a:gd name="T10" fmla="*/ 193 w 299"/>
                <a:gd name="T11" fmla="*/ 448 h 525"/>
                <a:gd name="T12" fmla="*/ 89 w 299"/>
                <a:gd name="T13" fmla="*/ 360 h 525"/>
                <a:gd name="T14" fmla="*/ 38 w 299"/>
                <a:gd name="T15" fmla="*/ 298 h 525"/>
                <a:gd name="T16" fmla="*/ 4 w 299"/>
                <a:gd name="T17" fmla="*/ 217 h 525"/>
                <a:gd name="T18" fmla="*/ 0 w 299"/>
                <a:gd name="T19" fmla="*/ 184 h 525"/>
                <a:gd name="T20" fmla="*/ 0 w 299"/>
                <a:gd name="T21" fmla="*/ 175 h 525"/>
                <a:gd name="T22" fmla="*/ 0 w 299"/>
                <a:gd name="T23" fmla="*/ 173 h 525"/>
                <a:gd name="T24" fmla="*/ 0 w 299"/>
                <a:gd name="T25" fmla="*/ 171 h 525"/>
                <a:gd name="T26" fmla="*/ 1 w 299"/>
                <a:gd name="T27" fmla="*/ 156 h 525"/>
                <a:gd name="T28" fmla="*/ 4 w 299"/>
                <a:gd name="T29" fmla="*/ 138 h 525"/>
                <a:gd name="T30" fmla="*/ 14 w 299"/>
                <a:gd name="T31" fmla="*/ 106 h 525"/>
                <a:gd name="T32" fmla="*/ 24 w 299"/>
                <a:gd name="T33" fmla="*/ 86 h 525"/>
                <a:gd name="T34" fmla="*/ 119 w 299"/>
                <a:gd name="T35" fmla="*/ 8 h 525"/>
                <a:gd name="T36" fmla="*/ 164 w 299"/>
                <a:gd name="T37" fmla="*/ 0 h 525"/>
                <a:gd name="T38" fmla="*/ 172 w 299"/>
                <a:gd name="T39" fmla="*/ 0 h 525"/>
                <a:gd name="T40" fmla="*/ 185 w 299"/>
                <a:gd name="T41" fmla="*/ 0 h 525"/>
                <a:gd name="T42" fmla="*/ 189 w 299"/>
                <a:gd name="T43" fmla="*/ 1 h 525"/>
                <a:gd name="T44" fmla="*/ 197 w 299"/>
                <a:gd name="T45" fmla="*/ 2 h 525"/>
                <a:gd name="T46" fmla="*/ 206 w 299"/>
                <a:gd name="T47" fmla="*/ 4 h 525"/>
                <a:gd name="T48" fmla="*/ 221 w 299"/>
                <a:gd name="T49" fmla="*/ 9 h 525"/>
                <a:gd name="T50" fmla="*/ 277 w 299"/>
                <a:gd name="T51" fmla="*/ 52 h 525"/>
                <a:gd name="T52" fmla="*/ 299 w 299"/>
                <a:gd name="T53" fmla="*/ 81 h 525"/>
                <a:gd name="T54" fmla="*/ 282 w 299"/>
                <a:gd name="T55" fmla="*/ 69 h 525"/>
                <a:gd name="T56" fmla="*/ 234 w 299"/>
                <a:gd name="T57" fmla="*/ 42 h 525"/>
                <a:gd name="T58" fmla="*/ 206 w 299"/>
                <a:gd name="T59" fmla="*/ 35 h 525"/>
                <a:gd name="T60" fmla="*/ 197 w 299"/>
                <a:gd name="T61" fmla="*/ 34 h 525"/>
                <a:gd name="T62" fmla="*/ 192 w 299"/>
                <a:gd name="T63" fmla="*/ 34 h 525"/>
                <a:gd name="T64" fmla="*/ 186 w 299"/>
                <a:gd name="T65" fmla="*/ 35 h 525"/>
                <a:gd name="T66" fmla="*/ 187 w 299"/>
                <a:gd name="T67" fmla="*/ 35 h 525"/>
                <a:gd name="T68" fmla="*/ 185 w 299"/>
                <a:gd name="T69" fmla="*/ 35 h 525"/>
                <a:gd name="T70" fmla="*/ 175 w 299"/>
                <a:gd name="T71" fmla="*/ 36 h 525"/>
                <a:gd name="T72" fmla="*/ 169 w 299"/>
                <a:gd name="T73" fmla="*/ 38 h 525"/>
                <a:gd name="T74" fmla="*/ 135 w 299"/>
                <a:gd name="T75" fmla="*/ 49 h 525"/>
                <a:gd name="T76" fmla="*/ 72 w 299"/>
                <a:gd name="T77" fmla="*/ 112 h 525"/>
                <a:gd name="T78" fmla="*/ 60 w 299"/>
                <a:gd name="T79" fmla="*/ 149 h 525"/>
                <a:gd name="T80" fmla="*/ 59 w 299"/>
                <a:gd name="T81" fmla="*/ 160 h 525"/>
                <a:gd name="T82" fmla="*/ 58 w 299"/>
                <a:gd name="T83" fmla="*/ 174 h 525"/>
                <a:gd name="T84" fmla="*/ 58 w 299"/>
                <a:gd name="T85" fmla="*/ 176 h 525"/>
                <a:gd name="T86" fmla="*/ 58 w 299"/>
                <a:gd name="T87" fmla="*/ 175 h 525"/>
                <a:gd name="T88" fmla="*/ 58 w 299"/>
                <a:gd name="T89" fmla="*/ 181 h 525"/>
                <a:gd name="T90" fmla="*/ 62 w 299"/>
                <a:gd name="T91" fmla="*/ 205 h 525"/>
                <a:gd name="T92" fmla="*/ 106 w 299"/>
                <a:gd name="T93" fmla="*/ 297 h 525"/>
                <a:gd name="T94" fmla="*/ 173 w 299"/>
                <a:gd name="T95" fmla="*/ 377 h 525"/>
                <a:gd name="T96" fmla="*/ 251 w 299"/>
                <a:gd name="T97" fmla="*/ 463 h 525"/>
                <a:gd name="T98" fmla="*/ 256 w 299"/>
                <a:gd name="T99" fmla="*/ 468 h 525"/>
                <a:gd name="T100" fmla="*/ 257 w 299"/>
                <a:gd name="T101" fmla="*/ 469 h 525"/>
                <a:gd name="T102" fmla="*/ 258 w 299"/>
                <a:gd name="T103" fmla="*/ 470 h 525"/>
                <a:gd name="T104" fmla="*/ 266 w 299"/>
                <a:gd name="T105" fmla="*/ 481 h 525"/>
                <a:gd name="T106" fmla="*/ 299 w 299"/>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9" h="525">
                  <a:moveTo>
                    <a:pt x="299" y="525"/>
                  </a:moveTo>
                  <a:cubicBezTo>
                    <a:pt x="299" y="525"/>
                    <a:pt x="288" y="518"/>
                    <a:pt x="269" y="504"/>
                  </a:cubicBezTo>
                  <a:cubicBezTo>
                    <a:pt x="265" y="501"/>
                    <a:pt x="260" y="497"/>
                    <a:pt x="254" y="493"/>
                  </a:cubicBezTo>
                  <a:cubicBezTo>
                    <a:pt x="251" y="490"/>
                    <a:pt x="248" y="488"/>
                    <a:pt x="245" y="486"/>
                  </a:cubicBezTo>
                  <a:cubicBezTo>
                    <a:pt x="245" y="485"/>
                    <a:pt x="244" y="485"/>
                    <a:pt x="243" y="484"/>
                  </a:cubicBezTo>
                  <a:cubicBezTo>
                    <a:pt x="243" y="484"/>
                    <a:pt x="243" y="484"/>
                    <a:pt x="243" y="484"/>
                  </a:cubicBezTo>
                  <a:cubicBezTo>
                    <a:pt x="242" y="483"/>
                    <a:pt x="243" y="484"/>
                    <a:pt x="243" y="484"/>
                  </a:cubicBezTo>
                  <a:cubicBezTo>
                    <a:pt x="243" y="484"/>
                    <a:pt x="243" y="484"/>
                    <a:pt x="243" y="484"/>
                  </a:cubicBezTo>
                  <a:cubicBezTo>
                    <a:pt x="243" y="484"/>
                    <a:pt x="243" y="484"/>
                    <a:pt x="243" y="484"/>
                  </a:cubicBezTo>
                  <a:cubicBezTo>
                    <a:pt x="241" y="483"/>
                    <a:pt x="241" y="483"/>
                    <a:pt x="241" y="483"/>
                  </a:cubicBezTo>
                  <a:cubicBezTo>
                    <a:pt x="240" y="482"/>
                    <a:pt x="238" y="481"/>
                    <a:pt x="236" y="480"/>
                  </a:cubicBezTo>
                  <a:cubicBezTo>
                    <a:pt x="223" y="471"/>
                    <a:pt x="209" y="460"/>
                    <a:pt x="193" y="448"/>
                  </a:cubicBezTo>
                  <a:cubicBezTo>
                    <a:pt x="177" y="437"/>
                    <a:pt x="160" y="423"/>
                    <a:pt x="142" y="409"/>
                  </a:cubicBezTo>
                  <a:cubicBezTo>
                    <a:pt x="125" y="394"/>
                    <a:pt x="107" y="378"/>
                    <a:pt x="89" y="360"/>
                  </a:cubicBezTo>
                  <a:cubicBezTo>
                    <a:pt x="80" y="351"/>
                    <a:pt x="71" y="341"/>
                    <a:pt x="63" y="331"/>
                  </a:cubicBezTo>
                  <a:cubicBezTo>
                    <a:pt x="54" y="321"/>
                    <a:pt x="46" y="310"/>
                    <a:pt x="38" y="298"/>
                  </a:cubicBezTo>
                  <a:cubicBezTo>
                    <a:pt x="31" y="286"/>
                    <a:pt x="24" y="273"/>
                    <a:pt x="18" y="260"/>
                  </a:cubicBezTo>
                  <a:cubicBezTo>
                    <a:pt x="12" y="246"/>
                    <a:pt x="7" y="232"/>
                    <a:pt x="4" y="217"/>
                  </a:cubicBezTo>
                  <a:cubicBezTo>
                    <a:pt x="3" y="210"/>
                    <a:pt x="2" y="202"/>
                    <a:pt x="1" y="195"/>
                  </a:cubicBezTo>
                  <a:cubicBezTo>
                    <a:pt x="1" y="191"/>
                    <a:pt x="0" y="187"/>
                    <a:pt x="0" y="184"/>
                  </a:cubicBezTo>
                  <a:cubicBezTo>
                    <a:pt x="0" y="178"/>
                    <a:pt x="0" y="178"/>
                    <a:pt x="0" y="178"/>
                  </a:cubicBezTo>
                  <a:cubicBezTo>
                    <a:pt x="0" y="175"/>
                    <a:pt x="0" y="175"/>
                    <a:pt x="0" y="175"/>
                  </a:cubicBezTo>
                  <a:cubicBezTo>
                    <a:pt x="0" y="173"/>
                    <a:pt x="0" y="173"/>
                    <a:pt x="0" y="173"/>
                  </a:cubicBezTo>
                  <a:cubicBezTo>
                    <a:pt x="0" y="173"/>
                    <a:pt x="0" y="173"/>
                    <a:pt x="0" y="173"/>
                  </a:cubicBezTo>
                  <a:cubicBezTo>
                    <a:pt x="0" y="172"/>
                    <a:pt x="0" y="172"/>
                    <a:pt x="0" y="172"/>
                  </a:cubicBezTo>
                  <a:cubicBezTo>
                    <a:pt x="0" y="171"/>
                    <a:pt x="0" y="171"/>
                    <a:pt x="0" y="171"/>
                  </a:cubicBezTo>
                  <a:cubicBezTo>
                    <a:pt x="1" y="161"/>
                    <a:pt x="1" y="161"/>
                    <a:pt x="1" y="161"/>
                  </a:cubicBezTo>
                  <a:cubicBezTo>
                    <a:pt x="1" y="160"/>
                    <a:pt x="1" y="158"/>
                    <a:pt x="1" y="156"/>
                  </a:cubicBezTo>
                  <a:cubicBezTo>
                    <a:pt x="2" y="150"/>
                    <a:pt x="2" y="150"/>
                    <a:pt x="2" y="150"/>
                  </a:cubicBezTo>
                  <a:cubicBezTo>
                    <a:pt x="3" y="146"/>
                    <a:pt x="3" y="142"/>
                    <a:pt x="4" y="138"/>
                  </a:cubicBezTo>
                  <a:cubicBezTo>
                    <a:pt x="5" y="134"/>
                    <a:pt x="6" y="131"/>
                    <a:pt x="7" y="127"/>
                  </a:cubicBezTo>
                  <a:cubicBezTo>
                    <a:pt x="9" y="120"/>
                    <a:pt x="12" y="113"/>
                    <a:pt x="14" y="106"/>
                  </a:cubicBezTo>
                  <a:cubicBezTo>
                    <a:pt x="15" y="102"/>
                    <a:pt x="17" y="99"/>
                    <a:pt x="19" y="96"/>
                  </a:cubicBezTo>
                  <a:cubicBezTo>
                    <a:pt x="21" y="92"/>
                    <a:pt x="22" y="89"/>
                    <a:pt x="24" y="86"/>
                  </a:cubicBezTo>
                  <a:cubicBezTo>
                    <a:pt x="32" y="73"/>
                    <a:pt x="40" y="61"/>
                    <a:pt x="51" y="51"/>
                  </a:cubicBezTo>
                  <a:cubicBezTo>
                    <a:pt x="70" y="31"/>
                    <a:pt x="95" y="16"/>
                    <a:pt x="119" y="8"/>
                  </a:cubicBezTo>
                  <a:cubicBezTo>
                    <a:pt x="131" y="5"/>
                    <a:pt x="143" y="2"/>
                    <a:pt x="155" y="1"/>
                  </a:cubicBezTo>
                  <a:cubicBezTo>
                    <a:pt x="158" y="1"/>
                    <a:pt x="161" y="0"/>
                    <a:pt x="164" y="0"/>
                  </a:cubicBezTo>
                  <a:cubicBezTo>
                    <a:pt x="165" y="0"/>
                    <a:pt x="167" y="0"/>
                    <a:pt x="168" y="0"/>
                  </a:cubicBezTo>
                  <a:cubicBezTo>
                    <a:pt x="170" y="0"/>
                    <a:pt x="171" y="0"/>
                    <a:pt x="172" y="0"/>
                  </a:cubicBezTo>
                  <a:cubicBezTo>
                    <a:pt x="175" y="0"/>
                    <a:pt x="178" y="0"/>
                    <a:pt x="181" y="0"/>
                  </a:cubicBezTo>
                  <a:cubicBezTo>
                    <a:pt x="182" y="0"/>
                    <a:pt x="184" y="0"/>
                    <a:pt x="185" y="0"/>
                  </a:cubicBezTo>
                  <a:cubicBezTo>
                    <a:pt x="188" y="0"/>
                    <a:pt x="188" y="0"/>
                    <a:pt x="188" y="0"/>
                  </a:cubicBezTo>
                  <a:cubicBezTo>
                    <a:pt x="189" y="1"/>
                    <a:pt x="189" y="1"/>
                    <a:pt x="189" y="1"/>
                  </a:cubicBezTo>
                  <a:cubicBezTo>
                    <a:pt x="191" y="1"/>
                    <a:pt x="192" y="1"/>
                    <a:pt x="193" y="1"/>
                  </a:cubicBezTo>
                  <a:cubicBezTo>
                    <a:pt x="194" y="1"/>
                    <a:pt x="196" y="2"/>
                    <a:pt x="197" y="2"/>
                  </a:cubicBezTo>
                  <a:cubicBezTo>
                    <a:pt x="199" y="2"/>
                    <a:pt x="200" y="2"/>
                    <a:pt x="202" y="3"/>
                  </a:cubicBezTo>
                  <a:cubicBezTo>
                    <a:pt x="203" y="3"/>
                    <a:pt x="205" y="3"/>
                    <a:pt x="206" y="4"/>
                  </a:cubicBezTo>
                  <a:cubicBezTo>
                    <a:pt x="209" y="4"/>
                    <a:pt x="211" y="5"/>
                    <a:pt x="214" y="6"/>
                  </a:cubicBezTo>
                  <a:cubicBezTo>
                    <a:pt x="216" y="7"/>
                    <a:pt x="218" y="8"/>
                    <a:pt x="221" y="9"/>
                  </a:cubicBezTo>
                  <a:cubicBezTo>
                    <a:pt x="230" y="13"/>
                    <a:pt x="238" y="18"/>
                    <a:pt x="245" y="23"/>
                  </a:cubicBezTo>
                  <a:cubicBezTo>
                    <a:pt x="259" y="33"/>
                    <a:pt x="269" y="43"/>
                    <a:pt x="277" y="52"/>
                  </a:cubicBezTo>
                  <a:cubicBezTo>
                    <a:pt x="285" y="61"/>
                    <a:pt x="290" y="68"/>
                    <a:pt x="293" y="73"/>
                  </a:cubicBezTo>
                  <a:cubicBezTo>
                    <a:pt x="297" y="78"/>
                    <a:pt x="299" y="81"/>
                    <a:pt x="299" y="81"/>
                  </a:cubicBezTo>
                  <a:cubicBezTo>
                    <a:pt x="299" y="81"/>
                    <a:pt x="296" y="79"/>
                    <a:pt x="291" y="76"/>
                  </a:cubicBezTo>
                  <a:cubicBezTo>
                    <a:pt x="289" y="74"/>
                    <a:pt x="285" y="72"/>
                    <a:pt x="282" y="69"/>
                  </a:cubicBezTo>
                  <a:cubicBezTo>
                    <a:pt x="278" y="67"/>
                    <a:pt x="274" y="64"/>
                    <a:pt x="269" y="61"/>
                  </a:cubicBezTo>
                  <a:cubicBezTo>
                    <a:pt x="260" y="55"/>
                    <a:pt x="248" y="48"/>
                    <a:pt x="234" y="42"/>
                  </a:cubicBezTo>
                  <a:cubicBezTo>
                    <a:pt x="227" y="40"/>
                    <a:pt x="220" y="37"/>
                    <a:pt x="212" y="36"/>
                  </a:cubicBezTo>
                  <a:cubicBezTo>
                    <a:pt x="210" y="35"/>
                    <a:pt x="208" y="35"/>
                    <a:pt x="206" y="35"/>
                  </a:cubicBezTo>
                  <a:cubicBezTo>
                    <a:pt x="204" y="35"/>
                    <a:pt x="202" y="34"/>
                    <a:pt x="200" y="34"/>
                  </a:cubicBezTo>
                  <a:cubicBezTo>
                    <a:pt x="199" y="34"/>
                    <a:pt x="198" y="34"/>
                    <a:pt x="197" y="34"/>
                  </a:cubicBezTo>
                  <a:cubicBezTo>
                    <a:pt x="195" y="34"/>
                    <a:pt x="195" y="34"/>
                    <a:pt x="195" y="34"/>
                  </a:cubicBezTo>
                  <a:cubicBezTo>
                    <a:pt x="194" y="34"/>
                    <a:pt x="193" y="34"/>
                    <a:pt x="192" y="34"/>
                  </a:cubicBezTo>
                  <a:cubicBezTo>
                    <a:pt x="191" y="34"/>
                    <a:pt x="189" y="34"/>
                    <a:pt x="188" y="35"/>
                  </a:cubicBezTo>
                  <a:cubicBezTo>
                    <a:pt x="186" y="35"/>
                    <a:pt x="186" y="35"/>
                    <a:pt x="186" y="35"/>
                  </a:cubicBezTo>
                  <a:cubicBezTo>
                    <a:pt x="186" y="35"/>
                    <a:pt x="186" y="35"/>
                    <a:pt x="186" y="35"/>
                  </a:cubicBezTo>
                  <a:cubicBezTo>
                    <a:pt x="185" y="35"/>
                    <a:pt x="187" y="35"/>
                    <a:pt x="187" y="35"/>
                  </a:cubicBezTo>
                  <a:cubicBezTo>
                    <a:pt x="186" y="35"/>
                    <a:pt x="186" y="35"/>
                    <a:pt x="186" y="35"/>
                  </a:cubicBezTo>
                  <a:cubicBezTo>
                    <a:pt x="185" y="35"/>
                    <a:pt x="185" y="35"/>
                    <a:pt x="185" y="35"/>
                  </a:cubicBezTo>
                  <a:cubicBezTo>
                    <a:pt x="182" y="35"/>
                    <a:pt x="182" y="35"/>
                    <a:pt x="182" y="35"/>
                  </a:cubicBezTo>
                  <a:cubicBezTo>
                    <a:pt x="180" y="36"/>
                    <a:pt x="178" y="36"/>
                    <a:pt x="175" y="36"/>
                  </a:cubicBezTo>
                  <a:cubicBezTo>
                    <a:pt x="174" y="37"/>
                    <a:pt x="173" y="37"/>
                    <a:pt x="172" y="37"/>
                  </a:cubicBezTo>
                  <a:cubicBezTo>
                    <a:pt x="169" y="38"/>
                    <a:pt x="169" y="38"/>
                    <a:pt x="169" y="38"/>
                  </a:cubicBezTo>
                  <a:cubicBezTo>
                    <a:pt x="166" y="38"/>
                    <a:pt x="164" y="39"/>
                    <a:pt x="162" y="39"/>
                  </a:cubicBezTo>
                  <a:cubicBezTo>
                    <a:pt x="153" y="42"/>
                    <a:pt x="144" y="45"/>
                    <a:pt x="135" y="49"/>
                  </a:cubicBezTo>
                  <a:cubicBezTo>
                    <a:pt x="118" y="58"/>
                    <a:pt x="102" y="70"/>
                    <a:pt x="89" y="86"/>
                  </a:cubicBezTo>
                  <a:cubicBezTo>
                    <a:pt x="82" y="94"/>
                    <a:pt x="77" y="103"/>
                    <a:pt x="72" y="112"/>
                  </a:cubicBezTo>
                  <a:cubicBezTo>
                    <a:pt x="68" y="121"/>
                    <a:pt x="64" y="131"/>
                    <a:pt x="62" y="141"/>
                  </a:cubicBezTo>
                  <a:cubicBezTo>
                    <a:pt x="61" y="144"/>
                    <a:pt x="61" y="147"/>
                    <a:pt x="60" y="149"/>
                  </a:cubicBezTo>
                  <a:cubicBezTo>
                    <a:pt x="60" y="151"/>
                    <a:pt x="60" y="154"/>
                    <a:pt x="59" y="156"/>
                  </a:cubicBezTo>
                  <a:cubicBezTo>
                    <a:pt x="59" y="160"/>
                    <a:pt x="59" y="160"/>
                    <a:pt x="59" y="160"/>
                  </a:cubicBezTo>
                  <a:cubicBezTo>
                    <a:pt x="59" y="161"/>
                    <a:pt x="59" y="163"/>
                    <a:pt x="59" y="164"/>
                  </a:cubicBezTo>
                  <a:cubicBezTo>
                    <a:pt x="58" y="174"/>
                    <a:pt x="58" y="174"/>
                    <a:pt x="58" y="174"/>
                  </a:cubicBezTo>
                  <a:cubicBezTo>
                    <a:pt x="58" y="175"/>
                    <a:pt x="58" y="175"/>
                    <a:pt x="58" y="175"/>
                  </a:cubicBezTo>
                  <a:cubicBezTo>
                    <a:pt x="58" y="176"/>
                    <a:pt x="58" y="176"/>
                    <a:pt x="58" y="176"/>
                  </a:cubicBezTo>
                  <a:cubicBezTo>
                    <a:pt x="58" y="176"/>
                    <a:pt x="58" y="176"/>
                    <a:pt x="58" y="176"/>
                  </a:cubicBezTo>
                  <a:cubicBezTo>
                    <a:pt x="58" y="178"/>
                    <a:pt x="58" y="175"/>
                    <a:pt x="58" y="175"/>
                  </a:cubicBezTo>
                  <a:cubicBezTo>
                    <a:pt x="58" y="177"/>
                    <a:pt x="58" y="177"/>
                    <a:pt x="58" y="177"/>
                  </a:cubicBezTo>
                  <a:cubicBezTo>
                    <a:pt x="58" y="181"/>
                    <a:pt x="58" y="181"/>
                    <a:pt x="58" y="181"/>
                  </a:cubicBezTo>
                  <a:cubicBezTo>
                    <a:pt x="58" y="184"/>
                    <a:pt x="59" y="187"/>
                    <a:pt x="59" y="189"/>
                  </a:cubicBezTo>
                  <a:cubicBezTo>
                    <a:pt x="60" y="195"/>
                    <a:pt x="60" y="200"/>
                    <a:pt x="62" y="205"/>
                  </a:cubicBezTo>
                  <a:cubicBezTo>
                    <a:pt x="66" y="227"/>
                    <a:pt x="75" y="248"/>
                    <a:pt x="87" y="268"/>
                  </a:cubicBezTo>
                  <a:cubicBezTo>
                    <a:pt x="93" y="278"/>
                    <a:pt x="99" y="288"/>
                    <a:pt x="106" y="297"/>
                  </a:cubicBezTo>
                  <a:cubicBezTo>
                    <a:pt x="113" y="307"/>
                    <a:pt x="120" y="316"/>
                    <a:pt x="128" y="325"/>
                  </a:cubicBezTo>
                  <a:cubicBezTo>
                    <a:pt x="142" y="344"/>
                    <a:pt x="158" y="361"/>
                    <a:pt x="173" y="377"/>
                  </a:cubicBezTo>
                  <a:cubicBezTo>
                    <a:pt x="188" y="393"/>
                    <a:pt x="202" y="409"/>
                    <a:pt x="215" y="423"/>
                  </a:cubicBezTo>
                  <a:cubicBezTo>
                    <a:pt x="229" y="438"/>
                    <a:pt x="241" y="451"/>
                    <a:pt x="251" y="463"/>
                  </a:cubicBezTo>
                  <a:cubicBezTo>
                    <a:pt x="253" y="464"/>
                    <a:pt x="254" y="466"/>
                    <a:pt x="255" y="467"/>
                  </a:cubicBezTo>
                  <a:cubicBezTo>
                    <a:pt x="256" y="468"/>
                    <a:pt x="256" y="468"/>
                    <a:pt x="256" y="468"/>
                  </a:cubicBezTo>
                  <a:cubicBezTo>
                    <a:pt x="256" y="469"/>
                    <a:pt x="256" y="469"/>
                    <a:pt x="256" y="469"/>
                  </a:cubicBezTo>
                  <a:cubicBezTo>
                    <a:pt x="257" y="469"/>
                    <a:pt x="257" y="469"/>
                    <a:pt x="257" y="469"/>
                  </a:cubicBezTo>
                  <a:cubicBezTo>
                    <a:pt x="257" y="469"/>
                    <a:pt x="258" y="470"/>
                    <a:pt x="257" y="469"/>
                  </a:cubicBezTo>
                  <a:cubicBezTo>
                    <a:pt x="258" y="470"/>
                    <a:pt x="258" y="470"/>
                    <a:pt x="258" y="470"/>
                  </a:cubicBezTo>
                  <a:cubicBezTo>
                    <a:pt x="258" y="471"/>
                    <a:pt x="259" y="471"/>
                    <a:pt x="259" y="472"/>
                  </a:cubicBezTo>
                  <a:cubicBezTo>
                    <a:pt x="262" y="475"/>
                    <a:pt x="264" y="478"/>
                    <a:pt x="266" y="481"/>
                  </a:cubicBezTo>
                  <a:cubicBezTo>
                    <a:pt x="270" y="486"/>
                    <a:pt x="274" y="491"/>
                    <a:pt x="278" y="496"/>
                  </a:cubicBezTo>
                  <a:cubicBezTo>
                    <a:pt x="291" y="514"/>
                    <a:pt x="299" y="525"/>
                    <a:pt x="299"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sp>
          <p:nvSpPr>
            <p:cNvPr id="73" name="Freeform 67">
              <a:extLst>
                <a:ext uri="{FF2B5EF4-FFF2-40B4-BE49-F238E27FC236}">
                  <a16:creationId xmlns:a16="http://schemas.microsoft.com/office/drawing/2014/main" id="{F43986A2-6F08-4AEC-89F0-5DA6A9F9F5E6}"/>
                </a:ext>
              </a:extLst>
            </p:cNvPr>
            <p:cNvSpPr/>
            <p:nvPr/>
          </p:nvSpPr>
          <p:spPr bwMode="auto">
            <a:xfrm>
              <a:off x="5519738" y="4853594"/>
              <a:ext cx="881062" cy="1552575"/>
            </a:xfrm>
            <a:custGeom>
              <a:avLst/>
              <a:gdLst>
                <a:gd name="T0" fmla="*/ 21 w 298"/>
                <a:gd name="T1" fmla="*/ 496 h 525"/>
                <a:gd name="T2" fmla="*/ 39 w 298"/>
                <a:gd name="T3" fmla="*/ 472 h 525"/>
                <a:gd name="T4" fmla="*/ 41 w 298"/>
                <a:gd name="T5" fmla="*/ 469 h 525"/>
                <a:gd name="T6" fmla="*/ 42 w 298"/>
                <a:gd name="T7" fmla="*/ 469 h 525"/>
                <a:gd name="T8" fmla="*/ 43 w 298"/>
                <a:gd name="T9" fmla="*/ 467 h 525"/>
                <a:gd name="T10" fmla="*/ 83 w 298"/>
                <a:gd name="T11" fmla="*/ 423 h 525"/>
                <a:gd name="T12" fmla="*/ 171 w 298"/>
                <a:gd name="T13" fmla="*/ 325 h 525"/>
                <a:gd name="T14" fmla="*/ 212 w 298"/>
                <a:gd name="T15" fmla="*/ 268 h 525"/>
                <a:gd name="T16" fmla="*/ 240 w 298"/>
                <a:gd name="T17" fmla="*/ 189 h 525"/>
                <a:gd name="T18" fmla="*/ 240 w 298"/>
                <a:gd name="T19" fmla="*/ 177 h 525"/>
                <a:gd name="T20" fmla="*/ 240 w 298"/>
                <a:gd name="T21" fmla="*/ 176 h 525"/>
                <a:gd name="T22" fmla="*/ 240 w 298"/>
                <a:gd name="T23" fmla="*/ 175 h 525"/>
                <a:gd name="T24" fmla="*/ 240 w 298"/>
                <a:gd name="T25" fmla="*/ 164 h 525"/>
                <a:gd name="T26" fmla="*/ 239 w 298"/>
                <a:gd name="T27" fmla="*/ 156 h 525"/>
                <a:gd name="T28" fmla="*/ 237 w 298"/>
                <a:gd name="T29" fmla="*/ 141 h 525"/>
                <a:gd name="T30" fmla="*/ 210 w 298"/>
                <a:gd name="T31" fmla="*/ 86 h 525"/>
                <a:gd name="T32" fmla="*/ 137 w 298"/>
                <a:gd name="T33" fmla="*/ 39 h 525"/>
                <a:gd name="T34" fmla="*/ 127 w 298"/>
                <a:gd name="T35" fmla="*/ 37 h 525"/>
                <a:gd name="T36" fmla="*/ 117 w 298"/>
                <a:gd name="T37" fmla="*/ 35 h 525"/>
                <a:gd name="T38" fmla="*/ 112 w 298"/>
                <a:gd name="T39" fmla="*/ 35 h 525"/>
                <a:gd name="T40" fmla="*/ 112 w 298"/>
                <a:gd name="T41" fmla="*/ 35 h 525"/>
                <a:gd name="T42" fmla="*/ 110 w 298"/>
                <a:gd name="T43" fmla="*/ 35 h 525"/>
                <a:gd name="T44" fmla="*/ 104 w 298"/>
                <a:gd name="T45" fmla="*/ 34 h 525"/>
                <a:gd name="T46" fmla="*/ 98 w 298"/>
                <a:gd name="T47" fmla="*/ 34 h 525"/>
                <a:gd name="T48" fmla="*/ 87 w 298"/>
                <a:gd name="T49" fmla="*/ 36 h 525"/>
                <a:gd name="T50" fmla="*/ 29 w 298"/>
                <a:gd name="T51" fmla="*/ 61 h 525"/>
                <a:gd name="T52" fmla="*/ 7 w 298"/>
                <a:gd name="T53" fmla="*/ 76 h 525"/>
                <a:gd name="T54" fmla="*/ 5 w 298"/>
                <a:gd name="T55" fmla="*/ 73 h 525"/>
                <a:gd name="T56" fmla="*/ 54 w 298"/>
                <a:gd name="T57" fmla="*/ 23 h 525"/>
                <a:gd name="T58" fmla="*/ 85 w 298"/>
                <a:gd name="T59" fmla="*/ 6 h 525"/>
                <a:gd name="T60" fmla="*/ 97 w 298"/>
                <a:gd name="T61" fmla="*/ 3 h 525"/>
                <a:gd name="T62" fmla="*/ 105 w 298"/>
                <a:gd name="T63" fmla="*/ 1 h 525"/>
                <a:gd name="T64" fmla="*/ 111 w 298"/>
                <a:gd name="T65" fmla="*/ 0 h 525"/>
                <a:gd name="T66" fmla="*/ 118 w 298"/>
                <a:gd name="T67" fmla="*/ 0 h 525"/>
                <a:gd name="T68" fmla="*/ 130 w 298"/>
                <a:gd name="T69" fmla="*/ 0 h 525"/>
                <a:gd name="T70" fmla="*/ 143 w 298"/>
                <a:gd name="T71" fmla="*/ 1 h 525"/>
                <a:gd name="T72" fmla="*/ 248 w 298"/>
                <a:gd name="T73" fmla="*/ 51 h 525"/>
                <a:gd name="T74" fmla="*/ 280 w 298"/>
                <a:gd name="T75" fmla="*/ 96 h 525"/>
                <a:gd name="T76" fmla="*/ 292 w 298"/>
                <a:gd name="T77" fmla="*/ 127 h 525"/>
                <a:gd name="T78" fmla="*/ 296 w 298"/>
                <a:gd name="T79" fmla="*/ 150 h 525"/>
                <a:gd name="T80" fmla="*/ 298 w 298"/>
                <a:gd name="T81" fmla="*/ 161 h 525"/>
                <a:gd name="T82" fmla="*/ 298 w 298"/>
                <a:gd name="T83" fmla="*/ 172 h 525"/>
                <a:gd name="T84" fmla="*/ 298 w 298"/>
                <a:gd name="T85" fmla="*/ 173 h 525"/>
                <a:gd name="T86" fmla="*/ 298 w 298"/>
                <a:gd name="T87" fmla="*/ 178 h 525"/>
                <a:gd name="T88" fmla="*/ 298 w 298"/>
                <a:gd name="T89" fmla="*/ 195 h 525"/>
                <a:gd name="T90" fmla="*/ 281 w 298"/>
                <a:gd name="T91" fmla="*/ 260 h 525"/>
                <a:gd name="T92" fmla="*/ 236 w 298"/>
                <a:gd name="T93" fmla="*/ 331 h 525"/>
                <a:gd name="T94" fmla="*/ 156 w 298"/>
                <a:gd name="T95" fmla="*/ 409 h 525"/>
                <a:gd name="T96" fmla="*/ 62 w 298"/>
                <a:gd name="T97" fmla="*/ 480 h 525"/>
                <a:gd name="T98" fmla="*/ 56 w 298"/>
                <a:gd name="T99" fmla="*/ 484 h 525"/>
                <a:gd name="T100" fmla="*/ 56 w 298"/>
                <a:gd name="T101" fmla="*/ 484 h 525"/>
                <a:gd name="T102" fmla="*/ 55 w 298"/>
                <a:gd name="T103" fmla="*/ 484 h 525"/>
                <a:gd name="T104" fmla="*/ 45 w 298"/>
                <a:gd name="T105" fmla="*/ 493 h 525"/>
                <a:gd name="T106" fmla="*/ 0 w 298"/>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525">
                  <a:moveTo>
                    <a:pt x="0" y="525"/>
                  </a:moveTo>
                  <a:cubicBezTo>
                    <a:pt x="0" y="525"/>
                    <a:pt x="7" y="514"/>
                    <a:pt x="21" y="496"/>
                  </a:cubicBezTo>
                  <a:cubicBezTo>
                    <a:pt x="25" y="491"/>
                    <a:pt x="28" y="486"/>
                    <a:pt x="33" y="481"/>
                  </a:cubicBezTo>
                  <a:cubicBezTo>
                    <a:pt x="35" y="478"/>
                    <a:pt x="37" y="475"/>
                    <a:pt x="39" y="472"/>
                  </a:cubicBezTo>
                  <a:cubicBezTo>
                    <a:pt x="40" y="471"/>
                    <a:pt x="40" y="471"/>
                    <a:pt x="41" y="470"/>
                  </a:cubicBezTo>
                  <a:cubicBezTo>
                    <a:pt x="41" y="469"/>
                    <a:pt x="41" y="469"/>
                    <a:pt x="41" y="469"/>
                  </a:cubicBezTo>
                  <a:cubicBezTo>
                    <a:pt x="41" y="470"/>
                    <a:pt x="42" y="469"/>
                    <a:pt x="42" y="469"/>
                  </a:cubicBezTo>
                  <a:cubicBezTo>
                    <a:pt x="42" y="469"/>
                    <a:pt x="42" y="469"/>
                    <a:pt x="42" y="469"/>
                  </a:cubicBezTo>
                  <a:cubicBezTo>
                    <a:pt x="42" y="468"/>
                    <a:pt x="42" y="468"/>
                    <a:pt x="42" y="468"/>
                  </a:cubicBezTo>
                  <a:cubicBezTo>
                    <a:pt x="43" y="467"/>
                    <a:pt x="43" y="467"/>
                    <a:pt x="43" y="467"/>
                  </a:cubicBezTo>
                  <a:cubicBezTo>
                    <a:pt x="45" y="466"/>
                    <a:pt x="46" y="464"/>
                    <a:pt x="47" y="463"/>
                  </a:cubicBezTo>
                  <a:cubicBezTo>
                    <a:pt x="58" y="451"/>
                    <a:pt x="70" y="438"/>
                    <a:pt x="83" y="423"/>
                  </a:cubicBezTo>
                  <a:cubicBezTo>
                    <a:pt x="96" y="409"/>
                    <a:pt x="111" y="393"/>
                    <a:pt x="126" y="377"/>
                  </a:cubicBezTo>
                  <a:cubicBezTo>
                    <a:pt x="141" y="361"/>
                    <a:pt x="156" y="344"/>
                    <a:pt x="171" y="325"/>
                  </a:cubicBezTo>
                  <a:cubicBezTo>
                    <a:pt x="178" y="316"/>
                    <a:pt x="186" y="307"/>
                    <a:pt x="193" y="297"/>
                  </a:cubicBezTo>
                  <a:cubicBezTo>
                    <a:pt x="199" y="288"/>
                    <a:pt x="206" y="278"/>
                    <a:pt x="212" y="268"/>
                  </a:cubicBezTo>
                  <a:cubicBezTo>
                    <a:pt x="224" y="248"/>
                    <a:pt x="233" y="227"/>
                    <a:pt x="237" y="205"/>
                  </a:cubicBezTo>
                  <a:cubicBezTo>
                    <a:pt x="238" y="200"/>
                    <a:pt x="239" y="195"/>
                    <a:pt x="240" y="189"/>
                  </a:cubicBezTo>
                  <a:cubicBezTo>
                    <a:pt x="240" y="187"/>
                    <a:pt x="240" y="184"/>
                    <a:pt x="240" y="181"/>
                  </a:cubicBezTo>
                  <a:cubicBezTo>
                    <a:pt x="240" y="177"/>
                    <a:pt x="240" y="177"/>
                    <a:pt x="240" y="177"/>
                  </a:cubicBezTo>
                  <a:cubicBezTo>
                    <a:pt x="240" y="175"/>
                    <a:pt x="240" y="175"/>
                    <a:pt x="240" y="175"/>
                  </a:cubicBezTo>
                  <a:cubicBezTo>
                    <a:pt x="240" y="175"/>
                    <a:pt x="240" y="178"/>
                    <a:pt x="240" y="176"/>
                  </a:cubicBezTo>
                  <a:cubicBezTo>
                    <a:pt x="240" y="176"/>
                    <a:pt x="240" y="176"/>
                    <a:pt x="240" y="176"/>
                  </a:cubicBezTo>
                  <a:cubicBezTo>
                    <a:pt x="240" y="175"/>
                    <a:pt x="240" y="175"/>
                    <a:pt x="240" y="175"/>
                  </a:cubicBezTo>
                  <a:cubicBezTo>
                    <a:pt x="240" y="174"/>
                    <a:pt x="240" y="174"/>
                    <a:pt x="240" y="174"/>
                  </a:cubicBezTo>
                  <a:cubicBezTo>
                    <a:pt x="240" y="164"/>
                    <a:pt x="240" y="164"/>
                    <a:pt x="240" y="164"/>
                  </a:cubicBezTo>
                  <a:cubicBezTo>
                    <a:pt x="240" y="163"/>
                    <a:pt x="240" y="161"/>
                    <a:pt x="240" y="160"/>
                  </a:cubicBezTo>
                  <a:cubicBezTo>
                    <a:pt x="239" y="156"/>
                    <a:pt x="239" y="156"/>
                    <a:pt x="239" y="156"/>
                  </a:cubicBezTo>
                  <a:cubicBezTo>
                    <a:pt x="239" y="154"/>
                    <a:pt x="239" y="151"/>
                    <a:pt x="238" y="149"/>
                  </a:cubicBezTo>
                  <a:cubicBezTo>
                    <a:pt x="238" y="147"/>
                    <a:pt x="237" y="144"/>
                    <a:pt x="237" y="141"/>
                  </a:cubicBezTo>
                  <a:cubicBezTo>
                    <a:pt x="234" y="131"/>
                    <a:pt x="230" y="121"/>
                    <a:pt x="226" y="112"/>
                  </a:cubicBezTo>
                  <a:cubicBezTo>
                    <a:pt x="221" y="103"/>
                    <a:pt x="216" y="94"/>
                    <a:pt x="210" y="86"/>
                  </a:cubicBezTo>
                  <a:cubicBezTo>
                    <a:pt x="197" y="70"/>
                    <a:pt x="181" y="58"/>
                    <a:pt x="163" y="49"/>
                  </a:cubicBezTo>
                  <a:cubicBezTo>
                    <a:pt x="155" y="45"/>
                    <a:pt x="146" y="42"/>
                    <a:pt x="137" y="39"/>
                  </a:cubicBezTo>
                  <a:cubicBezTo>
                    <a:pt x="134" y="39"/>
                    <a:pt x="132" y="38"/>
                    <a:pt x="130" y="38"/>
                  </a:cubicBezTo>
                  <a:cubicBezTo>
                    <a:pt x="127" y="37"/>
                    <a:pt x="127" y="37"/>
                    <a:pt x="127" y="37"/>
                  </a:cubicBezTo>
                  <a:cubicBezTo>
                    <a:pt x="126" y="37"/>
                    <a:pt x="124" y="37"/>
                    <a:pt x="123" y="36"/>
                  </a:cubicBezTo>
                  <a:cubicBezTo>
                    <a:pt x="121" y="36"/>
                    <a:pt x="119" y="36"/>
                    <a:pt x="117" y="35"/>
                  </a:cubicBezTo>
                  <a:cubicBezTo>
                    <a:pt x="113" y="35"/>
                    <a:pt x="113" y="35"/>
                    <a:pt x="113" y="35"/>
                  </a:cubicBezTo>
                  <a:cubicBezTo>
                    <a:pt x="112" y="35"/>
                    <a:pt x="112" y="35"/>
                    <a:pt x="112" y="35"/>
                  </a:cubicBezTo>
                  <a:cubicBezTo>
                    <a:pt x="112" y="35"/>
                    <a:pt x="112" y="35"/>
                    <a:pt x="112" y="35"/>
                  </a:cubicBezTo>
                  <a:cubicBezTo>
                    <a:pt x="112" y="35"/>
                    <a:pt x="113" y="35"/>
                    <a:pt x="112" y="35"/>
                  </a:cubicBezTo>
                  <a:cubicBezTo>
                    <a:pt x="112" y="35"/>
                    <a:pt x="112" y="35"/>
                    <a:pt x="112" y="35"/>
                  </a:cubicBezTo>
                  <a:cubicBezTo>
                    <a:pt x="110" y="35"/>
                    <a:pt x="110" y="35"/>
                    <a:pt x="110" y="35"/>
                  </a:cubicBezTo>
                  <a:cubicBezTo>
                    <a:pt x="109" y="34"/>
                    <a:pt x="108" y="34"/>
                    <a:pt x="107" y="34"/>
                  </a:cubicBezTo>
                  <a:cubicBezTo>
                    <a:pt x="105" y="34"/>
                    <a:pt x="105" y="34"/>
                    <a:pt x="104" y="34"/>
                  </a:cubicBezTo>
                  <a:cubicBezTo>
                    <a:pt x="101" y="34"/>
                    <a:pt x="101" y="34"/>
                    <a:pt x="101" y="34"/>
                  </a:cubicBezTo>
                  <a:cubicBezTo>
                    <a:pt x="100" y="34"/>
                    <a:pt x="99" y="34"/>
                    <a:pt x="98" y="34"/>
                  </a:cubicBezTo>
                  <a:cubicBezTo>
                    <a:pt x="96" y="34"/>
                    <a:pt x="94" y="35"/>
                    <a:pt x="92" y="35"/>
                  </a:cubicBezTo>
                  <a:cubicBezTo>
                    <a:pt x="90" y="35"/>
                    <a:pt x="88" y="35"/>
                    <a:pt x="87" y="36"/>
                  </a:cubicBezTo>
                  <a:cubicBezTo>
                    <a:pt x="79" y="37"/>
                    <a:pt x="71" y="40"/>
                    <a:pt x="65" y="42"/>
                  </a:cubicBezTo>
                  <a:cubicBezTo>
                    <a:pt x="51" y="48"/>
                    <a:pt x="39" y="55"/>
                    <a:pt x="29" y="61"/>
                  </a:cubicBezTo>
                  <a:cubicBezTo>
                    <a:pt x="25" y="64"/>
                    <a:pt x="20" y="67"/>
                    <a:pt x="17" y="69"/>
                  </a:cubicBezTo>
                  <a:cubicBezTo>
                    <a:pt x="13" y="72"/>
                    <a:pt x="10" y="74"/>
                    <a:pt x="7" y="76"/>
                  </a:cubicBezTo>
                  <a:cubicBezTo>
                    <a:pt x="2" y="79"/>
                    <a:pt x="0" y="81"/>
                    <a:pt x="0" y="81"/>
                  </a:cubicBezTo>
                  <a:cubicBezTo>
                    <a:pt x="0" y="81"/>
                    <a:pt x="2" y="78"/>
                    <a:pt x="5" y="73"/>
                  </a:cubicBezTo>
                  <a:cubicBezTo>
                    <a:pt x="9" y="68"/>
                    <a:pt x="14" y="61"/>
                    <a:pt x="22" y="52"/>
                  </a:cubicBezTo>
                  <a:cubicBezTo>
                    <a:pt x="30" y="43"/>
                    <a:pt x="40" y="33"/>
                    <a:pt x="54" y="23"/>
                  </a:cubicBezTo>
                  <a:cubicBezTo>
                    <a:pt x="61" y="18"/>
                    <a:pt x="69" y="13"/>
                    <a:pt x="78" y="9"/>
                  </a:cubicBezTo>
                  <a:cubicBezTo>
                    <a:pt x="80" y="8"/>
                    <a:pt x="83" y="7"/>
                    <a:pt x="85" y="6"/>
                  </a:cubicBezTo>
                  <a:cubicBezTo>
                    <a:pt x="88" y="5"/>
                    <a:pt x="90" y="4"/>
                    <a:pt x="93" y="4"/>
                  </a:cubicBezTo>
                  <a:cubicBezTo>
                    <a:pt x="94" y="3"/>
                    <a:pt x="95" y="3"/>
                    <a:pt x="97" y="3"/>
                  </a:cubicBezTo>
                  <a:cubicBezTo>
                    <a:pt x="98" y="2"/>
                    <a:pt x="100" y="2"/>
                    <a:pt x="101" y="2"/>
                  </a:cubicBezTo>
                  <a:cubicBezTo>
                    <a:pt x="103" y="2"/>
                    <a:pt x="104" y="1"/>
                    <a:pt x="105" y="1"/>
                  </a:cubicBezTo>
                  <a:cubicBezTo>
                    <a:pt x="107" y="1"/>
                    <a:pt x="108" y="1"/>
                    <a:pt x="109" y="1"/>
                  </a:cubicBezTo>
                  <a:cubicBezTo>
                    <a:pt x="111" y="0"/>
                    <a:pt x="111" y="0"/>
                    <a:pt x="111" y="0"/>
                  </a:cubicBezTo>
                  <a:cubicBezTo>
                    <a:pt x="114" y="0"/>
                    <a:pt x="114" y="0"/>
                    <a:pt x="114" y="0"/>
                  </a:cubicBezTo>
                  <a:cubicBezTo>
                    <a:pt x="115" y="0"/>
                    <a:pt x="116" y="0"/>
                    <a:pt x="118" y="0"/>
                  </a:cubicBezTo>
                  <a:cubicBezTo>
                    <a:pt x="120" y="0"/>
                    <a:pt x="123" y="0"/>
                    <a:pt x="126" y="0"/>
                  </a:cubicBezTo>
                  <a:cubicBezTo>
                    <a:pt x="128" y="0"/>
                    <a:pt x="129" y="0"/>
                    <a:pt x="130" y="0"/>
                  </a:cubicBezTo>
                  <a:cubicBezTo>
                    <a:pt x="132" y="0"/>
                    <a:pt x="133" y="0"/>
                    <a:pt x="135" y="0"/>
                  </a:cubicBezTo>
                  <a:cubicBezTo>
                    <a:pt x="138" y="0"/>
                    <a:pt x="140" y="1"/>
                    <a:pt x="143" y="1"/>
                  </a:cubicBezTo>
                  <a:cubicBezTo>
                    <a:pt x="155" y="2"/>
                    <a:pt x="167" y="5"/>
                    <a:pt x="180" y="8"/>
                  </a:cubicBezTo>
                  <a:cubicBezTo>
                    <a:pt x="204" y="16"/>
                    <a:pt x="228" y="31"/>
                    <a:pt x="248" y="51"/>
                  </a:cubicBezTo>
                  <a:cubicBezTo>
                    <a:pt x="258" y="61"/>
                    <a:pt x="267" y="73"/>
                    <a:pt x="274" y="86"/>
                  </a:cubicBezTo>
                  <a:cubicBezTo>
                    <a:pt x="276" y="89"/>
                    <a:pt x="278" y="92"/>
                    <a:pt x="280" y="96"/>
                  </a:cubicBezTo>
                  <a:cubicBezTo>
                    <a:pt x="281" y="99"/>
                    <a:pt x="283" y="102"/>
                    <a:pt x="284" y="106"/>
                  </a:cubicBezTo>
                  <a:cubicBezTo>
                    <a:pt x="287" y="113"/>
                    <a:pt x="290" y="120"/>
                    <a:pt x="292" y="127"/>
                  </a:cubicBezTo>
                  <a:cubicBezTo>
                    <a:pt x="293" y="131"/>
                    <a:pt x="294" y="134"/>
                    <a:pt x="294" y="138"/>
                  </a:cubicBezTo>
                  <a:cubicBezTo>
                    <a:pt x="295" y="142"/>
                    <a:pt x="296" y="146"/>
                    <a:pt x="296" y="150"/>
                  </a:cubicBezTo>
                  <a:cubicBezTo>
                    <a:pt x="297" y="156"/>
                    <a:pt x="297" y="156"/>
                    <a:pt x="297" y="156"/>
                  </a:cubicBezTo>
                  <a:cubicBezTo>
                    <a:pt x="298" y="158"/>
                    <a:pt x="298" y="160"/>
                    <a:pt x="298" y="161"/>
                  </a:cubicBezTo>
                  <a:cubicBezTo>
                    <a:pt x="298" y="171"/>
                    <a:pt x="298" y="171"/>
                    <a:pt x="298" y="171"/>
                  </a:cubicBezTo>
                  <a:cubicBezTo>
                    <a:pt x="298" y="172"/>
                    <a:pt x="298" y="172"/>
                    <a:pt x="298" y="172"/>
                  </a:cubicBezTo>
                  <a:cubicBezTo>
                    <a:pt x="298" y="173"/>
                    <a:pt x="298" y="173"/>
                    <a:pt x="298" y="173"/>
                  </a:cubicBezTo>
                  <a:cubicBezTo>
                    <a:pt x="298" y="173"/>
                    <a:pt x="298" y="173"/>
                    <a:pt x="298" y="173"/>
                  </a:cubicBezTo>
                  <a:cubicBezTo>
                    <a:pt x="298" y="175"/>
                    <a:pt x="298" y="175"/>
                    <a:pt x="298" y="175"/>
                  </a:cubicBezTo>
                  <a:cubicBezTo>
                    <a:pt x="298" y="178"/>
                    <a:pt x="298" y="178"/>
                    <a:pt x="298" y="178"/>
                  </a:cubicBezTo>
                  <a:cubicBezTo>
                    <a:pt x="298" y="184"/>
                    <a:pt x="298" y="184"/>
                    <a:pt x="298" y="184"/>
                  </a:cubicBezTo>
                  <a:cubicBezTo>
                    <a:pt x="298" y="187"/>
                    <a:pt x="298" y="191"/>
                    <a:pt x="298" y="195"/>
                  </a:cubicBezTo>
                  <a:cubicBezTo>
                    <a:pt x="297" y="202"/>
                    <a:pt x="296" y="210"/>
                    <a:pt x="294" y="217"/>
                  </a:cubicBezTo>
                  <a:cubicBezTo>
                    <a:pt x="291" y="232"/>
                    <a:pt x="286" y="246"/>
                    <a:pt x="281" y="260"/>
                  </a:cubicBezTo>
                  <a:cubicBezTo>
                    <a:pt x="275" y="273"/>
                    <a:pt x="268" y="286"/>
                    <a:pt x="260" y="298"/>
                  </a:cubicBezTo>
                  <a:cubicBezTo>
                    <a:pt x="253" y="310"/>
                    <a:pt x="244" y="321"/>
                    <a:pt x="236" y="331"/>
                  </a:cubicBezTo>
                  <a:cubicBezTo>
                    <a:pt x="227" y="341"/>
                    <a:pt x="218" y="351"/>
                    <a:pt x="210" y="360"/>
                  </a:cubicBezTo>
                  <a:cubicBezTo>
                    <a:pt x="192" y="378"/>
                    <a:pt x="174" y="394"/>
                    <a:pt x="156" y="409"/>
                  </a:cubicBezTo>
                  <a:cubicBezTo>
                    <a:pt x="139" y="423"/>
                    <a:pt x="122" y="437"/>
                    <a:pt x="106" y="448"/>
                  </a:cubicBezTo>
                  <a:cubicBezTo>
                    <a:pt x="90" y="460"/>
                    <a:pt x="75" y="471"/>
                    <a:pt x="62" y="480"/>
                  </a:cubicBezTo>
                  <a:cubicBezTo>
                    <a:pt x="60" y="481"/>
                    <a:pt x="59" y="482"/>
                    <a:pt x="57" y="483"/>
                  </a:cubicBezTo>
                  <a:cubicBezTo>
                    <a:pt x="56" y="484"/>
                    <a:pt x="56" y="484"/>
                    <a:pt x="56" y="484"/>
                  </a:cubicBezTo>
                  <a:cubicBezTo>
                    <a:pt x="56" y="484"/>
                    <a:pt x="56" y="484"/>
                    <a:pt x="56" y="484"/>
                  </a:cubicBezTo>
                  <a:cubicBezTo>
                    <a:pt x="56" y="484"/>
                    <a:pt x="56" y="484"/>
                    <a:pt x="56" y="484"/>
                  </a:cubicBezTo>
                  <a:cubicBezTo>
                    <a:pt x="55" y="484"/>
                    <a:pt x="56" y="483"/>
                    <a:pt x="56" y="484"/>
                  </a:cubicBezTo>
                  <a:cubicBezTo>
                    <a:pt x="55" y="484"/>
                    <a:pt x="55" y="484"/>
                    <a:pt x="55" y="484"/>
                  </a:cubicBezTo>
                  <a:cubicBezTo>
                    <a:pt x="55" y="485"/>
                    <a:pt x="54" y="485"/>
                    <a:pt x="53" y="486"/>
                  </a:cubicBezTo>
                  <a:cubicBezTo>
                    <a:pt x="50" y="488"/>
                    <a:pt x="47" y="490"/>
                    <a:pt x="45" y="493"/>
                  </a:cubicBezTo>
                  <a:cubicBezTo>
                    <a:pt x="39" y="497"/>
                    <a:pt x="34" y="501"/>
                    <a:pt x="29" y="504"/>
                  </a:cubicBezTo>
                  <a:cubicBezTo>
                    <a:pt x="11" y="518"/>
                    <a:pt x="0" y="525"/>
                    <a:pt x="0"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74" name="文本占位符 11">
            <a:extLst>
              <a:ext uri="{FF2B5EF4-FFF2-40B4-BE49-F238E27FC236}">
                <a16:creationId xmlns:a16="http://schemas.microsoft.com/office/drawing/2014/main" id="{EEDA30F5-1B99-44AC-A861-1A7A01298AA7}"/>
              </a:ext>
            </a:extLst>
          </p:cNvPr>
          <p:cNvSpPr>
            <a:spLocks noGrp="1"/>
          </p:cNvSpPr>
          <p:nvPr>
            <p:ph type="body" sz="quarter" idx="17" hasCustomPrompt="1"/>
          </p:nvPr>
        </p:nvSpPr>
        <p:spPr>
          <a:xfrm>
            <a:off x="7406849" y="2860152"/>
            <a:ext cx="2857668" cy="238325"/>
          </a:xfrm>
          <a:prstGeom prst="rect">
            <a:avLst/>
          </a:prstGeom>
        </p:spPr>
        <p:txBody>
          <a:bodyPr vert="horz" anchor="t" anchorCtr="0"/>
          <a:lstStyle>
            <a:lvl1pPr marL="0" indent="0" algn="dist">
              <a:buNone/>
              <a:defRPr sz="12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CLICK TO ENTER THE TITLE TEXT</a:t>
            </a:r>
          </a:p>
        </p:txBody>
      </p:sp>
      <p:sp>
        <p:nvSpPr>
          <p:cNvPr id="75" name="文本占位符 11">
            <a:extLst>
              <a:ext uri="{FF2B5EF4-FFF2-40B4-BE49-F238E27FC236}">
                <a16:creationId xmlns:a16="http://schemas.microsoft.com/office/drawing/2014/main" id="{D1F9EDC6-31FF-4932-A1C1-9CA3D17D4D24}"/>
              </a:ext>
            </a:extLst>
          </p:cNvPr>
          <p:cNvSpPr>
            <a:spLocks noGrp="1"/>
          </p:cNvSpPr>
          <p:nvPr>
            <p:ph type="body" sz="quarter" idx="18" hasCustomPrompt="1"/>
          </p:nvPr>
        </p:nvSpPr>
        <p:spPr>
          <a:xfrm>
            <a:off x="7393507" y="2495470"/>
            <a:ext cx="2723642" cy="358843"/>
          </a:xfrm>
          <a:prstGeom prst="rect">
            <a:avLst/>
          </a:prstGeom>
        </p:spPr>
        <p:txBody>
          <a:bodyPr vert="horz" anchor="t" anchorCtr="0"/>
          <a:lstStyle>
            <a:lvl1pPr marL="0" indent="0" algn="l">
              <a:buNone/>
              <a:defRPr sz="24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输入标题文字</a:t>
            </a:r>
          </a:p>
        </p:txBody>
      </p:sp>
      <p:sp>
        <p:nvSpPr>
          <p:cNvPr id="76" name="文本占位符 11">
            <a:extLst>
              <a:ext uri="{FF2B5EF4-FFF2-40B4-BE49-F238E27FC236}">
                <a16:creationId xmlns:a16="http://schemas.microsoft.com/office/drawing/2014/main" id="{65CC0FAD-6410-4294-94C1-87BF11DF2103}"/>
              </a:ext>
            </a:extLst>
          </p:cNvPr>
          <p:cNvSpPr>
            <a:spLocks noGrp="1"/>
          </p:cNvSpPr>
          <p:nvPr>
            <p:ph type="body" sz="quarter" idx="19" hasCustomPrompt="1"/>
          </p:nvPr>
        </p:nvSpPr>
        <p:spPr>
          <a:xfrm>
            <a:off x="6331737" y="2594624"/>
            <a:ext cx="518242" cy="468371"/>
          </a:xfrm>
          <a:prstGeom prst="rect">
            <a:avLst/>
          </a:prstGeom>
        </p:spPr>
        <p:txBody>
          <a:bodyPr vert="horz" anchor="t" anchorCtr="0"/>
          <a:lstStyle>
            <a:lvl1pPr marL="0" indent="0" algn="dist">
              <a:buNone/>
              <a:defRPr sz="32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2</a:t>
            </a:r>
            <a:endParaRPr lang="zh-CN" altLang="en-US" dirty="0"/>
          </a:p>
        </p:txBody>
      </p:sp>
      <p:grpSp>
        <p:nvGrpSpPr>
          <p:cNvPr id="77" name="组合 76">
            <a:extLst>
              <a:ext uri="{FF2B5EF4-FFF2-40B4-BE49-F238E27FC236}">
                <a16:creationId xmlns:a16="http://schemas.microsoft.com/office/drawing/2014/main" id="{6326CBA5-E5F8-4536-AE61-0E8B0229D895}"/>
              </a:ext>
            </a:extLst>
          </p:cNvPr>
          <p:cNvGrpSpPr/>
          <p:nvPr userDrawn="1"/>
        </p:nvGrpSpPr>
        <p:grpSpPr>
          <a:xfrm>
            <a:off x="6151374" y="3771719"/>
            <a:ext cx="881970" cy="776388"/>
            <a:chOff x="4637088" y="4853594"/>
            <a:chExt cx="1763712" cy="1552575"/>
          </a:xfrm>
          <a:solidFill>
            <a:srgbClr val="E14F66"/>
          </a:solidFill>
        </p:grpSpPr>
        <p:sp>
          <p:nvSpPr>
            <p:cNvPr id="78" name="Freeform 66">
              <a:extLst>
                <a:ext uri="{FF2B5EF4-FFF2-40B4-BE49-F238E27FC236}">
                  <a16:creationId xmlns:a16="http://schemas.microsoft.com/office/drawing/2014/main" id="{1D869BEE-1FD2-4195-A928-2BD253E690E4}"/>
                </a:ext>
              </a:extLst>
            </p:cNvPr>
            <p:cNvSpPr/>
            <p:nvPr/>
          </p:nvSpPr>
          <p:spPr bwMode="auto">
            <a:xfrm>
              <a:off x="4637088" y="4853594"/>
              <a:ext cx="882650" cy="1552575"/>
            </a:xfrm>
            <a:custGeom>
              <a:avLst/>
              <a:gdLst>
                <a:gd name="T0" fmla="*/ 269 w 299"/>
                <a:gd name="T1" fmla="*/ 504 h 525"/>
                <a:gd name="T2" fmla="*/ 245 w 299"/>
                <a:gd name="T3" fmla="*/ 486 h 525"/>
                <a:gd name="T4" fmla="*/ 243 w 299"/>
                <a:gd name="T5" fmla="*/ 484 h 525"/>
                <a:gd name="T6" fmla="*/ 243 w 299"/>
                <a:gd name="T7" fmla="*/ 484 h 525"/>
                <a:gd name="T8" fmla="*/ 241 w 299"/>
                <a:gd name="T9" fmla="*/ 483 h 525"/>
                <a:gd name="T10" fmla="*/ 193 w 299"/>
                <a:gd name="T11" fmla="*/ 448 h 525"/>
                <a:gd name="T12" fmla="*/ 89 w 299"/>
                <a:gd name="T13" fmla="*/ 360 h 525"/>
                <a:gd name="T14" fmla="*/ 38 w 299"/>
                <a:gd name="T15" fmla="*/ 298 h 525"/>
                <a:gd name="T16" fmla="*/ 4 w 299"/>
                <a:gd name="T17" fmla="*/ 217 h 525"/>
                <a:gd name="T18" fmla="*/ 0 w 299"/>
                <a:gd name="T19" fmla="*/ 184 h 525"/>
                <a:gd name="T20" fmla="*/ 0 w 299"/>
                <a:gd name="T21" fmla="*/ 175 h 525"/>
                <a:gd name="T22" fmla="*/ 0 w 299"/>
                <a:gd name="T23" fmla="*/ 173 h 525"/>
                <a:gd name="T24" fmla="*/ 0 w 299"/>
                <a:gd name="T25" fmla="*/ 171 h 525"/>
                <a:gd name="T26" fmla="*/ 1 w 299"/>
                <a:gd name="T27" fmla="*/ 156 h 525"/>
                <a:gd name="T28" fmla="*/ 4 w 299"/>
                <a:gd name="T29" fmla="*/ 138 h 525"/>
                <a:gd name="T30" fmla="*/ 14 w 299"/>
                <a:gd name="T31" fmla="*/ 106 h 525"/>
                <a:gd name="T32" fmla="*/ 24 w 299"/>
                <a:gd name="T33" fmla="*/ 86 h 525"/>
                <a:gd name="T34" fmla="*/ 119 w 299"/>
                <a:gd name="T35" fmla="*/ 8 h 525"/>
                <a:gd name="T36" fmla="*/ 164 w 299"/>
                <a:gd name="T37" fmla="*/ 0 h 525"/>
                <a:gd name="T38" fmla="*/ 172 w 299"/>
                <a:gd name="T39" fmla="*/ 0 h 525"/>
                <a:gd name="T40" fmla="*/ 185 w 299"/>
                <a:gd name="T41" fmla="*/ 0 h 525"/>
                <a:gd name="T42" fmla="*/ 189 w 299"/>
                <a:gd name="T43" fmla="*/ 1 h 525"/>
                <a:gd name="T44" fmla="*/ 197 w 299"/>
                <a:gd name="T45" fmla="*/ 2 h 525"/>
                <a:gd name="T46" fmla="*/ 206 w 299"/>
                <a:gd name="T47" fmla="*/ 4 h 525"/>
                <a:gd name="T48" fmla="*/ 221 w 299"/>
                <a:gd name="T49" fmla="*/ 9 h 525"/>
                <a:gd name="T50" fmla="*/ 277 w 299"/>
                <a:gd name="T51" fmla="*/ 52 h 525"/>
                <a:gd name="T52" fmla="*/ 299 w 299"/>
                <a:gd name="T53" fmla="*/ 81 h 525"/>
                <a:gd name="T54" fmla="*/ 282 w 299"/>
                <a:gd name="T55" fmla="*/ 69 h 525"/>
                <a:gd name="T56" fmla="*/ 234 w 299"/>
                <a:gd name="T57" fmla="*/ 42 h 525"/>
                <a:gd name="T58" fmla="*/ 206 w 299"/>
                <a:gd name="T59" fmla="*/ 35 h 525"/>
                <a:gd name="T60" fmla="*/ 197 w 299"/>
                <a:gd name="T61" fmla="*/ 34 h 525"/>
                <a:gd name="T62" fmla="*/ 192 w 299"/>
                <a:gd name="T63" fmla="*/ 34 h 525"/>
                <a:gd name="T64" fmla="*/ 186 w 299"/>
                <a:gd name="T65" fmla="*/ 35 h 525"/>
                <a:gd name="T66" fmla="*/ 187 w 299"/>
                <a:gd name="T67" fmla="*/ 35 h 525"/>
                <a:gd name="T68" fmla="*/ 185 w 299"/>
                <a:gd name="T69" fmla="*/ 35 h 525"/>
                <a:gd name="T70" fmla="*/ 175 w 299"/>
                <a:gd name="T71" fmla="*/ 36 h 525"/>
                <a:gd name="T72" fmla="*/ 169 w 299"/>
                <a:gd name="T73" fmla="*/ 38 h 525"/>
                <a:gd name="T74" fmla="*/ 135 w 299"/>
                <a:gd name="T75" fmla="*/ 49 h 525"/>
                <a:gd name="T76" fmla="*/ 72 w 299"/>
                <a:gd name="T77" fmla="*/ 112 h 525"/>
                <a:gd name="T78" fmla="*/ 60 w 299"/>
                <a:gd name="T79" fmla="*/ 149 h 525"/>
                <a:gd name="T80" fmla="*/ 59 w 299"/>
                <a:gd name="T81" fmla="*/ 160 h 525"/>
                <a:gd name="T82" fmla="*/ 58 w 299"/>
                <a:gd name="T83" fmla="*/ 174 h 525"/>
                <a:gd name="T84" fmla="*/ 58 w 299"/>
                <a:gd name="T85" fmla="*/ 176 h 525"/>
                <a:gd name="T86" fmla="*/ 58 w 299"/>
                <a:gd name="T87" fmla="*/ 175 h 525"/>
                <a:gd name="T88" fmla="*/ 58 w 299"/>
                <a:gd name="T89" fmla="*/ 181 h 525"/>
                <a:gd name="T90" fmla="*/ 62 w 299"/>
                <a:gd name="T91" fmla="*/ 205 h 525"/>
                <a:gd name="T92" fmla="*/ 106 w 299"/>
                <a:gd name="T93" fmla="*/ 297 h 525"/>
                <a:gd name="T94" fmla="*/ 173 w 299"/>
                <a:gd name="T95" fmla="*/ 377 h 525"/>
                <a:gd name="T96" fmla="*/ 251 w 299"/>
                <a:gd name="T97" fmla="*/ 463 h 525"/>
                <a:gd name="T98" fmla="*/ 256 w 299"/>
                <a:gd name="T99" fmla="*/ 468 h 525"/>
                <a:gd name="T100" fmla="*/ 257 w 299"/>
                <a:gd name="T101" fmla="*/ 469 h 525"/>
                <a:gd name="T102" fmla="*/ 258 w 299"/>
                <a:gd name="T103" fmla="*/ 470 h 525"/>
                <a:gd name="T104" fmla="*/ 266 w 299"/>
                <a:gd name="T105" fmla="*/ 481 h 525"/>
                <a:gd name="T106" fmla="*/ 299 w 299"/>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9" h="525">
                  <a:moveTo>
                    <a:pt x="299" y="525"/>
                  </a:moveTo>
                  <a:cubicBezTo>
                    <a:pt x="299" y="525"/>
                    <a:pt x="288" y="518"/>
                    <a:pt x="269" y="504"/>
                  </a:cubicBezTo>
                  <a:cubicBezTo>
                    <a:pt x="265" y="501"/>
                    <a:pt x="260" y="497"/>
                    <a:pt x="254" y="493"/>
                  </a:cubicBezTo>
                  <a:cubicBezTo>
                    <a:pt x="251" y="490"/>
                    <a:pt x="248" y="488"/>
                    <a:pt x="245" y="486"/>
                  </a:cubicBezTo>
                  <a:cubicBezTo>
                    <a:pt x="245" y="485"/>
                    <a:pt x="244" y="485"/>
                    <a:pt x="243" y="484"/>
                  </a:cubicBezTo>
                  <a:cubicBezTo>
                    <a:pt x="243" y="484"/>
                    <a:pt x="243" y="484"/>
                    <a:pt x="243" y="484"/>
                  </a:cubicBezTo>
                  <a:cubicBezTo>
                    <a:pt x="242" y="483"/>
                    <a:pt x="243" y="484"/>
                    <a:pt x="243" y="484"/>
                  </a:cubicBezTo>
                  <a:cubicBezTo>
                    <a:pt x="243" y="484"/>
                    <a:pt x="243" y="484"/>
                    <a:pt x="243" y="484"/>
                  </a:cubicBezTo>
                  <a:cubicBezTo>
                    <a:pt x="243" y="484"/>
                    <a:pt x="243" y="484"/>
                    <a:pt x="243" y="484"/>
                  </a:cubicBezTo>
                  <a:cubicBezTo>
                    <a:pt x="241" y="483"/>
                    <a:pt x="241" y="483"/>
                    <a:pt x="241" y="483"/>
                  </a:cubicBezTo>
                  <a:cubicBezTo>
                    <a:pt x="240" y="482"/>
                    <a:pt x="238" y="481"/>
                    <a:pt x="236" y="480"/>
                  </a:cubicBezTo>
                  <a:cubicBezTo>
                    <a:pt x="223" y="471"/>
                    <a:pt x="209" y="460"/>
                    <a:pt x="193" y="448"/>
                  </a:cubicBezTo>
                  <a:cubicBezTo>
                    <a:pt x="177" y="437"/>
                    <a:pt x="160" y="423"/>
                    <a:pt x="142" y="409"/>
                  </a:cubicBezTo>
                  <a:cubicBezTo>
                    <a:pt x="125" y="394"/>
                    <a:pt x="107" y="378"/>
                    <a:pt x="89" y="360"/>
                  </a:cubicBezTo>
                  <a:cubicBezTo>
                    <a:pt x="80" y="351"/>
                    <a:pt x="71" y="341"/>
                    <a:pt x="63" y="331"/>
                  </a:cubicBezTo>
                  <a:cubicBezTo>
                    <a:pt x="54" y="321"/>
                    <a:pt x="46" y="310"/>
                    <a:pt x="38" y="298"/>
                  </a:cubicBezTo>
                  <a:cubicBezTo>
                    <a:pt x="31" y="286"/>
                    <a:pt x="24" y="273"/>
                    <a:pt x="18" y="260"/>
                  </a:cubicBezTo>
                  <a:cubicBezTo>
                    <a:pt x="12" y="246"/>
                    <a:pt x="7" y="232"/>
                    <a:pt x="4" y="217"/>
                  </a:cubicBezTo>
                  <a:cubicBezTo>
                    <a:pt x="3" y="210"/>
                    <a:pt x="2" y="202"/>
                    <a:pt x="1" y="195"/>
                  </a:cubicBezTo>
                  <a:cubicBezTo>
                    <a:pt x="1" y="191"/>
                    <a:pt x="0" y="187"/>
                    <a:pt x="0" y="184"/>
                  </a:cubicBezTo>
                  <a:cubicBezTo>
                    <a:pt x="0" y="178"/>
                    <a:pt x="0" y="178"/>
                    <a:pt x="0" y="178"/>
                  </a:cubicBezTo>
                  <a:cubicBezTo>
                    <a:pt x="0" y="175"/>
                    <a:pt x="0" y="175"/>
                    <a:pt x="0" y="175"/>
                  </a:cubicBezTo>
                  <a:cubicBezTo>
                    <a:pt x="0" y="173"/>
                    <a:pt x="0" y="173"/>
                    <a:pt x="0" y="173"/>
                  </a:cubicBezTo>
                  <a:cubicBezTo>
                    <a:pt x="0" y="173"/>
                    <a:pt x="0" y="173"/>
                    <a:pt x="0" y="173"/>
                  </a:cubicBezTo>
                  <a:cubicBezTo>
                    <a:pt x="0" y="172"/>
                    <a:pt x="0" y="172"/>
                    <a:pt x="0" y="172"/>
                  </a:cubicBezTo>
                  <a:cubicBezTo>
                    <a:pt x="0" y="171"/>
                    <a:pt x="0" y="171"/>
                    <a:pt x="0" y="171"/>
                  </a:cubicBezTo>
                  <a:cubicBezTo>
                    <a:pt x="1" y="161"/>
                    <a:pt x="1" y="161"/>
                    <a:pt x="1" y="161"/>
                  </a:cubicBezTo>
                  <a:cubicBezTo>
                    <a:pt x="1" y="160"/>
                    <a:pt x="1" y="158"/>
                    <a:pt x="1" y="156"/>
                  </a:cubicBezTo>
                  <a:cubicBezTo>
                    <a:pt x="2" y="150"/>
                    <a:pt x="2" y="150"/>
                    <a:pt x="2" y="150"/>
                  </a:cubicBezTo>
                  <a:cubicBezTo>
                    <a:pt x="3" y="146"/>
                    <a:pt x="3" y="142"/>
                    <a:pt x="4" y="138"/>
                  </a:cubicBezTo>
                  <a:cubicBezTo>
                    <a:pt x="5" y="134"/>
                    <a:pt x="6" y="131"/>
                    <a:pt x="7" y="127"/>
                  </a:cubicBezTo>
                  <a:cubicBezTo>
                    <a:pt x="9" y="120"/>
                    <a:pt x="12" y="113"/>
                    <a:pt x="14" y="106"/>
                  </a:cubicBezTo>
                  <a:cubicBezTo>
                    <a:pt x="15" y="102"/>
                    <a:pt x="17" y="99"/>
                    <a:pt x="19" y="96"/>
                  </a:cubicBezTo>
                  <a:cubicBezTo>
                    <a:pt x="21" y="92"/>
                    <a:pt x="22" y="89"/>
                    <a:pt x="24" y="86"/>
                  </a:cubicBezTo>
                  <a:cubicBezTo>
                    <a:pt x="32" y="73"/>
                    <a:pt x="40" y="61"/>
                    <a:pt x="51" y="51"/>
                  </a:cubicBezTo>
                  <a:cubicBezTo>
                    <a:pt x="70" y="31"/>
                    <a:pt x="95" y="16"/>
                    <a:pt x="119" y="8"/>
                  </a:cubicBezTo>
                  <a:cubicBezTo>
                    <a:pt x="131" y="5"/>
                    <a:pt x="143" y="2"/>
                    <a:pt x="155" y="1"/>
                  </a:cubicBezTo>
                  <a:cubicBezTo>
                    <a:pt x="158" y="1"/>
                    <a:pt x="161" y="0"/>
                    <a:pt x="164" y="0"/>
                  </a:cubicBezTo>
                  <a:cubicBezTo>
                    <a:pt x="165" y="0"/>
                    <a:pt x="167" y="0"/>
                    <a:pt x="168" y="0"/>
                  </a:cubicBezTo>
                  <a:cubicBezTo>
                    <a:pt x="170" y="0"/>
                    <a:pt x="171" y="0"/>
                    <a:pt x="172" y="0"/>
                  </a:cubicBezTo>
                  <a:cubicBezTo>
                    <a:pt x="175" y="0"/>
                    <a:pt x="178" y="0"/>
                    <a:pt x="181" y="0"/>
                  </a:cubicBezTo>
                  <a:cubicBezTo>
                    <a:pt x="182" y="0"/>
                    <a:pt x="184" y="0"/>
                    <a:pt x="185" y="0"/>
                  </a:cubicBezTo>
                  <a:cubicBezTo>
                    <a:pt x="188" y="0"/>
                    <a:pt x="188" y="0"/>
                    <a:pt x="188" y="0"/>
                  </a:cubicBezTo>
                  <a:cubicBezTo>
                    <a:pt x="189" y="1"/>
                    <a:pt x="189" y="1"/>
                    <a:pt x="189" y="1"/>
                  </a:cubicBezTo>
                  <a:cubicBezTo>
                    <a:pt x="191" y="1"/>
                    <a:pt x="192" y="1"/>
                    <a:pt x="193" y="1"/>
                  </a:cubicBezTo>
                  <a:cubicBezTo>
                    <a:pt x="194" y="1"/>
                    <a:pt x="196" y="2"/>
                    <a:pt x="197" y="2"/>
                  </a:cubicBezTo>
                  <a:cubicBezTo>
                    <a:pt x="199" y="2"/>
                    <a:pt x="200" y="2"/>
                    <a:pt x="202" y="3"/>
                  </a:cubicBezTo>
                  <a:cubicBezTo>
                    <a:pt x="203" y="3"/>
                    <a:pt x="205" y="3"/>
                    <a:pt x="206" y="4"/>
                  </a:cubicBezTo>
                  <a:cubicBezTo>
                    <a:pt x="209" y="4"/>
                    <a:pt x="211" y="5"/>
                    <a:pt x="214" y="6"/>
                  </a:cubicBezTo>
                  <a:cubicBezTo>
                    <a:pt x="216" y="7"/>
                    <a:pt x="218" y="8"/>
                    <a:pt x="221" y="9"/>
                  </a:cubicBezTo>
                  <a:cubicBezTo>
                    <a:pt x="230" y="13"/>
                    <a:pt x="238" y="18"/>
                    <a:pt x="245" y="23"/>
                  </a:cubicBezTo>
                  <a:cubicBezTo>
                    <a:pt x="259" y="33"/>
                    <a:pt x="269" y="43"/>
                    <a:pt x="277" y="52"/>
                  </a:cubicBezTo>
                  <a:cubicBezTo>
                    <a:pt x="285" y="61"/>
                    <a:pt x="290" y="68"/>
                    <a:pt x="293" y="73"/>
                  </a:cubicBezTo>
                  <a:cubicBezTo>
                    <a:pt x="297" y="78"/>
                    <a:pt x="299" y="81"/>
                    <a:pt x="299" y="81"/>
                  </a:cubicBezTo>
                  <a:cubicBezTo>
                    <a:pt x="299" y="81"/>
                    <a:pt x="296" y="79"/>
                    <a:pt x="291" y="76"/>
                  </a:cubicBezTo>
                  <a:cubicBezTo>
                    <a:pt x="289" y="74"/>
                    <a:pt x="285" y="72"/>
                    <a:pt x="282" y="69"/>
                  </a:cubicBezTo>
                  <a:cubicBezTo>
                    <a:pt x="278" y="67"/>
                    <a:pt x="274" y="64"/>
                    <a:pt x="269" y="61"/>
                  </a:cubicBezTo>
                  <a:cubicBezTo>
                    <a:pt x="260" y="55"/>
                    <a:pt x="248" y="48"/>
                    <a:pt x="234" y="42"/>
                  </a:cubicBezTo>
                  <a:cubicBezTo>
                    <a:pt x="227" y="40"/>
                    <a:pt x="220" y="37"/>
                    <a:pt x="212" y="36"/>
                  </a:cubicBezTo>
                  <a:cubicBezTo>
                    <a:pt x="210" y="35"/>
                    <a:pt x="208" y="35"/>
                    <a:pt x="206" y="35"/>
                  </a:cubicBezTo>
                  <a:cubicBezTo>
                    <a:pt x="204" y="35"/>
                    <a:pt x="202" y="34"/>
                    <a:pt x="200" y="34"/>
                  </a:cubicBezTo>
                  <a:cubicBezTo>
                    <a:pt x="199" y="34"/>
                    <a:pt x="198" y="34"/>
                    <a:pt x="197" y="34"/>
                  </a:cubicBezTo>
                  <a:cubicBezTo>
                    <a:pt x="195" y="34"/>
                    <a:pt x="195" y="34"/>
                    <a:pt x="195" y="34"/>
                  </a:cubicBezTo>
                  <a:cubicBezTo>
                    <a:pt x="194" y="34"/>
                    <a:pt x="193" y="34"/>
                    <a:pt x="192" y="34"/>
                  </a:cubicBezTo>
                  <a:cubicBezTo>
                    <a:pt x="191" y="34"/>
                    <a:pt x="189" y="34"/>
                    <a:pt x="188" y="35"/>
                  </a:cubicBezTo>
                  <a:cubicBezTo>
                    <a:pt x="186" y="35"/>
                    <a:pt x="186" y="35"/>
                    <a:pt x="186" y="35"/>
                  </a:cubicBezTo>
                  <a:cubicBezTo>
                    <a:pt x="186" y="35"/>
                    <a:pt x="186" y="35"/>
                    <a:pt x="186" y="35"/>
                  </a:cubicBezTo>
                  <a:cubicBezTo>
                    <a:pt x="185" y="35"/>
                    <a:pt x="187" y="35"/>
                    <a:pt x="187" y="35"/>
                  </a:cubicBezTo>
                  <a:cubicBezTo>
                    <a:pt x="186" y="35"/>
                    <a:pt x="186" y="35"/>
                    <a:pt x="186" y="35"/>
                  </a:cubicBezTo>
                  <a:cubicBezTo>
                    <a:pt x="185" y="35"/>
                    <a:pt x="185" y="35"/>
                    <a:pt x="185" y="35"/>
                  </a:cubicBezTo>
                  <a:cubicBezTo>
                    <a:pt x="182" y="35"/>
                    <a:pt x="182" y="35"/>
                    <a:pt x="182" y="35"/>
                  </a:cubicBezTo>
                  <a:cubicBezTo>
                    <a:pt x="180" y="36"/>
                    <a:pt x="178" y="36"/>
                    <a:pt x="175" y="36"/>
                  </a:cubicBezTo>
                  <a:cubicBezTo>
                    <a:pt x="174" y="37"/>
                    <a:pt x="173" y="37"/>
                    <a:pt x="172" y="37"/>
                  </a:cubicBezTo>
                  <a:cubicBezTo>
                    <a:pt x="169" y="38"/>
                    <a:pt x="169" y="38"/>
                    <a:pt x="169" y="38"/>
                  </a:cubicBezTo>
                  <a:cubicBezTo>
                    <a:pt x="166" y="38"/>
                    <a:pt x="164" y="39"/>
                    <a:pt x="162" y="39"/>
                  </a:cubicBezTo>
                  <a:cubicBezTo>
                    <a:pt x="153" y="42"/>
                    <a:pt x="144" y="45"/>
                    <a:pt x="135" y="49"/>
                  </a:cubicBezTo>
                  <a:cubicBezTo>
                    <a:pt x="118" y="58"/>
                    <a:pt x="102" y="70"/>
                    <a:pt x="89" y="86"/>
                  </a:cubicBezTo>
                  <a:cubicBezTo>
                    <a:pt x="82" y="94"/>
                    <a:pt x="77" y="103"/>
                    <a:pt x="72" y="112"/>
                  </a:cubicBezTo>
                  <a:cubicBezTo>
                    <a:pt x="68" y="121"/>
                    <a:pt x="64" y="131"/>
                    <a:pt x="62" y="141"/>
                  </a:cubicBezTo>
                  <a:cubicBezTo>
                    <a:pt x="61" y="144"/>
                    <a:pt x="61" y="147"/>
                    <a:pt x="60" y="149"/>
                  </a:cubicBezTo>
                  <a:cubicBezTo>
                    <a:pt x="60" y="151"/>
                    <a:pt x="60" y="154"/>
                    <a:pt x="59" y="156"/>
                  </a:cubicBezTo>
                  <a:cubicBezTo>
                    <a:pt x="59" y="160"/>
                    <a:pt x="59" y="160"/>
                    <a:pt x="59" y="160"/>
                  </a:cubicBezTo>
                  <a:cubicBezTo>
                    <a:pt x="59" y="161"/>
                    <a:pt x="59" y="163"/>
                    <a:pt x="59" y="164"/>
                  </a:cubicBezTo>
                  <a:cubicBezTo>
                    <a:pt x="58" y="174"/>
                    <a:pt x="58" y="174"/>
                    <a:pt x="58" y="174"/>
                  </a:cubicBezTo>
                  <a:cubicBezTo>
                    <a:pt x="58" y="175"/>
                    <a:pt x="58" y="175"/>
                    <a:pt x="58" y="175"/>
                  </a:cubicBezTo>
                  <a:cubicBezTo>
                    <a:pt x="58" y="176"/>
                    <a:pt x="58" y="176"/>
                    <a:pt x="58" y="176"/>
                  </a:cubicBezTo>
                  <a:cubicBezTo>
                    <a:pt x="58" y="176"/>
                    <a:pt x="58" y="176"/>
                    <a:pt x="58" y="176"/>
                  </a:cubicBezTo>
                  <a:cubicBezTo>
                    <a:pt x="58" y="178"/>
                    <a:pt x="58" y="175"/>
                    <a:pt x="58" y="175"/>
                  </a:cubicBezTo>
                  <a:cubicBezTo>
                    <a:pt x="58" y="177"/>
                    <a:pt x="58" y="177"/>
                    <a:pt x="58" y="177"/>
                  </a:cubicBezTo>
                  <a:cubicBezTo>
                    <a:pt x="58" y="181"/>
                    <a:pt x="58" y="181"/>
                    <a:pt x="58" y="181"/>
                  </a:cubicBezTo>
                  <a:cubicBezTo>
                    <a:pt x="58" y="184"/>
                    <a:pt x="59" y="187"/>
                    <a:pt x="59" y="189"/>
                  </a:cubicBezTo>
                  <a:cubicBezTo>
                    <a:pt x="60" y="195"/>
                    <a:pt x="60" y="200"/>
                    <a:pt x="62" y="205"/>
                  </a:cubicBezTo>
                  <a:cubicBezTo>
                    <a:pt x="66" y="227"/>
                    <a:pt x="75" y="248"/>
                    <a:pt x="87" y="268"/>
                  </a:cubicBezTo>
                  <a:cubicBezTo>
                    <a:pt x="93" y="278"/>
                    <a:pt x="99" y="288"/>
                    <a:pt x="106" y="297"/>
                  </a:cubicBezTo>
                  <a:cubicBezTo>
                    <a:pt x="113" y="307"/>
                    <a:pt x="120" y="316"/>
                    <a:pt x="128" y="325"/>
                  </a:cubicBezTo>
                  <a:cubicBezTo>
                    <a:pt x="142" y="344"/>
                    <a:pt x="158" y="361"/>
                    <a:pt x="173" y="377"/>
                  </a:cubicBezTo>
                  <a:cubicBezTo>
                    <a:pt x="188" y="393"/>
                    <a:pt x="202" y="409"/>
                    <a:pt x="215" y="423"/>
                  </a:cubicBezTo>
                  <a:cubicBezTo>
                    <a:pt x="229" y="438"/>
                    <a:pt x="241" y="451"/>
                    <a:pt x="251" y="463"/>
                  </a:cubicBezTo>
                  <a:cubicBezTo>
                    <a:pt x="253" y="464"/>
                    <a:pt x="254" y="466"/>
                    <a:pt x="255" y="467"/>
                  </a:cubicBezTo>
                  <a:cubicBezTo>
                    <a:pt x="256" y="468"/>
                    <a:pt x="256" y="468"/>
                    <a:pt x="256" y="468"/>
                  </a:cubicBezTo>
                  <a:cubicBezTo>
                    <a:pt x="256" y="469"/>
                    <a:pt x="256" y="469"/>
                    <a:pt x="256" y="469"/>
                  </a:cubicBezTo>
                  <a:cubicBezTo>
                    <a:pt x="257" y="469"/>
                    <a:pt x="257" y="469"/>
                    <a:pt x="257" y="469"/>
                  </a:cubicBezTo>
                  <a:cubicBezTo>
                    <a:pt x="257" y="469"/>
                    <a:pt x="258" y="470"/>
                    <a:pt x="257" y="469"/>
                  </a:cubicBezTo>
                  <a:cubicBezTo>
                    <a:pt x="258" y="470"/>
                    <a:pt x="258" y="470"/>
                    <a:pt x="258" y="470"/>
                  </a:cubicBezTo>
                  <a:cubicBezTo>
                    <a:pt x="258" y="471"/>
                    <a:pt x="259" y="471"/>
                    <a:pt x="259" y="472"/>
                  </a:cubicBezTo>
                  <a:cubicBezTo>
                    <a:pt x="262" y="475"/>
                    <a:pt x="264" y="478"/>
                    <a:pt x="266" y="481"/>
                  </a:cubicBezTo>
                  <a:cubicBezTo>
                    <a:pt x="270" y="486"/>
                    <a:pt x="274" y="491"/>
                    <a:pt x="278" y="496"/>
                  </a:cubicBezTo>
                  <a:cubicBezTo>
                    <a:pt x="291" y="514"/>
                    <a:pt x="299" y="525"/>
                    <a:pt x="299"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sp>
          <p:nvSpPr>
            <p:cNvPr id="79" name="Freeform 67">
              <a:extLst>
                <a:ext uri="{FF2B5EF4-FFF2-40B4-BE49-F238E27FC236}">
                  <a16:creationId xmlns:a16="http://schemas.microsoft.com/office/drawing/2014/main" id="{F07D0B09-162C-4F2C-B95B-185CF8FC2CBC}"/>
                </a:ext>
              </a:extLst>
            </p:cNvPr>
            <p:cNvSpPr/>
            <p:nvPr/>
          </p:nvSpPr>
          <p:spPr bwMode="auto">
            <a:xfrm>
              <a:off x="5519738" y="4853594"/>
              <a:ext cx="881062" cy="1552575"/>
            </a:xfrm>
            <a:custGeom>
              <a:avLst/>
              <a:gdLst>
                <a:gd name="T0" fmla="*/ 21 w 298"/>
                <a:gd name="T1" fmla="*/ 496 h 525"/>
                <a:gd name="T2" fmla="*/ 39 w 298"/>
                <a:gd name="T3" fmla="*/ 472 h 525"/>
                <a:gd name="T4" fmla="*/ 41 w 298"/>
                <a:gd name="T5" fmla="*/ 469 h 525"/>
                <a:gd name="T6" fmla="*/ 42 w 298"/>
                <a:gd name="T7" fmla="*/ 469 h 525"/>
                <a:gd name="T8" fmla="*/ 43 w 298"/>
                <a:gd name="T9" fmla="*/ 467 h 525"/>
                <a:gd name="T10" fmla="*/ 83 w 298"/>
                <a:gd name="T11" fmla="*/ 423 h 525"/>
                <a:gd name="T12" fmla="*/ 171 w 298"/>
                <a:gd name="T13" fmla="*/ 325 h 525"/>
                <a:gd name="T14" fmla="*/ 212 w 298"/>
                <a:gd name="T15" fmla="*/ 268 h 525"/>
                <a:gd name="T16" fmla="*/ 240 w 298"/>
                <a:gd name="T17" fmla="*/ 189 h 525"/>
                <a:gd name="T18" fmla="*/ 240 w 298"/>
                <a:gd name="T19" fmla="*/ 177 h 525"/>
                <a:gd name="T20" fmla="*/ 240 w 298"/>
                <a:gd name="T21" fmla="*/ 176 h 525"/>
                <a:gd name="T22" fmla="*/ 240 w 298"/>
                <a:gd name="T23" fmla="*/ 175 h 525"/>
                <a:gd name="T24" fmla="*/ 240 w 298"/>
                <a:gd name="T25" fmla="*/ 164 h 525"/>
                <a:gd name="T26" fmla="*/ 239 w 298"/>
                <a:gd name="T27" fmla="*/ 156 h 525"/>
                <a:gd name="T28" fmla="*/ 237 w 298"/>
                <a:gd name="T29" fmla="*/ 141 h 525"/>
                <a:gd name="T30" fmla="*/ 210 w 298"/>
                <a:gd name="T31" fmla="*/ 86 h 525"/>
                <a:gd name="T32" fmla="*/ 137 w 298"/>
                <a:gd name="T33" fmla="*/ 39 h 525"/>
                <a:gd name="T34" fmla="*/ 127 w 298"/>
                <a:gd name="T35" fmla="*/ 37 h 525"/>
                <a:gd name="T36" fmla="*/ 117 w 298"/>
                <a:gd name="T37" fmla="*/ 35 h 525"/>
                <a:gd name="T38" fmla="*/ 112 w 298"/>
                <a:gd name="T39" fmla="*/ 35 h 525"/>
                <a:gd name="T40" fmla="*/ 112 w 298"/>
                <a:gd name="T41" fmla="*/ 35 h 525"/>
                <a:gd name="T42" fmla="*/ 110 w 298"/>
                <a:gd name="T43" fmla="*/ 35 h 525"/>
                <a:gd name="T44" fmla="*/ 104 w 298"/>
                <a:gd name="T45" fmla="*/ 34 h 525"/>
                <a:gd name="T46" fmla="*/ 98 w 298"/>
                <a:gd name="T47" fmla="*/ 34 h 525"/>
                <a:gd name="T48" fmla="*/ 87 w 298"/>
                <a:gd name="T49" fmla="*/ 36 h 525"/>
                <a:gd name="T50" fmla="*/ 29 w 298"/>
                <a:gd name="T51" fmla="*/ 61 h 525"/>
                <a:gd name="T52" fmla="*/ 7 w 298"/>
                <a:gd name="T53" fmla="*/ 76 h 525"/>
                <a:gd name="T54" fmla="*/ 5 w 298"/>
                <a:gd name="T55" fmla="*/ 73 h 525"/>
                <a:gd name="T56" fmla="*/ 54 w 298"/>
                <a:gd name="T57" fmla="*/ 23 h 525"/>
                <a:gd name="T58" fmla="*/ 85 w 298"/>
                <a:gd name="T59" fmla="*/ 6 h 525"/>
                <a:gd name="T60" fmla="*/ 97 w 298"/>
                <a:gd name="T61" fmla="*/ 3 h 525"/>
                <a:gd name="T62" fmla="*/ 105 w 298"/>
                <a:gd name="T63" fmla="*/ 1 h 525"/>
                <a:gd name="T64" fmla="*/ 111 w 298"/>
                <a:gd name="T65" fmla="*/ 0 h 525"/>
                <a:gd name="T66" fmla="*/ 118 w 298"/>
                <a:gd name="T67" fmla="*/ 0 h 525"/>
                <a:gd name="T68" fmla="*/ 130 w 298"/>
                <a:gd name="T69" fmla="*/ 0 h 525"/>
                <a:gd name="T70" fmla="*/ 143 w 298"/>
                <a:gd name="T71" fmla="*/ 1 h 525"/>
                <a:gd name="T72" fmla="*/ 248 w 298"/>
                <a:gd name="T73" fmla="*/ 51 h 525"/>
                <a:gd name="T74" fmla="*/ 280 w 298"/>
                <a:gd name="T75" fmla="*/ 96 h 525"/>
                <a:gd name="T76" fmla="*/ 292 w 298"/>
                <a:gd name="T77" fmla="*/ 127 h 525"/>
                <a:gd name="T78" fmla="*/ 296 w 298"/>
                <a:gd name="T79" fmla="*/ 150 h 525"/>
                <a:gd name="T80" fmla="*/ 298 w 298"/>
                <a:gd name="T81" fmla="*/ 161 h 525"/>
                <a:gd name="T82" fmla="*/ 298 w 298"/>
                <a:gd name="T83" fmla="*/ 172 h 525"/>
                <a:gd name="T84" fmla="*/ 298 w 298"/>
                <a:gd name="T85" fmla="*/ 173 h 525"/>
                <a:gd name="T86" fmla="*/ 298 w 298"/>
                <a:gd name="T87" fmla="*/ 178 h 525"/>
                <a:gd name="T88" fmla="*/ 298 w 298"/>
                <a:gd name="T89" fmla="*/ 195 h 525"/>
                <a:gd name="T90" fmla="*/ 281 w 298"/>
                <a:gd name="T91" fmla="*/ 260 h 525"/>
                <a:gd name="T92" fmla="*/ 236 w 298"/>
                <a:gd name="T93" fmla="*/ 331 h 525"/>
                <a:gd name="T94" fmla="*/ 156 w 298"/>
                <a:gd name="T95" fmla="*/ 409 h 525"/>
                <a:gd name="T96" fmla="*/ 62 w 298"/>
                <a:gd name="T97" fmla="*/ 480 h 525"/>
                <a:gd name="T98" fmla="*/ 56 w 298"/>
                <a:gd name="T99" fmla="*/ 484 h 525"/>
                <a:gd name="T100" fmla="*/ 56 w 298"/>
                <a:gd name="T101" fmla="*/ 484 h 525"/>
                <a:gd name="T102" fmla="*/ 55 w 298"/>
                <a:gd name="T103" fmla="*/ 484 h 525"/>
                <a:gd name="T104" fmla="*/ 45 w 298"/>
                <a:gd name="T105" fmla="*/ 493 h 525"/>
                <a:gd name="T106" fmla="*/ 0 w 298"/>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525">
                  <a:moveTo>
                    <a:pt x="0" y="525"/>
                  </a:moveTo>
                  <a:cubicBezTo>
                    <a:pt x="0" y="525"/>
                    <a:pt x="7" y="514"/>
                    <a:pt x="21" y="496"/>
                  </a:cubicBezTo>
                  <a:cubicBezTo>
                    <a:pt x="25" y="491"/>
                    <a:pt x="28" y="486"/>
                    <a:pt x="33" y="481"/>
                  </a:cubicBezTo>
                  <a:cubicBezTo>
                    <a:pt x="35" y="478"/>
                    <a:pt x="37" y="475"/>
                    <a:pt x="39" y="472"/>
                  </a:cubicBezTo>
                  <a:cubicBezTo>
                    <a:pt x="40" y="471"/>
                    <a:pt x="40" y="471"/>
                    <a:pt x="41" y="470"/>
                  </a:cubicBezTo>
                  <a:cubicBezTo>
                    <a:pt x="41" y="469"/>
                    <a:pt x="41" y="469"/>
                    <a:pt x="41" y="469"/>
                  </a:cubicBezTo>
                  <a:cubicBezTo>
                    <a:pt x="41" y="470"/>
                    <a:pt x="42" y="469"/>
                    <a:pt x="42" y="469"/>
                  </a:cubicBezTo>
                  <a:cubicBezTo>
                    <a:pt x="42" y="469"/>
                    <a:pt x="42" y="469"/>
                    <a:pt x="42" y="469"/>
                  </a:cubicBezTo>
                  <a:cubicBezTo>
                    <a:pt x="42" y="468"/>
                    <a:pt x="42" y="468"/>
                    <a:pt x="42" y="468"/>
                  </a:cubicBezTo>
                  <a:cubicBezTo>
                    <a:pt x="43" y="467"/>
                    <a:pt x="43" y="467"/>
                    <a:pt x="43" y="467"/>
                  </a:cubicBezTo>
                  <a:cubicBezTo>
                    <a:pt x="45" y="466"/>
                    <a:pt x="46" y="464"/>
                    <a:pt x="47" y="463"/>
                  </a:cubicBezTo>
                  <a:cubicBezTo>
                    <a:pt x="58" y="451"/>
                    <a:pt x="70" y="438"/>
                    <a:pt x="83" y="423"/>
                  </a:cubicBezTo>
                  <a:cubicBezTo>
                    <a:pt x="96" y="409"/>
                    <a:pt x="111" y="393"/>
                    <a:pt x="126" y="377"/>
                  </a:cubicBezTo>
                  <a:cubicBezTo>
                    <a:pt x="141" y="361"/>
                    <a:pt x="156" y="344"/>
                    <a:pt x="171" y="325"/>
                  </a:cubicBezTo>
                  <a:cubicBezTo>
                    <a:pt x="178" y="316"/>
                    <a:pt x="186" y="307"/>
                    <a:pt x="193" y="297"/>
                  </a:cubicBezTo>
                  <a:cubicBezTo>
                    <a:pt x="199" y="288"/>
                    <a:pt x="206" y="278"/>
                    <a:pt x="212" y="268"/>
                  </a:cubicBezTo>
                  <a:cubicBezTo>
                    <a:pt x="224" y="248"/>
                    <a:pt x="233" y="227"/>
                    <a:pt x="237" y="205"/>
                  </a:cubicBezTo>
                  <a:cubicBezTo>
                    <a:pt x="238" y="200"/>
                    <a:pt x="239" y="195"/>
                    <a:pt x="240" y="189"/>
                  </a:cubicBezTo>
                  <a:cubicBezTo>
                    <a:pt x="240" y="187"/>
                    <a:pt x="240" y="184"/>
                    <a:pt x="240" y="181"/>
                  </a:cubicBezTo>
                  <a:cubicBezTo>
                    <a:pt x="240" y="177"/>
                    <a:pt x="240" y="177"/>
                    <a:pt x="240" y="177"/>
                  </a:cubicBezTo>
                  <a:cubicBezTo>
                    <a:pt x="240" y="175"/>
                    <a:pt x="240" y="175"/>
                    <a:pt x="240" y="175"/>
                  </a:cubicBezTo>
                  <a:cubicBezTo>
                    <a:pt x="240" y="175"/>
                    <a:pt x="240" y="178"/>
                    <a:pt x="240" y="176"/>
                  </a:cubicBezTo>
                  <a:cubicBezTo>
                    <a:pt x="240" y="176"/>
                    <a:pt x="240" y="176"/>
                    <a:pt x="240" y="176"/>
                  </a:cubicBezTo>
                  <a:cubicBezTo>
                    <a:pt x="240" y="175"/>
                    <a:pt x="240" y="175"/>
                    <a:pt x="240" y="175"/>
                  </a:cubicBezTo>
                  <a:cubicBezTo>
                    <a:pt x="240" y="174"/>
                    <a:pt x="240" y="174"/>
                    <a:pt x="240" y="174"/>
                  </a:cubicBezTo>
                  <a:cubicBezTo>
                    <a:pt x="240" y="164"/>
                    <a:pt x="240" y="164"/>
                    <a:pt x="240" y="164"/>
                  </a:cubicBezTo>
                  <a:cubicBezTo>
                    <a:pt x="240" y="163"/>
                    <a:pt x="240" y="161"/>
                    <a:pt x="240" y="160"/>
                  </a:cubicBezTo>
                  <a:cubicBezTo>
                    <a:pt x="239" y="156"/>
                    <a:pt x="239" y="156"/>
                    <a:pt x="239" y="156"/>
                  </a:cubicBezTo>
                  <a:cubicBezTo>
                    <a:pt x="239" y="154"/>
                    <a:pt x="239" y="151"/>
                    <a:pt x="238" y="149"/>
                  </a:cubicBezTo>
                  <a:cubicBezTo>
                    <a:pt x="238" y="147"/>
                    <a:pt x="237" y="144"/>
                    <a:pt x="237" y="141"/>
                  </a:cubicBezTo>
                  <a:cubicBezTo>
                    <a:pt x="234" y="131"/>
                    <a:pt x="230" y="121"/>
                    <a:pt x="226" y="112"/>
                  </a:cubicBezTo>
                  <a:cubicBezTo>
                    <a:pt x="221" y="103"/>
                    <a:pt x="216" y="94"/>
                    <a:pt x="210" y="86"/>
                  </a:cubicBezTo>
                  <a:cubicBezTo>
                    <a:pt x="197" y="70"/>
                    <a:pt x="181" y="58"/>
                    <a:pt x="163" y="49"/>
                  </a:cubicBezTo>
                  <a:cubicBezTo>
                    <a:pt x="155" y="45"/>
                    <a:pt x="146" y="42"/>
                    <a:pt x="137" y="39"/>
                  </a:cubicBezTo>
                  <a:cubicBezTo>
                    <a:pt x="134" y="39"/>
                    <a:pt x="132" y="38"/>
                    <a:pt x="130" y="38"/>
                  </a:cubicBezTo>
                  <a:cubicBezTo>
                    <a:pt x="127" y="37"/>
                    <a:pt x="127" y="37"/>
                    <a:pt x="127" y="37"/>
                  </a:cubicBezTo>
                  <a:cubicBezTo>
                    <a:pt x="126" y="37"/>
                    <a:pt x="124" y="37"/>
                    <a:pt x="123" y="36"/>
                  </a:cubicBezTo>
                  <a:cubicBezTo>
                    <a:pt x="121" y="36"/>
                    <a:pt x="119" y="36"/>
                    <a:pt x="117" y="35"/>
                  </a:cubicBezTo>
                  <a:cubicBezTo>
                    <a:pt x="113" y="35"/>
                    <a:pt x="113" y="35"/>
                    <a:pt x="113" y="35"/>
                  </a:cubicBezTo>
                  <a:cubicBezTo>
                    <a:pt x="112" y="35"/>
                    <a:pt x="112" y="35"/>
                    <a:pt x="112" y="35"/>
                  </a:cubicBezTo>
                  <a:cubicBezTo>
                    <a:pt x="112" y="35"/>
                    <a:pt x="112" y="35"/>
                    <a:pt x="112" y="35"/>
                  </a:cubicBezTo>
                  <a:cubicBezTo>
                    <a:pt x="112" y="35"/>
                    <a:pt x="113" y="35"/>
                    <a:pt x="112" y="35"/>
                  </a:cubicBezTo>
                  <a:cubicBezTo>
                    <a:pt x="112" y="35"/>
                    <a:pt x="112" y="35"/>
                    <a:pt x="112" y="35"/>
                  </a:cubicBezTo>
                  <a:cubicBezTo>
                    <a:pt x="110" y="35"/>
                    <a:pt x="110" y="35"/>
                    <a:pt x="110" y="35"/>
                  </a:cubicBezTo>
                  <a:cubicBezTo>
                    <a:pt x="109" y="34"/>
                    <a:pt x="108" y="34"/>
                    <a:pt x="107" y="34"/>
                  </a:cubicBezTo>
                  <a:cubicBezTo>
                    <a:pt x="105" y="34"/>
                    <a:pt x="105" y="34"/>
                    <a:pt x="104" y="34"/>
                  </a:cubicBezTo>
                  <a:cubicBezTo>
                    <a:pt x="101" y="34"/>
                    <a:pt x="101" y="34"/>
                    <a:pt x="101" y="34"/>
                  </a:cubicBezTo>
                  <a:cubicBezTo>
                    <a:pt x="100" y="34"/>
                    <a:pt x="99" y="34"/>
                    <a:pt x="98" y="34"/>
                  </a:cubicBezTo>
                  <a:cubicBezTo>
                    <a:pt x="96" y="34"/>
                    <a:pt x="94" y="35"/>
                    <a:pt x="92" y="35"/>
                  </a:cubicBezTo>
                  <a:cubicBezTo>
                    <a:pt x="90" y="35"/>
                    <a:pt x="88" y="35"/>
                    <a:pt x="87" y="36"/>
                  </a:cubicBezTo>
                  <a:cubicBezTo>
                    <a:pt x="79" y="37"/>
                    <a:pt x="71" y="40"/>
                    <a:pt x="65" y="42"/>
                  </a:cubicBezTo>
                  <a:cubicBezTo>
                    <a:pt x="51" y="48"/>
                    <a:pt x="39" y="55"/>
                    <a:pt x="29" y="61"/>
                  </a:cubicBezTo>
                  <a:cubicBezTo>
                    <a:pt x="25" y="64"/>
                    <a:pt x="20" y="67"/>
                    <a:pt x="17" y="69"/>
                  </a:cubicBezTo>
                  <a:cubicBezTo>
                    <a:pt x="13" y="72"/>
                    <a:pt x="10" y="74"/>
                    <a:pt x="7" y="76"/>
                  </a:cubicBezTo>
                  <a:cubicBezTo>
                    <a:pt x="2" y="79"/>
                    <a:pt x="0" y="81"/>
                    <a:pt x="0" y="81"/>
                  </a:cubicBezTo>
                  <a:cubicBezTo>
                    <a:pt x="0" y="81"/>
                    <a:pt x="2" y="78"/>
                    <a:pt x="5" y="73"/>
                  </a:cubicBezTo>
                  <a:cubicBezTo>
                    <a:pt x="9" y="68"/>
                    <a:pt x="14" y="61"/>
                    <a:pt x="22" y="52"/>
                  </a:cubicBezTo>
                  <a:cubicBezTo>
                    <a:pt x="30" y="43"/>
                    <a:pt x="40" y="33"/>
                    <a:pt x="54" y="23"/>
                  </a:cubicBezTo>
                  <a:cubicBezTo>
                    <a:pt x="61" y="18"/>
                    <a:pt x="69" y="13"/>
                    <a:pt x="78" y="9"/>
                  </a:cubicBezTo>
                  <a:cubicBezTo>
                    <a:pt x="80" y="8"/>
                    <a:pt x="83" y="7"/>
                    <a:pt x="85" y="6"/>
                  </a:cubicBezTo>
                  <a:cubicBezTo>
                    <a:pt x="88" y="5"/>
                    <a:pt x="90" y="4"/>
                    <a:pt x="93" y="4"/>
                  </a:cubicBezTo>
                  <a:cubicBezTo>
                    <a:pt x="94" y="3"/>
                    <a:pt x="95" y="3"/>
                    <a:pt x="97" y="3"/>
                  </a:cubicBezTo>
                  <a:cubicBezTo>
                    <a:pt x="98" y="2"/>
                    <a:pt x="100" y="2"/>
                    <a:pt x="101" y="2"/>
                  </a:cubicBezTo>
                  <a:cubicBezTo>
                    <a:pt x="103" y="2"/>
                    <a:pt x="104" y="1"/>
                    <a:pt x="105" y="1"/>
                  </a:cubicBezTo>
                  <a:cubicBezTo>
                    <a:pt x="107" y="1"/>
                    <a:pt x="108" y="1"/>
                    <a:pt x="109" y="1"/>
                  </a:cubicBezTo>
                  <a:cubicBezTo>
                    <a:pt x="111" y="0"/>
                    <a:pt x="111" y="0"/>
                    <a:pt x="111" y="0"/>
                  </a:cubicBezTo>
                  <a:cubicBezTo>
                    <a:pt x="114" y="0"/>
                    <a:pt x="114" y="0"/>
                    <a:pt x="114" y="0"/>
                  </a:cubicBezTo>
                  <a:cubicBezTo>
                    <a:pt x="115" y="0"/>
                    <a:pt x="116" y="0"/>
                    <a:pt x="118" y="0"/>
                  </a:cubicBezTo>
                  <a:cubicBezTo>
                    <a:pt x="120" y="0"/>
                    <a:pt x="123" y="0"/>
                    <a:pt x="126" y="0"/>
                  </a:cubicBezTo>
                  <a:cubicBezTo>
                    <a:pt x="128" y="0"/>
                    <a:pt x="129" y="0"/>
                    <a:pt x="130" y="0"/>
                  </a:cubicBezTo>
                  <a:cubicBezTo>
                    <a:pt x="132" y="0"/>
                    <a:pt x="133" y="0"/>
                    <a:pt x="135" y="0"/>
                  </a:cubicBezTo>
                  <a:cubicBezTo>
                    <a:pt x="138" y="0"/>
                    <a:pt x="140" y="1"/>
                    <a:pt x="143" y="1"/>
                  </a:cubicBezTo>
                  <a:cubicBezTo>
                    <a:pt x="155" y="2"/>
                    <a:pt x="167" y="5"/>
                    <a:pt x="180" y="8"/>
                  </a:cubicBezTo>
                  <a:cubicBezTo>
                    <a:pt x="204" y="16"/>
                    <a:pt x="228" y="31"/>
                    <a:pt x="248" y="51"/>
                  </a:cubicBezTo>
                  <a:cubicBezTo>
                    <a:pt x="258" y="61"/>
                    <a:pt x="267" y="73"/>
                    <a:pt x="274" y="86"/>
                  </a:cubicBezTo>
                  <a:cubicBezTo>
                    <a:pt x="276" y="89"/>
                    <a:pt x="278" y="92"/>
                    <a:pt x="280" y="96"/>
                  </a:cubicBezTo>
                  <a:cubicBezTo>
                    <a:pt x="281" y="99"/>
                    <a:pt x="283" y="102"/>
                    <a:pt x="284" y="106"/>
                  </a:cubicBezTo>
                  <a:cubicBezTo>
                    <a:pt x="287" y="113"/>
                    <a:pt x="290" y="120"/>
                    <a:pt x="292" y="127"/>
                  </a:cubicBezTo>
                  <a:cubicBezTo>
                    <a:pt x="293" y="131"/>
                    <a:pt x="294" y="134"/>
                    <a:pt x="294" y="138"/>
                  </a:cubicBezTo>
                  <a:cubicBezTo>
                    <a:pt x="295" y="142"/>
                    <a:pt x="296" y="146"/>
                    <a:pt x="296" y="150"/>
                  </a:cubicBezTo>
                  <a:cubicBezTo>
                    <a:pt x="297" y="156"/>
                    <a:pt x="297" y="156"/>
                    <a:pt x="297" y="156"/>
                  </a:cubicBezTo>
                  <a:cubicBezTo>
                    <a:pt x="298" y="158"/>
                    <a:pt x="298" y="160"/>
                    <a:pt x="298" y="161"/>
                  </a:cubicBezTo>
                  <a:cubicBezTo>
                    <a:pt x="298" y="171"/>
                    <a:pt x="298" y="171"/>
                    <a:pt x="298" y="171"/>
                  </a:cubicBezTo>
                  <a:cubicBezTo>
                    <a:pt x="298" y="172"/>
                    <a:pt x="298" y="172"/>
                    <a:pt x="298" y="172"/>
                  </a:cubicBezTo>
                  <a:cubicBezTo>
                    <a:pt x="298" y="173"/>
                    <a:pt x="298" y="173"/>
                    <a:pt x="298" y="173"/>
                  </a:cubicBezTo>
                  <a:cubicBezTo>
                    <a:pt x="298" y="173"/>
                    <a:pt x="298" y="173"/>
                    <a:pt x="298" y="173"/>
                  </a:cubicBezTo>
                  <a:cubicBezTo>
                    <a:pt x="298" y="175"/>
                    <a:pt x="298" y="175"/>
                    <a:pt x="298" y="175"/>
                  </a:cubicBezTo>
                  <a:cubicBezTo>
                    <a:pt x="298" y="178"/>
                    <a:pt x="298" y="178"/>
                    <a:pt x="298" y="178"/>
                  </a:cubicBezTo>
                  <a:cubicBezTo>
                    <a:pt x="298" y="184"/>
                    <a:pt x="298" y="184"/>
                    <a:pt x="298" y="184"/>
                  </a:cubicBezTo>
                  <a:cubicBezTo>
                    <a:pt x="298" y="187"/>
                    <a:pt x="298" y="191"/>
                    <a:pt x="298" y="195"/>
                  </a:cubicBezTo>
                  <a:cubicBezTo>
                    <a:pt x="297" y="202"/>
                    <a:pt x="296" y="210"/>
                    <a:pt x="294" y="217"/>
                  </a:cubicBezTo>
                  <a:cubicBezTo>
                    <a:pt x="291" y="232"/>
                    <a:pt x="286" y="246"/>
                    <a:pt x="281" y="260"/>
                  </a:cubicBezTo>
                  <a:cubicBezTo>
                    <a:pt x="275" y="273"/>
                    <a:pt x="268" y="286"/>
                    <a:pt x="260" y="298"/>
                  </a:cubicBezTo>
                  <a:cubicBezTo>
                    <a:pt x="253" y="310"/>
                    <a:pt x="244" y="321"/>
                    <a:pt x="236" y="331"/>
                  </a:cubicBezTo>
                  <a:cubicBezTo>
                    <a:pt x="227" y="341"/>
                    <a:pt x="218" y="351"/>
                    <a:pt x="210" y="360"/>
                  </a:cubicBezTo>
                  <a:cubicBezTo>
                    <a:pt x="192" y="378"/>
                    <a:pt x="174" y="394"/>
                    <a:pt x="156" y="409"/>
                  </a:cubicBezTo>
                  <a:cubicBezTo>
                    <a:pt x="139" y="423"/>
                    <a:pt x="122" y="437"/>
                    <a:pt x="106" y="448"/>
                  </a:cubicBezTo>
                  <a:cubicBezTo>
                    <a:pt x="90" y="460"/>
                    <a:pt x="75" y="471"/>
                    <a:pt x="62" y="480"/>
                  </a:cubicBezTo>
                  <a:cubicBezTo>
                    <a:pt x="60" y="481"/>
                    <a:pt x="59" y="482"/>
                    <a:pt x="57" y="483"/>
                  </a:cubicBezTo>
                  <a:cubicBezTo>
                    <a:pt x="56" y="484"/>
                    <a:pt x="56" y="484"/>
                    <a:pt x="56" y="484"/>
                  </a:cubicBezTo>
                  <a:cubicBezTo>
                    <a:pt x="56" y="484"/>
                    <a:pt x="56" y="484"/>
                    <a:pt x="56" y="484"/>
                  </a:cubicBezTo>
                  <a:cubicBezTo>
                    <a:pt x="56" y="484"/>
                    <a:pt x="56" y="484"/>
                    <a:pt x="56" y="484"/>
                  </a:cubicBezTo>
                  <a:cubicBezTo>
                    <a:pt x="55" y="484"/>
                    <a:pt x="56" y="483"/>
                    <a:pt x="56" y="484"/>
                  </a:cubicBezTo>
                  <a:cubicBezTo>
                    <a:pt x="55" y="484"/>
                    <a:pt x="55" y="484"/>
                    <a:pt x="55" y="484"/>
                  </a:cubicBezTo>
                  <a:cubicBezTo>
                    <a:pt x="55" y="485"/>
                    <a:pt x="54" y="485"/>
                    <a:pt x="53" y="486"/>
                  </a:cubicBezTo>
                  <a:cubicBezTo>
                    <a:pt x="50" y="488"/>
                    <a:pt x="47" y="490"/>
                    <a:pt x="45" y="493"/>
                  </a:cubicBezTo>
                  <a:cubicBezTo>
                    <a:pt x="39" y="497"/>
                    <a:pt x="34" y="501"/>
                    <a:pt x="29" y="504"/>
                  </a:cubicBezTo>
                  <a:cubicBezTo>
                    <a:pt x="11" y="518"/>
                    <a:pt x="0" y="525"/>
                    <a:pt x="0"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80" name="文本占位符 11">
            <a:extLst>
              <a:ext uri="{FF2B5EF4-FFF2-40B4-BE49-F238E27FC236}">
                <a16:creationId xmlns:a16="http://schemas.microsoft.com/office/drawing/2014/main" id="{FF42D979-0ECD-4BA1-B756-A93250542D90}"/>
              </a:ext>
            </a:extLst>
          </p:cNvPr>
          <p:cNvSpPr>
            <a:spLocks noGrp="1"/>
          </p:cNvSpPr>
          <p:nvPr>
            <p:ph type="body" sz="quarter" idx="20" hasCustomPrompt="1"/>
          </p:nvPr>
        </p:nvSpPr>
        <p:spPr>
          <a:xfrm>
            <a:off x="7406849" y="4174404"/>
            <a:ext cx="2857668" cy="238325"/>
          </a:xfrm>
          <a:prstGeom prst="rect">
            <a:avLst/>
          </a:prstGeom>
        </p:spPr>
        <p:txBody>
          <a:bodyPr vert="horz" anchor="t" anchorCtr="0"/>
          <a:lstStyle>
            <a:lvl1pPr marL="0" indent="0" algn="dist">
              <a:buNone/>
              <a:defRPr sz="12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CLICK TO ENTER THE TITLE TEXT</a:t>
            </a:r>
          </a:p>
        </p:txBody>
      </p:sp>
      <p:sp>
        <p:nvSpPr>
          <p:cNvPr id="81" name="文本占位符 11">
            <a:extLst>
              <a:ext uri="{FF2B5EF4-FFF2-40B4-BE49-F238E27FC236}">
                <a16:creationId xmlns:a16="http://schemas.microsoft.com/office/drawing/2014/main" id="{12B4F01D-F39C-46AE-ADEB-E7F7A5BD3349}"/>
              </a:ext>
            </a:extLst>
          </p:cNvPr>
          <p:cNvSpPr>
            <a:spLocks noGrp="1"/>
          </p:cNvSpPr>
          <p:nvPr>
            <p:ph type="body" sz="quarter" idx="21" hasCustomPrompt="1"/>
          </p:nvPr>
        </p:nvSpPr>
        <p:spPr>
          <a:xfrm>
            <a:off x="7393507" y="3809722"/>
            <a:ext cx="2723642" cy="358843"/>
          </a:xfrm>
          <a:prstGeom prst="rect">
            <a:avLst/>
          </a:prstGeom>
        </p:spPr>
        <p:txBody>
          <a:bodyPr vert="horz" anchor="t" anchorCtr="0"/>
          <a:lstStyle>
            <a:lvl1pPr marL="0" indent="0" algn="l">
              <a:buNone/>
              <a:defRPr sz="24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输入标题文字</a:t>
            </a:r>
          </a:p>
        </p:txBody>
      </p:sp>
      <p:sp>
        <p:nvSpPr>
          <p:cNvPr id="82" name="文本占位符 11">
            <a:extLst>
              <a:ext uri="{FF2B5EF4-FFF2-40B4-BE49-F238E27FC236}">
                <a16:creationId xmlns:a16="http://schemas.microsoft.com/office/drawing/2014/main" id="{093FEDC6-442E-42CC-B667-A678741F0D08}"/>
              </a:ext>
            </a:extLst>
          </p:cNvPr>
          <p:cNvSpPr>
            <a:spLocks noGrp="1"/>
          </p:cNvSpPr>
          <p:nvPr>
            <p:ph type="body" sz="quarter" idx="22" hasCustomPrompt="1"/>
          </p:nvPr>
        </p:nvSpPr>
        <p:spPr>
          <a:xfrm>
            <a:off x="6331737" y="3908876"/>
            <a:ext cx="518242" cy="468371"/>
          </a:xfrm>
          <a:prstGeom prst="rect">
            <a:avLst/>
          </a:prstGeom>
        </p:spPr>
        <p:txBody>
          <a:bodyPr vert="horz" anchor="t" anchorCtr="0"/>
          <a:lstStyle>
            <a:lvl1pPr marL="0" indent="0" algn="dist">
              <a:buNone/>
              <a:defRPr sz="32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3</a:t>
            </a:r>
            <a:endParaRPr lang="zh-CN" altLang="en-US" dirty="0"/>
          </a:p>
        </p:txBody>
      </p:sp>
      <p:grpSp>
        <p:nvGrpSpPr>
          <p:cNvPr id="83" name="组合 82">
            <a:extLst>
              <a:ext uri="{FF2B5EF4-FFF2-40B4-BE49-F238E27FC236}">
                <a16:creationId xmlns:a16="http://schemas.microsoft.com/office/drawing/2014/main" id="{A3073072-6893-4C82-89A9-24D07E65EA1A}"/>
              </a:ext>
            </a:extLst>
          </p:cNvPr>
          <p:cNvGrpSpPr/>
          <p:nvPr userDrawn="1"/>
        </p:nvGrpSpPr>
        <p:grpSpPr>
          <a:xfrm>
            <a:off x="6151374" y="5088243"/>
            <a:ext cx="881970" cy="776388"/>
            <a:chOff x="4637088" y="4853594"/>
            <a:chExt cx="1763712" cy="1552575"/>
          </a:xfrm>
          <a:solidFill>
            <a:srgbClr val="E14F66"/>
          </a:solidFill>
        </p:grpSpPr>
        <p:sp>
          <p:nvSpPr>
            <p:cNvPr id="84" name="Freeform 66">
              <a:extLst>
                <a:ext uri="{FF2B5EF4-FFF2-40B4-BE49-F238E27FC236}">
                  <a16:creationId xmlns:a16="http://schemas.microsoft.com/office/drawing/2014/main" id="{A8799E9D-60BA-4727-8B19-037094B9266F}"/>
                </a:ext>
              </a:extLst>
            </p:cNvPr>
            <p:cNvSpPr/>
            <p:nvPr/>
          </p:nvSpPr>
          <p:spPr bwMode="auto">
            <a:xfrm>
              <a:off x="4637088" y="4853594"/>
              <a:ext cx="882650" cy="1552575"/>
            </a:xfrm>
            <a:custGeom>
              <a:avLst/>
              <a:gdLst>
                <a:gd name="T0" fmla="*/ 269 w 299"/>
                <a:gd name="T1" fmla="*/ 504 h 525"/>
                <a:gd name="T2" fmla="*/ 245 w 299"/>
                <a:gd name="T3" fmla="*/ 486 h 525"/>
                <a:gd name="T4" fmla="*/ 243 w 299"/>
                <a:gd name="T5" fmla="*/ 484 h 525"/>
                <a:gd name="T6" fmla="*/ 243 w 299"/>
                <a:gd name="T7" fmla="*/ 484 h 525"/>
                <a:gd name="T8" fmla="*/ 241 w 299"/>
                <a:gd name="T9" fmla="*/ 483 h 525"/>
                <a:gd name="T10" fmla="*/ 193 w 299"/>
                <a:gd name="T11" fmla="*/ 448 h 525"/>
                <a:gd name="T12" fmla="*/ 89 w 299"/>
                <a:gd name="T13" fmla="*/ 360 h 525"/>
                <a:gd name="T14" fmla="*/ 38 w 299"/>
                <a:gd name="T15" fmla="*/ 298 h 525"/>
                <a:gd name="T16" fmla="*/ 4 w 299"/>
                <a:gd name="T17" fmla="*/ 217 h 525"/>
                <a:gd name="T18" fmla="*/ 0 w 299"/>
                <a:gd name="T19" fmla="*/ 184 h 525"/>
                <a:gd name="T20" fmla="*/ 0 w 299"/>
                <a:gd name="T21" fmla="*/ 175 h 525"/>
                <a:gd name="T22" fmla="*/ 0 w 299"/>
                <a:gd name="T23" fmla="*/ 173 h 525"/>
                <a:gd name="T24" fmla="*/ 0 w 299"/>
                <a:gd name="T25" fmla="*/ 171 h 525"/>
                <a:gd name="T26" fmla="*/ 1 w 299"/>
                <a:gd name="T27" fmla="*/ 156 h 525"/>
                <a:gd name="T28" fmla="*/ 4 w 299"/>
                <a:gd name="T29" fmla="*/ 138 h 525"/>
                <a:gd name="T30" fmla="*/ 14 w 299"/>
                <a:gd name="T31" fmla="*/ 106 h 525"/>
                <a:gd name="T32" fmla="*/ 24 w 299"/>
                <a:gd name="T33" fmla="*/ 86 h 525"/>
                <a:gd name="T34" fmla="*/ 119 w 299"/>
                <a:gd name="T35" fmla="*/ 8 h 525"/>
                <a:gd name="T36" fmla="*/ 164 w 299"/>
                <a:gd name="T37" fmla="*/ 0 h 525"/>
                <a:gd name="T38" fmla="*/ 172 w 299"/>
                <a:gd name="T39" fmla="*/ 0 h 525"/>
                <a:gd name="T40" fmla="*/ 185 w 299"/>
                <a:gd name="T41" fmla="*/ 0 h 525"/>
                <a:gd name="T42" fmla="*/ 189 w 299"/>
                <a:gd name="T43" fmla="*/ 1 h 525"/>
                <a:gd name="T44" fmla="*/ 197 w 299"/>
                <a:gd name="T45" fmla="*/ 2 h 525"/>
                <a:gd name="T46" fmla="*/ 206 w 299"/>
                <a:gd name="T47" fmla="*/ 4 h 525"/>
                <a:gd name="T48" fmla="*/ 221 w 299"/>
                <a:gd name="T49" fmla="*/ 9 h 525"/>
                <a:gd name="T50" fmla="*/ 277 w 299"/>
                <a:gd name="T51" fmla="*/ 52 h 525"/>
                <a:gd name="T52" fmla="*/ 299 w 299"/>
                <a:gd name="T53" fmla="*/ 81 h 525"/>
                <a:gd name="T54" fmla="*/ 282 w 299"/>
                <a:gd name="T55" fmla="*/ 69 h 525"/>
                <a:gd name="T56" fmla="*/ 234 w 299"/>
                <a:gd name="T57" fmla="*/ 42 h 525"/>
                <a:gd name="T58" fmla="*/ 206 w 299"/>
                <a:gd name="T59" fmla="*/ 35 h 525"/>
                <a:gd name="T60" fmla="*/ 197 w 299"/>
                <a:gd name="T61" fmla="*/ 34 h 525"/>
                <a:gd name="T62" fmla="*/ 192 w 299"/>
                <a:gd name="T63" fmla="*/ 34 h 525"/>
                <a:gd name="T64" fmla="*/ 186 w 299"/>
                <a:gd name="T65" fmla="*/ 35 h 525"/>
                <a:gd name="T66" fmla="*/ 187 w 299"/>
                <a:gd name="T67" fmla="*/ 35 h 525"/>
                <a:gd name="T68" fmla="*/ 185 w 299"/>
                <a:gd name="T69" fmla="*/ 35 h 525"/>
                <a:gd name="T70" fmla="*/ 175 w 299"/>
                <a:gd name="T71" fmla="*/ 36 h 525"/>
                <a:gd name="T72" fmla="*/ 169 w 299"/>
                <a:gd name="T73" fmla="*/ 38 h 525"/>
                <a:gd name="T74" fmla="*/ 135 w 299"/>
                <a:gd name="T75" fmla="*/ 49 h 525"/>
                <a:gd name="T76" fmla="*/ 72 w 299"/>
                <a:gd name="T77" fmla="*/ 112 h 525"/>
                <a:gd name="T78" fmla="*/ 60 w 299"/>
                <a:gd name="T79" fmla="*/ 149 h 525"/>
                <a:gd name="T80" fmla="*/ 59 w 299"/>
                <a:gd name="T81" fmla="*/ 160 h 525"/>
                <a:gd name="T82" fmla="*/ 58 w 299"/>
                <a:gd name="T83" fmla="*/ 174 h 525"/>
                <a:gd name="T84" fmla="*/ 58 w 299"/>
                <a:gd name="T85" fmla="*/ 176 h 525"/>
                <a:gd name="T86" fmla="*/ 58 w 299"/>
                <a:gd name="T87" fmla="*/ 175 h 525"/>
                <a:gd name="T88" fmla="*/ 58 w 299"/>
                <a:gd name="T89" fmla="*/ 181 h 525"/>
                <a:gd name="T90" fmla="*/ 62 w 299"/>
                <a:gd name="T91" fmla="*/ 205 h 525"/>
                <a:gd name="T92" fmla="*/ 106 w 299"/>
                <a:gd name="T93" fmla="*/ 297 h 525"/>
                <a:gd name="T94" fmla="*/ 173 w 299"/>
                <a:gd name="T95" fmla="*/ 377 h 525"/>
                <a:gd name="T96" fmla="*/ 251 w 299"/>
                <a:gd name="T97" fmla="*/ 463 h 525"/>
                <a:gd name="T98" fmla="*/ 256 w 299"/>
                <a:gd name="T99" fmla="*/ 468 h 525"/>
                <a:gd name="T100" fmla="*/ 257 w 299"/>
                <a:gd name="T101" fmla="*/ 469 h 525"/>
                <a:gd name="T102" fmla="*/ 258 w 299"/>
                <a:gd name="T103" fmla="*/ 470 h 525"/>
                <a:gd name="T104" fmla="*/ 266 w 299"/>
                <a:gd name="T105" fmla="*/ 481 h 525"/>
                <a:gd name="T106" fmla="*/ 299 w 299"/>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9" h="525">
                  <a:moveTo>
                    <a:pt x="299" y="525"/>
                  </a:moveTo>
                  <a:cubicBezTo>
                    <a:pt x="299" y="525"/>
                    <a:pt x="288" y="518"/>
                    <a:pt x="269" y="504"/>
                  </a:cubicBezTo>
                  <a:cubicBezTo>
                    <a:pt x="265" y="501"/>
                    <a:pt x="260" y="497"/>
                    <a:pt x="254" y="493"/>
                  </a:cubicBezTo>
                  <a:cubicBezTo>
                    <a:pt x="251" y="490"/>
                    <a:pt x="248" y="488"/>
                    <a:pt x="245" y="486"/>
                  </a:cubicBezTo>
                  <a:cubicBezTo>
                    <a:pt x="245" y="485"/>
                    <a:pt x="244" y="485"/>
                    <a:pt x="243" y="484"/>
                  </a:cubicBezTo>
                  <a:cubicBezTo>
                    <a:pt x="243" y="484"/>
                    <a:pt x="243" y="484"/>
                    <a:pt x="243" y="484"/>
                  </a:cubicBezTo>
                  <a:cubicBezTo>
                    <a:pt x="242" y="483"/>
                    <a:pt x="243" y="484"/>
                    <a:pt x="243" y="484"/>
                  </a:cubicBezTo>
                  <a:cubicBezTo>
                    <a:pt x="243" y="484"/>
                    <a:pt x="243" y="484"/>
                    <a:pt x="243" y="484"/>
                  </a:cubicBezTo>
                  <a:cubicBezTo>
                    <a:pt x="243" y="484"/>
                    <a:pt x="243" y="484"/>
                    <a:pt x="243" y="484"/>
                  </a:cubicBezTo>
                  <a:cubicBezTo>
                    <a:pt x="241" y="483"/>
                    <a:pt x="241" y="483"/>
                    <a:pt x="241" y="483"/>
                  </a:cubicBezTo>
                  <a:cubicBezTo>
                    <a:pt x="240" y="482"/>
                    <a:pt x="238" y="481"/>
                    <a:pt x="236" y="480"/>
                  </a:cubicBezTo>
                  <a:cubicBezTo>
                    <a:pt x="223" y="471"/>
                    <a:pt x="209" y="460"/>
                    <a:pt x="193" y="448"/>
                  </a:cubicBezTo>
                  <a:cubicBezTo>
                    <a:pt x="177" y="437"/>
                    <a:pt x="160" y="423"/>
                    <a:pt x="142" y="409"/>
                  </a:cubicBezTo>
                  <a:cubicBezTo>
                    <a:pt x="125" y="394"/>
                    <a:pt x="107" y="378"/>
                    <a:pt x="89" y="360"/>
                  </a:cubicBezTo>
                  <a:cubicBezTo>
                    <a:pt x="80" y="351"/>
                    <a:pt x="71" y="341"/>
                    <a:pt x="63" y="331"/>
                  </a:cubicBezTo>
                  <a:cubicBezTo>
                    <a:pt x="54" y="321"/>
                    <a:pt x="46" y="310"/>
                    <a:pt x="38" y="298"/>
                  </a:cubicBezTo>
                  <a:cubicBezTo>
                    <a:pt x="31" y="286"/>
                    <a:pt x="24" y="273"/>
                    <a:pt x="18" y="260"/>
                  </a:cubicBezTo>
                  <a:cubicBezTo>
                    <a:pt x="12" y="246"/>
                    <a:pt x="7" y="232"/>
                    <a:pt x="4" y="217"/>
                  </a:cubicBezTo>
                  <a:cubicBezTo>
                    <a:pt x="3" y="210"/>
                    <a:pt x="2" y="202"/>
                    <a:pt x="1" y="195"/>
                  </a:cubicBezTo>
                  <a:cubicBezTo>
                    <a:pt x="1" y="191"/>
                    <a:pt x="0" y="187"/>
                    <a:pt x="0" y="184"/>
                  </a:cubicBezTo>
                  <a:cubicBezTo>
                    <a:pt x="0" y="178"/>
                    <a:pt x="0" y="178"/>
                    <a:pt x="0" y="178"/>
                  </a:cubicBezTo>
                  <a:cubicBezTo>
                    <a:pt x="0" y="175"/>
                    <a:pt x="0" y="175"/>
                    <a:pt x="0" y="175"/>
                  </a:cubicBezTo>
                  <a:cubicBezTo>
                    <a:pt x="0" y="173"/>
                    <a:pt x="0" y="173"/>
                    <a:pt x="0" y="173"/>
                  </a:cubicBezTo>
                  <a:cubicBezTo>
                    <a:pt x="0" y="173"/>
                    <a:pt x="0" y="173"/>
                    <a:pt x="0" y="173"/>
                  </a:cubicBezTo>
                  <a:cubicBezTo>
                    <a:pt x="0" y="172"/>
                    <a:pt x="0" y="172"/>
                    <a:pt x="0" y="172"/>
                  </a:cubicBezTo>
                  <a:cubicBezTo>
                    <a:pt x="0" y="171"/>
                    <a:pt x="0" y="171"/>
                    <a:pt x="0" y="171"/>
                  </a:cubicBezTo>
                  <a:cubicBezTo>
                    <a:pt x="1" y="161"/>
                    <a:pt x="1" y="161"/>
                    <a:pt x="1" y="161"/>
                  </a:cubicBezTo>
                  <a:cubicBezTo>
                    <a:pt x="1" y="160"/>
                    <a:pt x="1" y="158"/>
                    <a:pt x="1" y="156"/>
                  </a:cubicBezTo>
                  <a:cubicBezTo>
                    <a:pt x="2" y="150"/>
                    <a:pt x="2" y="150"/>
                    <a:pt x="2" y="150"/>
                  </a:cubicBezTo>
                  <a:cubicBezTo>
                    <a:pt x="3" y="146"/>
                    <a:pt x="3" y="142"/>
                    <a:pt x="4" y="138"/>
                  </a:cubicBezTo>
                  <a:cubicBezTo>
                    <a:pt x="5" y="134"/>
                    <a:pt x="6" y="131"/>
                    <a:pt x="7" y="127"/>
                  </a:cubicBezTo>
                  <a:cubicBezTo>
                    <a:pt x="9" y="120"/>
                    <a:pt x="12" y="113"/>
                    <a:pt x="14" y="106"/>
                  </a:cubicBezTo>
                  <a:cubicBezTo>
                    <a:pt x="15" y="102"/>
                    <a:pt x="17" y="99"/>
                    <a:pt x="19" y="96"/>
                  </a:cubicBezTo>
                  <a:cubicBezTo>
                    <a:pt x="21" y="92"/>
                    <a:pt x="22" y="89"/>
                    <a:pt x="24" y="86"/>
                  </a:cubicBezTo>
                  <a:cubicBezTo>
                    <a:pt x="32" y="73"/>
                    <a:pt x="40" y="61"/>
                    <a:pt x="51" y="51"/>
                  </a:cubicBezTo>
                  <a:cubicBezTo>
                    <a:pt x="70" y="31"/>
                    <a:pt x="95" y="16"/>
                    <a:pt x="119" y="8"/>
                  </a:cubicBezTo>
                  <a:cubicBezTo>
                    <a:pt x="131" y="5"/>
                    <a:pt x="143" y="2"/>
                    <a:pt x="155" y="1"/>
                  </a:cubicBezTo>
                  <a:cubicBezTo>
                    <a:pt x="158" y="1"/>
                    <a:pt x="161" y="0"/>
                    <a:pt x="164" y="0"/>
                  </a:cubicBezTo>
                  <a:cubicBezTo>
                    <a:pt x="165" y="0"/>
                    <a:pt x="167" y="0"/>
                    <a:pt x="168" y="0"/>
                  </a:cubicBezTo>
                  <a:cubicBezTo>
                    <a:pt x="170" y="0"/>
                    <a:pt x="171" y="0"/>
                    <a:pt x="172" y="0"/>
                  </a:cubicBezTo>
                  <a:cubicBezTo>
                    <a:pt x="175" y="0"/>
                    <a:pt x="178" y="0"/>
                    <a:pt x="181" y="0"/>
                  </a:cubicBezTo>
                  <a:cubicBezTo>
                    <a:pt x="182" y="0"/>
                    <a:pt x="184" y="0"/>
                    <a:pt x="185" y="0"/>
                  </a:cubicBezTo>
                  <a:cubicBezTo>
                    <a:pt x="188" y="0"/>
                    <a:pt x="188" y="0"/>
                    <a:pt x="188" y="0"/>
                  </a:cubicBezTo>
                  <a:cubicBezTo>
                    <a:pt x="189" y="1"/>
                    <a:pt x="189" y="1"/>
                    <a:pt x="189" y="1"/>
                  </a:cubicBezTo>
                  <a:cubicBezTo>
                    <a:pt x="191" y="1"/>
                    <a:pt x="192" y="1"/>
                    <a:pt x="193" y="1"/>
                  </a:cubicBezTo>
                  <a:cubicBezTo>
                    <a:pt x="194" y="1"/>
                    <a:pt x="196" y="2"/>
                    <a:pt x="197" y="2"/>
                  </a:cubicBezTo>
                  <a:cubicBezTo>
                    <a:pt x="199" y="2"/>
                    <a:pt x="200" y="2"/>
                    <a:pt x="202" y="3"/>
                  </a:cubicBezTo>
                  <a:cubicBezTo>
                    <a:pt x="203" y="3"/>
                    <a:pt x="205" y="3"/>
                    <a:pt x="206" y="4"/>
                  </a:cubicBezTo>
                  <a:cubicBezTo>
                    <a:pt x="209" y="4"/>
                    <a:pt x="211" y="5"/>
                    <a:pt x="214" y="6"/>
                  </a:cubicBezTo>
                  <a:cubicBezTo>
                    <a:pt x="216" y="7"/>
                    <a:pt x="218" y="8"/>
                    <a:pt x="221" y="9"/>
                  </a:cubicBezTo>
                  <a:cubicBezTo>
                    <a:pt x="230" y="13"/>
                    <a:pt x="238" y="18"/>
                    <a:pt x="245" y="23"/>
                  </a:cubicBezTo>
                  <a:cubicBezTo>
                    <a:pt x="259" y="33"/>
                    <a:pt x="269" y="43"/>
                    <a:pt x="277" y="52"/>
                  </a:cubicBezTo>
                  <a:cubicBezTo>
                    <a:pt x="285" y="61"/>
                    <a:pt x="290" y="68"/>
                    <a:pt x="293" y="73"/>
                  </a:cubicBezTo>
                  <a:cubicBezTo>
                    <a:pt x="297" y="78"/>
                    <a:pt x="299" y="81"/>
                    <a:pt x="299" y="81"/>
                  </a:cubicBezTo>
                  <a:cubicBezTo>
                    <a:pt x="299" y="81"/>
                    <a:pt x="296" y="79"/>
                    <a:pt x="291" y="76"/>
                  </a:cubicBezTo>
                  <a:cubicBezTo>
                    <a:pt x="289" y="74"/>
                    <a:pt x="285" y="72"/>
                    <a:pt x="282" y="69"/>
                  </a:cubicBezTo>
                  <a:cubicBezTo>
                    <a:pt x="278" y="67"/>
                    <a:pt x="274" y="64"/>
                    <a:pt x="269" y="61"/>
                  </a:cubicBezTo>
                  <a:cubicBezTo>
                    <a:pt x="260" y="55"/>
                    <a:pt x="248" y="48"/>
                    <a:pt x="234" y="42"/>
                  </a:cubicBezTo>
                  <a:cubicBezTo>
                    <a:pt x="227" y="40"/>
                    <a:pt x="220" y="37"/>
                    <a:pt x="212" y="36"/>
                  </a:cubicBezTo>
                  <a:cubicBezTo>
                    <a:pt x="210" y="35"/>
                    <a:pt x="208" y="35"/>
                    <a:pt x="206" y="35"/>
                  </a:cubicBezTo>
                  <a:cubicBezTo>
                    <a:pt x="204" y="35"/>
                    <a:pt x="202" y="34"/>
                    <a:pt x="200" y="34"/>
                  </a:cubicBezTo>
                  <a:cubicBezTo>
                    <a:pt x="199" y="34"/>
                    <a:pt x="198" y="34"/>
                    <a:pt x="197" y="34"/>
                  </a:cubicBezTo>
                  <a:cubicBezTo>
                    <a:pt x="195" y="34"/>
                    <a:pt x="195" y="34"/>
                    <a:pt x="195" y="34"/>
                  </a:cubicBezTo>
                  <a:cubicBezTo>
                    <a:pt x="194" y="34"/>
                    <a:pt x="193" y="34"/>
                    <a:pt x="192" y="34"/>
                  </a:cubicBezTo>
                  <a:cubicBezTo>
                    <a:pt x="191" y="34"/>
                    <a:pt x="189" y="34"/>
                    <a:pt x="188" y="35"/>
                  </a:cubicBezTo>
                  <a:cubicBezTo>
                    <a:pt x="186" y="35"/>
                    <a:pt x="186" y="35"/>
                    <a:pt x="186" y="35"/>
                  </a:cubicBezTo>
                  <a:cubicBezTo>
                    <a:pt x="186" y="35"/>
                    <a:pt x="186" y="35"/>
                    <a:pt x="186" y="35"/>
                  </a:cubicBezTo>
                  <a:cubicBezTo>
                    <a:pt x="185" y="35"/>
                    <a:pt x="187" y="35"/>
                    <a:pt x="187" y="35"/>
                  </a:cubicBezTo>
                  <a:cubicBezTo>
                    <a:pt x="186" y="35"/>
                    <a:pt x="186" y="35"/>
                    <a:pt x="186" y="35"/>
                  </a:cubicBezTo>
                  <a:cubicBezTo>
                    <a:pt x="185" y="35"/>
                    <a:pt x="185" y="35"/>
                    <a:pt x="185" y="35"/>
                  </a:cubicBezTo>
                  <a:cubicBezTo>
                    <a:pt x="182" y="35"/>
                    <a:pt x="182" y="35"/>
                    <a:pt x="182" y="35"/>
                  </a:cubicBezTo>
                  <a:cubicBezTo>
                    <a:pt x="180" y="36"/>
                    <a:pt x="178" y="36"/>
                    <a:pt x="175" y="36"/>
                  </a:cubicBezTo>
                  <a:cubicBezTo>
                    <a:pt x="174" y="37"/>
                    <a:pt x="173" y="37"/>
                    <a:pt x="172" y="37"/>
                  </a:cubicBezTo>
                  <a:cubicBezTo>
                    <a:pt x="169" y="38"/>
                    <a:pt x="169" y="38"/>
                    <a:pt x="169" y="38"/>
                  </a:cubicBezTo>
                  <a:cubicBezTo>
                    <a:pt x="166" y="38"/>
                    <a:pt x="164" y="39"/>
                    <a:pt x="162" y="39"/>
                  </a:cubicBezTo>
                  <a:cubicBezTo>
                    <a:pt x="153" y="42"/>
                    <a:pt x="144" y="45"/>
                    <a:pt x="135" y="49"/>
                  </a:cubicBezTo>
                  <a:cubicBezTo>
                    <a:pt x="118" y="58"/>
                    <a:pt x="102" y="70"/>
                    <a:pt x="89" y="86"/>
                  </a:cubicBezTo>
                  <a:cubicBezTo>
                    <a:pt x="82" y="94"/>
                    <a:pt x="77" y="103"/>
                    <a:pt x="72" y="112"/>
                  </a:cubicBezTo>
                  <a:cubicBezTo>
                    <a:pt x="68" y="121"/>
                    <a:pt x="64" y="131"/>
                    <a:pt x="62" y="141"/>
                  </a:cubicBezTo>
                  <a:cubicBezTo>
                    <a:pt x="61" y="144"/>
                    <a:pt x="61" y="147"/>
                    <a:pt x="60" y="149"/>
                  </a:cubicBezTo>
                  <a:cubicBezTo>
                    <a:pt x="60" y="151"/>
                    <a:pt x="60" y="154"/>
                    <a:pt x="59" y="156"/>
                  </a:cubicBezTo>
                  <a:cubicBezTo>
                    <a:pt x="59" y="160"/>
                    <a:pt x="59" y="160"/>
                    <a:pt x="59" y="160"/>
                  </a:cubicBezTo>
                  <a:cubicBezTo>
                    <a:pt x="59" y="161"/>
                    <a:pt x="59" y="163"/>
                    <a:pt x="59" y="164"/>
                  </a:cubicBezTo>
                  <a:cubicBezTo>
                    <a:pt x="58" y="174"/>
                    <a:pt x="58" y="174"/>
                    <a:pt x="58" y="174"/>
                  </a:cubicBezTo>
                  <a:cubicBezTo>
                    <a:pt x="58" y="175"/>
                    <a:pt x="58" y="175"/>
                    <a:pt x="58" y="175"/>
                  </a:cubicBezTo>
                  <a:cubicBezTo>
                    <a:pt x="58" y="176"/>
                    <a:pt x="58" y="176"/>
                    <a:pt x="58" y="176"/>
                  </a:cubicBezTo>
                  <a:cubicBezTo>
                    <a:pt x="58" y="176"/>
                    <a:pt x="58" y="176"/>
                    <a:pt x="58" y="176"/>
                  </a:cubicBezTo>
                  <a:cubicBezTo>
                    <a:pt x="58" y="178"/>
                    <a:pt x="58" y="175"/>
                    <a:pt x="58" y="175"/>
                  </a:cubicBezTo>
                  <a:cubicBezTo>
                    <a:pt x="58" y="177"/>
                    <a:pt x="58" y="177"/>
                    <a:pt x="58" y="177"/>
                  </a:cubicBezTo>
                  <a:cubicBezTo>
                    <a:pt x="58" y="181"/>
                    <a:pt x="58" y="181"/>
                    <a:pt x="58" y="181"/>
                  </a:cubicBezTo>
                  <a:cubicBezTo>
                    <a:pt x="58" y="184"/>
                    <a:pt x="59" y="187"/>
                    <a:pt x="59" y="189"/>
                  </a:cubicBezTo>
                  <a:cubicBezTo>
                    <a:pt x="60" y="195"/>
                    <a:pt x="60" y="200"/>
                    <a:pt x="62" y="205"/>
                  </a:cubicBezTo>
                  <a:cubicBezTo>
                    <a:pt x="66" y="227"/>
                    <a:pt x="75" y="248"/>
                    <a:pt x="87" y="268"/>
                  </a:cubicBezTo>
                  <a:cubicBezTo>
                    <a:pt x="93" y="278"/>
                    <a:pt x="99" y="288"/>
                    <a:pt x="106" y="297"/>
                  </a:cubicBezTo>
                  <a:cubicBezTo>
                    <a:pt x="113" y="307"/>
                    <a:pt x="120" y="316"/>
                    <a:pt x="128" y="325"/>
                  </a:cubicBezTo>
                  <a:cubicBezTo>
                    <a:pt x="142" y="344"/>
                    <a:pt x="158" y="361"/>
                    <a:pt x="173" y="377"/>
                  </a:cubicBezTo>
                  <a:cubicBezTo>
                    <a:pt x="188" y="393"/>
                    <a:pt x="202" y="409"/>
                    <a:pt x="215" y="423"/>
                  </a:cubicBezTo>
                  <a:cubicBezTo>
                    <a:pt x="229" y="438"/>
                    <a:pt x="241" y="451"/>
                    <a:pt x="251" y="463"/>
                  </a:cubicBezTo>
                  <a:cubicBezTo>
                    <a:pt x="253" y="464"/>
                    <a:pt x="254" y="466"/>
                    <a:pt x="255" y="467"/>
                  </a:cubicBezTo>
                  <a:cubicBezTo>
                    <a:pt x="256" y="468"/>
                    <a:pt x="256" y="468"/>
                    <a:pt x="256" y="468"/>
                  </a:cubicBezTo>
                  <a:cubicBezTo>
                    <a:pt x="256" y="469"/>
                    <a:pt x="256" y="469"/>
                    <a:pt x="256" y="469"/>
                  </a:cubicBezTo>
                  <a:cubicBezTo>
                    <a:pt x="257" y="469"/>
                    <a:pt x="257" y="469"/>
                    <a:pt x="257" y="469"/>
                  </a:cubicBezTo>
                  <a:cubicBezTo>
                    <a:pt x="257" y="469"/>
                    <a:pt x="258" y="470"/>
                    <a:pt x="257" y="469"/>
                  </a:cubicBezTo>
                  <a:cubicBezTo>
                    <a:pt x="258" y="470"/>
                    <a:pt x="258" y="470"/>
                    <a:pt x="258" y="470"/>
                  </a:cubicBezTo>
                  <a:cubicBezTo>
                    <a:pt x="258" y="471"/>
                    <a:pt x="259" y="471"/>
                    <a:pt x="259" y="472"/>
                  </a:cubicBezTo>
                  <a:cubicBezTo>
                    <a:pt x="262" y="475"/>
                    <a:pt x="264" y="478"/>
                    <a:pt x="266" y="481"/>
                  </a:cubicBezTo>
                  <a:cubicBezTo>
                    <a:pt x="270" y="486"/>
                    <a:pt x="274" y="491"/>
                    <a:pt x="278" y="496"/>
                  </a:cubicBezTo>
                  <a:cubicBezTo>
                    <a:pt x="291" y="514"/>
                    <a:pt x="299" y="525"/>
                    <a:pt x="299"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sp>
          <p:nvSpPr>
            <p:cNvPr id="85" name="Freeform 67">
              <a:extLst>
                <a:ext uri="{FF2B5EF4-FFF2-40B4-BE49-F238E27FC236}">
                  <a16:creationId xmlns:a16="http://schemas.microsoft.com/office/drawing/2014/main" id="{C8613018-936A-4E54-81DC-08A5497BE5C4}"/>
                </a:ext>
              </a:extLst>
            </p:cNvPr>
            <p:cNvSpPr/>
            <p:nvPr/>
          </p:nvSpPr>
          <p:spPr bwMode="auto">
            <a:xfrm>
              <a:off x="5519738" y="4853594"/>
              <a:ext cx="881062" cy="1552575"/>
            </a:xfrm>
            <a:custGeom>
              <a:avLst/>
              <a:gdLst>
                <a:gd name="T0" fmla="*/ 21 w 298"/>
                <a:gd name="T1" fmla="*/ 496 h 525"/>
                <a:gd name="T2" fmla="*/ 39 w 298"/>
                <a:gd name="T3" fmla="*/ 472 h 525"/>
                <a:gd name="T4" fmla="*/ 41 w 298"/>
                <a:gd name="T5" fmla="*/ 469 h 525"/>
                <a:gd name="T6" fmla="*/ 42 w 298"/>
                <a:gd name="T7" fmla="*/ 469 h 525"/>
                <a:gd name="T8" fmla="*/ 43 w 298"/>
                <a:gd name="T9" fmla="*/ 467 h 525"/>
                <a:gd name="T10" fmla="*/ 83 w 298"/>
                <a:gd name="T11" fmla="*/ 423 h 525"/>
                <a:gd name="T12" fmla="*/ 171 w 298"/>
                <a:gd name="T13" fmla="*/ 325 h 525"/>
                <a:gd name="T14" fmla="*/ 212 w 298"/>
                <a:gd name="T15" fmla="*/ 268 h 525"/>
                <a:gd name="T16" fmla="*/ 240 w 298"/>
                <a:gd name="T17" fmla="*/ 189 h 525"/>
                <a:gd name="T18" fmla="*/ 240 w 298"/>
                <a:gd name="T19" fmla="*/ 177 h 525"/>
                <a:gd name="T20" fmla="*/ 240 w 298"/>
                <a:gd name="T21" fmla="*/ 176 h 525"/>
                <a:gd name="T22" fmla="*/ 240 w 298"/>
                <a:gd name="T23" fmla="*/ 175 h 525"/>
                <a:gd name="T24" fmla="*/ 240 w 298"/>
                <a:gd name="T25" fmla="*/ 164 h 525"/>
                <a:gd name="T26" fmla="*/ 239 w 298"/>
                <a:gd name="T27" fmla="*/ 156 h 525"/>
                <a:gd name="T28" fmla="*/ 237 w 298"/>
                <a:gd name="T29" fmla="*/ 141 h 525"/>
                <a:gd name="T30" fmla="*/ 210 w 298"/>
                <a:gd name="T31" fmla="*/ 86 h 525"/>
                <a:gd name="T32" fmla="*/ 137 w 298"/>
                <a:gd name="T33" fmla="*/ 39 h 525"/>
                <a:gd name="T34" fmla="*/ 127 w 298"/>
                <a:gd name="T35" fmla="*/ 37 h 525"/>
                <a:gd name="T36" fmla="*/ 117 w 298"/>
                <a:gd name="T37" fmla="*/ 35 h 525"/>
                <a:gd name="T38" fmla="*/ 112 w 298"/>
                <a:gd name="T39" fmla="*/ 35 h 525"/>
                <a:gd name="T40" fmla="*/ 112 w 298"/>
                <a:gd name="T41" fmla="*/ 35 h 525"/>
                <a:gd name="T42" fmla="*/ 110 w 298"/>
                <a:gd name="T43" fmla="*/ 35 h 525"/>
                <a:gd name="T44" fmla="*/ 104 w 298"/>
                <a:gd name="T45" fmla="*/ 34 h 525"/>
                <a:gd name="T46" fmla="*/ 98 w 298"/>
                <a:gd name="T47" fmla="*/ 34 h 525"/>
                <a:gd name="T48" fmla="*/ 87 w 298"/>
                <a:gd name="T49" fmla="*/ 36 h 525"/>
                <a:gd name="T50" fmla="*/ 29 w 298"/>
                <a:gd name="T51" fmla="*/ 61 h 525"/>
                <a:gd name="T52" fmla="*/ 7 w 298"/>
                <a:gd name="T53" fmla="*/ 76 h 525"/>
                <a:gd name="T54" fmla="*/ 5 w 298"/>
                <a:gd name="T55" fmla="*/ 73 h 525"/>
                <a:gd name="T56" fmla="*/ 54 w 298"/>
                <a:gd name="T57" fmla="*/ 23 h 525"/>
                <a:gd name="T58" fmla="*/ 85 w 298"/>
                <a:gd name="T59" fmla="*/ 6 h 525"/>
                <a:gd name="T60" fmla="*/ 97 w 298"/>
                <a:gd name="T61" fmla="*/ 3 h 525"/>
                <a:gd name="T62" fmla="*/ 105 w 298"/>
                <a:gd name="T63" fmla="*/ 1 h 525"/>
                <a:gd name="T64" fmla="*/ 111 w 298"/>
                <a:gd name="T65" fmla="*/ 0 h 525"/>
                <a:gd name="T66" fmla="*/ 118 w 298"/>
                <a:gd name="T67" fmla="*/ 0 h 525"/>
                <a:gd name="T68" fmla="*/ 130 w 298"/>
                <a:gd name="T69" fmla="*/ 0 h 525"/>
                <a:gd name="T70" fmla="*/ 143 w 298"/>
                <a:gd name="T71" fmla="*/ 1 h 525"/>
                <a:gd name="T72" fmla="*/ 248 w 298"/>
                <a:gd name="T73" fmla="*/ 51 h 525"/>
                <a:gd name="T74" fmla="*/ 280 w 298"/>
                <a:gd name="T75" fmla="*/ 96 h 525"/>
                <a:gd name="T76" fmla="*/ 292 w 298"/>
                <a:gd name="T77" fmla="*/ 127 h 525"/>
                <a:gd name="T78" fmla="*/ 296 w 298"/>
                <a:gd name="T79" fmla="*/ 150 h 525"/>
                <a:gd name="T80" fmla="*/ 298 w 298"/>
                <a:gd name="T81" fmla="*/ 161 h 525"/>
                <a:gd name="T82" fmla="*/ 298 w 298"/>
                <a:gd name="T83" fmla="*/ 172 h 525"/>
                <a:gd name="T84" fmla="*/ 298 w 298"/>
                <a:gd name="T85" fmla="*/ 173 h 525"/>
                <a:gd name="T86" fmla="*/ 298 w 298"/>
                <a:gd name="T87" fmla="*/ 178 h 525"/>
                <a:gd name="T88" fmla="*/ 298 w 298"/>
                <a:gd name="T89" fmla="*/ 195 h 525"/>
                <a:gd name="T90" fmla="*/ 281 w 298"/>
                <a:gd name="T91" fmla="*/ 260 h 525"/>
                <a:gd name="T92" fmla="*/ 236 w 298"/>
                <a:gd name="T93" fmla="*/ 331 h 525"/>
                <a:gd name="T94" fmla="*/ 156 w 298"/>
                <a:gd name="T95" fmla="*/ 409 h 525"/>
                <a:gd name="T96" fmla="*/ 62 w 298"/>
                <a:gd name="T97" fmla="*/ 480 h 525"/>
                <a:gd name="T98" fmla="*/ 56 w 298"/>
                <a:gd name="T99" fmla="*/ 484 h 525"/>
                <a:gd name="T100" fmla="*/ 56 w 298"/>
                <a:gd name="T101" fmla="*/ 484 h 525"/>
                <a:gd name="T102" fmla="*/ 55 w 298"/>
                <a:gd name="T103" fmla="*/ 484 h 525"/>
                <a:gd name="T104" fmla="*/ 45 w 298"/>
                <a:gd name="T105" fmla="*/ 493 h 525"/>
                <a:gd name="T106" fmla="*/ 0 w 298"/>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525">
                  <a:moveTo>
                    <a:pt x="0" y="525"/>
                  </a:moveTo>
                  <a:cubicBezTo>
                    <a:pt x="0" y="525"/>
                    <a:pt x="7" y="514"/>
                    <a:pt x="21" y="496"/>
                  </a:cubicBezTo>
                  <a:cubicBezTo>
                    <a:pt x="25" y="491"/>
                    <a:pt x="28" y="486"/>
                    <a:pt x="33" y="481"/>
                  </a:cubicBezTo>
                  <a:cubicBezTo>
                    <a:pt x="35" y="478"/>
                    <a:pt x="37" y="475"/>
                    <a:pt x="39" y="472"/>
                  </a:cubicBezTo>
                  <a:cubicBezTo>
                    <a:pt x="40" y="471"/>
                    <a:pt x="40" y="471"/>
                    <a:pt x="41" y="470"/>
                  </a:cubicBezTo>
                  <a:cubicBezTo>
                    <a:pt x="41" y="469"/>
                    <a:pt x="41" y="469"/>
                    <a:pt x="41" y="469"/>
                  </a:cubicBezTo>
                  <a:cubicBezTo>
                    <a:pt x="41" y="470"/>
                    <a:pt x="42" y="469"/>
                    <a:pt x="42" y="469"/>
                  </a:cubicBezTo>
                  <a:cubicBezTo>
                    <a:pt x="42" y="469"/>
                    <a:pt x="42" y="469"/>
                    <a:pt x="42" y="469"/>
                  </a:cubicBezTo>
                  <a:cubicBezTo>
                    <a:pt x="42" y="468"/>
                    <a:pt x="42" y="468"/>
                    <a:pt x="42" y="468"/>
                  </a:cubicBezTo>
                  <a:cubicBezTo>
                    <a:pt x="43" y="467"/>
                    <a:pt x="43" y="467"/>
                    <a:pt x="43" y="467"/>
                  </a:cubicBezTo>
                  <a:cubicBezTo>
                    <a:pt x="45" y="466"/>
                    <a:pt x="46" y="464"/>
                    <a:pt x="47" y="463"/>
                  </a:cubicBezTo>
                  <a:cubicBezTo>
                    <a:pt x="58" y="451"/>
                    <a:pt x="70" y="438"/>
                    <a:pt x="83" y="423"/>
                  </a:cubicBezTo>
                  <a:cubicBezTo>
                    <a:pt x="96" y="409"/>
                    <a:pt x="111" y="393"/>
                    <a:pt x="126" y="377"/>
                  </a:cubicBezTo>
                  <a:cubicBezTo>
                    <a:pt x="141" y="361"/>
                    <a:pt x="156" y="344"/>
                    <a:pt x="171" y="325"/>
                  </a:cubicBezTo>
                  <a:cubicBezTo>
                    <a:pt x="178" y="316"/>
                    <a:pt x="186" y="307"/>
                    <a:pt x="193" y="297"/>
                  </a:cubicBezTo>
                  <a:cubicBezTo>
                    <a:pt x="199" y="288"/>
                    <a:pt x="206" y="278"/>
                    <a:pt x="212" y="268"/>
                  </a:cubicBezTo>
                  <a:cubicBezTo>
                    <a:pt x="224" y="248"/>
                    <a:pt x="233" y="227"/>
                    <a:pt x="237" y="205"/>
                  </a:cubicBezTo>
                  <a:cubicBezTo>
                    <a:pt x="238" y="200"/>
                    <a:pt x="239" y="195"/>
                    <a:pt x="240" y="189"/>
                  </a:cubicBezTo>
                  <a:cubicBezTo>
                    <a:pt x="240" y="187"/>
                    <a:pt x="240" y="184"/>
                    <a:pt x="240" y="181"/>
                  </a:cubicBezTo>
                  <a:cubicBezTo>
                    <a:pt x="240" y="177"/>
                    <a:pt x="240" y="177"/>
                    <a:pt x="240" y="177"/>
                  </a:cubicBezTo>
                  <a:cubicBezTo>
                    <a:pt x="240" y="175"/>
                    <a:pt x="240" y="175"/>
                    <a:pt x="240" y="175"/>
                  </a:cubicBezTo>
                  <a:cubicBezTo>
                    <a:pt x="240" y="175"/>
                    <a:pt x="240" y="178"/>
                    <a:pt x="240" y="176"/>
                  </a:cubicBezTo>
                  <a:cubicBezTo>
                    <a:pt x="240" y="176"/>
                    <a:pt x="240" y="176"/>
                    <a:pt x="240" y="176"/>
                  </a:cubicBezTo>
                  <a:cubicBezTo>
                    <a:pt x="240" y="175"/>
                    <a:pt x="240" y="175"/>
                    <a:pt x="240" y="175"/>
                  </a:cubicBezTo>
                  <a:cubicBezTo>
                    <a:pt x="240" y="174"/>
                    <a:pt x="240" y="174"/>
                    <a:pt x="240" y="174"/>
                  </a:cubicBezTo>
                  <a:cubicBezTo>
                    <a:pt x="240" y="164"/>
                    <a:pt x="240" y="164"/>
                    <a:pt x="240" y="164"/>
                  </a:cubicBezTo>
                  <a:cubicBezTo>
                    <a:pt x="240" y="163"/>
                    <a:pt x="240" y="161"/>
                    <a:pt x="240" y="160"/>
                  </a:cubicBezTo>
                  <a:cubicBezTo>
                    <a:pt x="239" y="156"/>
                    <a:pt x="239" y="156"/>
                    <a:pt x="239" y="156"/>
                  </a:cubicBezTo>
                  <a:cubicBezTo>
                    <a:pt x="239" y="154"/>
                    <a:pt x="239" y="151"/>
                    <a:pt x="238" y="149"/>
                  </a:cubicBezTo>
                  <a:cubicBezTo>
                    <a:pt x="238" y="147"/>
                    <a:pt x="237" y="144"/>
                    <a:pt x="237" y="141"/>
                  </a:cubicBezTo>
                  <a:cubicBezTo>
                    <a:pt x="234" y="131"/>
                    <a:pt x="230" y="121"/>
                    <a:pt x="226" y="112"/>
                  </a:cubicBezTo>
                  <a:cubicBezTo>
                    <a:pt x="221" y="103"/>
                    <a:pt x="216" y="94"/>
                    <a:pt x="210" y="86"/>
                  </a:cubicBezTo>
                  <a:cubicBezTo>
                    <a:pt x="197" y="70"/>
                    <a:pt x="181" y="58"/>
                    <a:pt x="163" y="49"/>
                  </a:cubicBezTo>
                  <a:cubicBezTo>
                    <a:pt x="155" y="45"/>
                    <a:pt x="146" y="42"/>
                    <a:pt x="137" y="39"/>
                  </a:cubicBezTo>
                  <a:cubicBezTo>
                    <a:pt x="134" y="39"/>
                    <a:pt x="132" y="38"/>
                    <a:pt x="130" y="38"/>
                  </a:cubicBezTo>
                  <a:cubicBezTo>
                    <a:pt x="127" y="37"/>
                    <a:pt x="127" y="37"/>
                    <a:pt x="127" y="37"/>
                  </a:cubicBezTo>
                  <a:cubicBezTo>
                    <a:pt x="126" y="37"/>
                    <a:pt x="124" y="37"/>
                    <a:pt x="123" y="36"/>
                  </a:cubicBezTo>
                  <a:cubicBezTo>
                    <a:pt x="121" y="36"/>
                    <a:pt x="119" y="36"/>
                    <a:pt x="117" y="35"/>
                  </a:cubicBezTo>
                  <a:cubicBezTo>
                    <a:pt x="113" y="35"/>
                    <a:pt x="113" y="35"/>
                    <a:pt x="113" y="35"/>
                  </a:cubicBezTo>
                  <a:cubicBezTo>
                    <a:pt x="112" y="35"/>
                    <a:pt x="112" y="35"/>
                    <a:pt x="112" y="35"/>
                  </a:cubicBezTo>
                  <a:cubicBezTo>
                    <a:pt x="112" y="35"/>
                    <a:pt x="112" y="35"/>
                    <a:pt x="112" y="35"/>
                  </a:cubicBezTo>
                  <a:cubicBezTo>
                    <a:pt x="112" y="35"/>
                    <a:pt x="113" y="35"/>
                    <a:pt x="112" y="35"/>
                  </a:cubicBezTo>
                  <a:cubicBezTo>
                    <a:pt x="112" y="35"/>
                    <a:pt x="112" y="35"/>
                    <a:pt x="112" y="35"/>
                  </a:cubicBezTo>
                  <a:cubicBezTo>
                    <a:pt x="110" y="35"/>
                    <a:pt x="110" y="35"/>
                    <a:pt x="110" y="35"/>
                  </a:cubicBezTo>
                  <a:cubicBezTo>
                    <a:pt x="109" y="34"/>
                    <a:pt x="108" y="34"/>
                    <a:pt x="107" y="34"/>
                  </a:cubicBezTo>
                  <a:cubicBezTo>
                    <a:pt x="105" y="34"/>
                    <a:pt x="105" y="34"/>
                    <a:pt x="104" y="34"/>
                  </a:cubicBezTo>
                  <a:cubicBezTo>
                    <a:pt x="101" y="34"/>
                    <a:pt x="101" y="34"/>
                    <a:pt x="101" y="34"/>
                  </a:cubicBezTo>
                  <a:cubicBezTo>
                    <a:pt x="100" y="34"/>
                    <a:pt x="99" y="34"/>
                    <a:pt x="98" y="34"/>
                  </a:cubicBezTo>
                  <a:cubicBezTo>
                    <a:pt x="96" y="34"/>
                    <a:pt x="94" y="35"/>
                    <a:pt x="92" y="35"/>
                  </a:cubicBezTo>
                  <a:cubicBezTo>
                    <a:pt x="90" y="35"/>
                    <a:pt x="88" y="35"/>
                    <a:pt x="87" y="36"/>
                  </a:cubicBezTo>
                  <a:cubicBezTo>
                    <a:pt x="79" y="37"/>
                    <a:pt x="71" y="40"/>
                    <a:pt x="65" y="42"/>
                  </a:cubicBezTo>
                  <a:cubicBezTo>
                    <a:pt x="51" y="48"/>
                    <a:pt x="39" y="55"/>
                    <a:pt x="29" y="61"/>
                  </a:cubicBezTo>
                  <a:cubicBezTo>
                    <a:pt x="25" y="64"/>
                    <a:pt x="20" y="67"/>
                    <a:pt x="17" y="69"/>
                  </a:cubicBezTo>
                  <a:cubicBezTo>
                    <a:pt x="13" y="72"/>
                    <a:pt x="10" y="74"/>
                    <a:pt x="7" y="76"/>
                  </a:cubicBezTo>
                  <a:cubicBezTo>
                    <a:pt x="2" y="79"/>
                    <a:pt x="0" y="81"/>
                    <a:pt x="0" y="81"/>
                  </a:cubicBezTo>
                  <a:cubicBezTo>
                    <a:pt x="0" y="81"/>
                    <a:pt x="2" y="78"/>
                    <a:pt x="5" y="73"/>
                  </a:cubicBezTo>
                  <a:cubicBezTo>
                    <a:pt x="9" y="68"/>
                    <a:pt x="14" y="61"/>
                    <a:pt x="22" y="52"/>
                  </a:cubicBezTo>
                  <a:cubicBezTo>
                    <a:pt x="30" y="43"/>
                    <a:pt x="40" y="33"/>
                    <a:pt x="54" y="23"/>
                  </a:cubicBezTo>
                  <a:cubicBezTo>
                    <a:pt x="61" y="18"/>
                    <a:pt x="69" y="13"/>
                    <a:pt x="78" y="9"/>
                  </a:cubicBezTo>
                  <a:cubicBezTo>
                    <a:pt x="80" y="8"/>
                    <a:pt x="83" y="7"/>
                    <a:pt x="85" y="6"/>
                  </a:cubicBezTo>
                  <a:cubicBezTo>
                    <a:pt x="88" y="5"/>
                    <a:pt x="90" y="4"/>
                    <a:pt x="93" y="4"/>
                  </a:cubicBezTo>
                  <a:cubicBezTo>
                    <a:pt x="94" y="3"/>
                    <a:pt x="95" y="3"/>
                    <a:pt x="97" y="3"/>
                  </a:cubicBezTo>
                  <a:cubicBezTo>
                    <a:pt x="98" y="2"/>
                    <a:pt x="100" y="2"/>
                    <a:pt x="101" y="2"/>
                  </a:cubicBezTo>
                  <a:cubicBezTo>
                    <a:pt x="103" y="2"/>
                    <a:pt x="104" y="1"/>
                    <a:pt x="105" y="1"/>
                  </a:cubicBezTo>
                  <a:cubicBezTo>
                    <a:pt x="107" y="1"/>
                    <a:pt x="108" y="1"/>
                    <a:pt x="109" y="1"/>
                  </a:cubicBezTo>
                  <a:cubicBezTo>
                    <a:pt x="111" y="0"/>
                    <a:pt x="111" y="0"/>
                    <a:pt x="111" y="0"/>
                  </a:cubicBezTo>
                  <a:cubicBezTo>
                    <a:pt x="114" y="0"/>
                    <a:pt x="114" y="0"/>
                    <a:pt x="114" y="0"/>
                  </a:cubicBezTo>
                  <a:cubicBezTo>
                    <a:pt x="115" y="0"/>
                    <a:pt x="116" y="0"/>
                    <a:pt x="118" y="0"/>
                  </a:cubicBezTo>
                  <a:cubicBezTo>
                    <a:pt x="120" y="0"/>
                    <a:pt x="123" y="0"/>
                    <a:pt x="126" y="0"/>
                  </a:cubicBezTo>
                  <a:cubicBezTo>
                    <a:pt x="128" y="0"/>
                    <a:pt x="129" y="0"/>
                    <a:pt x="130" y="0"/>
                  </a:cubicBezTo>
                  <a:cubicBezTo>
                    <a:pt x="132" y="0"/>
                    <a:pt x="133" y="0"/>
                    <a:pt x="135" y="0"/>
                  </a:cubicBezTo>
                  <a:cubicBezTo>
                    <a:pt x="138" y="0"/>
                    <a:pt x="140" y="1"/>
                    <a:pt x="143" y="1"/>
                  </a:cubicBezTo>
                  <a:cubicBezTo>
                    <a:pt x="155" y="2"/>
                    <a:pt x="167" y="5"/>
                    <a:pt x="180" y="8"/>
                  </a:cubicBezTo>
                  <a:cubicBezTo>
                    <a:pt x="204" y="16"/>
                    <a:pt x="228" y="31"/>
                    <a:pt x="248" y="51"/>
                  </a:cubicBezTo>
                  <a:cubicBezTo>
                    <a:pt x="258" y="61"/>
                    <a:pt x="267" y="73"/>
                    <a:pt x="274" y="86"/>
                  </a:cubicBezTo>
                  <a:cubicBezTo>
                    <a:pt x="276" y="89"/>
                    <a:pt x="278" y="92"/>
                    <a:pt x="280" y="96"/>
                  </a:cubicBezTo>
                  <a:cubicBezTo>
                    <a:pt x="281" y="99"/>
                    <a:pt x="283" y="102"/>
                    <a:pt x="284" y="106"/>
                  </a:cubicBezTo>
                  <a:cubicBezTo>
                    <a:pt x="287" y="113"/>
                    <a:pt x="290" y="120"/>
                    <a:pt x="292" y="127"/>
                  </a:cubicBezTo>
                  <a:cubicBezTo>
                    <a:pt x="293" y="131"/>
                    <a:pt x="294" y="134"/>
                    <a:pt x="294" y="138"/>
                  </a:cubicBezTo>
                  <a:cubicBezTo>
                    <a:pt x="295" y="142"/>
                    <a:pt x="296" y="146"/>
                    <a:pt x="296" y="150"/>
                  </a:cubicBezTo>
                  <a:cubicBezTo>
                    <a:pt x="297" y="156"/>
                    <a:pt x="297" y="156"/>
                    <a:pt x="297" y="156"/>
                  </a:cubicBezTo>
                  <a:cubicBezTo>
                    <a:pt x="298" y="158"/>
                    <a:pt x="298" y="160"/>
                    <a:pt x="298" y="161"/>
                  </a:cubicBezTo>
                  <a:cubicBezTo>
                    <a:pt x="298" y="171"/>
                    <a:pt x="298" y="171"/>
                    <a:pt x="298" y="171"/>
                  </a:cubicBezTo>
                  <a:cubicBezTo>
                    <a:pt x="298" y="172"/>
                    <a:pt x="298" y="172"/>
                    <a:pt x="298" y="172"/>
                  </a:cubicBezTo>
                  <a:cubicBezTo>
                    <a:pt x="298" y="173"/>
                    <a:pt x="298" y="173"/>
                    <a:pt x="298" y="173"/>
                  </a:cubicBezTo>
                  <a:cubicBezTo>
                    <a:pt x="298" y="173"/>
                    <a:pt x="298" y="173"/>
                    <a:pt x="298" y="173"/>
                  </a:cubicBezTo>
                  <a:cubicBezTo>
                    <a:pt x="298" y="175"/>
                    <a:pt x="298" y="175"/>
                    <a:pt x="298" y="175"/>
                  </a:cubicBezTo>
                  <a:cubicBezTo>
                    <a:pt x="298" y="178"/>
                    <a:pt x="298" y="178"/>
                    <a:pt x="298" y="178"/>
                  </a:cubicBezTo>
                  <a:cubicBezTo>
                    <a:pt x="298" y="184"/>
                    <a:pt x="298" y="184"/>
                    <a:pt x="298" y="184"/>
                  </a:cubicBezTo>
                  <a:cubicBezTo>
                    <a:pt x="298" y="187"/>
                    <a:pt x="298" y="191"/>
                    <a:pt x="298" y="195"/>
                  </a:cubicBezTo>
                  <a:cubicBezTo>
                    <a:pt x="297" y="202"/>
                    <a:pt x="296" y="210"/>
                    <a:pt x="294" y="217"/>
                  </a:cubicBezTo>
                  <a:cubicBezTo>
                    <a:pt x="291" y="232"/>
                    <a:pt x="286" y="246"/>
                    <a:pt x="281" y="260"/>
                  </a:cubicBezTo>
                  <a:cubicBezTo>
                    <a:pt x="275" y="273"/>
                    <a:pt x="268" y="286"/>
                    <a:pt x="260" y="298"/>
                  </a:cubicBezTo>
                  <a:cubicBezTo>
                    <a:pt x="253" y="310"/>
                    <a:pt x="244" y="321"/>
                    <a:pt x="236" y="331"/>
                  </a:cubicBezTo>
                  <a:cubicBezTo>
                    <a:pt x="227" y="341"/>
                    <a:pt x="218" y="351"/>
                    <a:pt x="210" y="360"/>
                  </a:cubicBezTo>
                  <a:cubicBezTo>
                    <a:pt x="192" y="378"/>
                    <a:pt x="174" y="394"/>
                    <a:pt x="156" y="409"/>
                  </a:cubicBezTo>
                  <a:cubicBezTo>
                    <a:pt x="139" y="423"/>
                    <a:pt x="122" y="437"/>
                    <a:pt x="106" y="448"/>
                  </a:cubicBezTo>
                  <a:cubicBezTo>
                    <a:pt x="90" y="460"/>
                    <a:pt x="75" y="471"/>
                    <a:pt x="62" y="480"/>
                  </a:cubicBezTo>
                  <a:cubicBezTo>
                    <a:pt x="60" y="481"/>
                    <a:pt x="59" y="482"/>
                    <a:pt x="57" y="483"/>
                  </a:cubicBezTo>
                  <a:cubicBezTo>
                    <a:pt x="56" y="484"/>
                    <a:pt x="56" y="484"/>
                    <a:pt x="56" y="484"/>
                  </a:cubicBezTo>
                  <a:cubicBezTo>
                    <a:pt x="56" y="484"/>
                    <a:pt x="56" y="484"/>
                    <a:pt x="56" y="484"/>
                  </a:cubicBezTo>
                  <a:cubicBezTo>
                    <a:pt x="56" y="484"/>
                    <a:pt x="56" y="484"/>
                    <a:pt x="56" y="484"/>
                  </a:cubicBezTo>
                  <a:cubicBezTo>
                    <a:pt x="55" y="484"/>
                    <a:pt x="56" y="483"/>
                    <a:pt x="56" y="484"/>
                  </a:cubicBezTo>
                  <a:cubicBezTo>
                    <a:pt x="55" y="484"/>
                    <a:pt x="55" y="484"/>
                    <a:pt x="55" y="484"/>
                  </a:cubicBezTo>
                  <a:cubicBezTo>
                    <a:pt x="55" y="485"/>
                    <a:pt x="54" y="485"/>
                    <a:pt x="53" y="486"/>
                  </a:cubicBezTo>
                  <a:cubicBezTo>
                    <a:pt x="50" y="488"/>
                    <a:pt x="47" y="490"/>
                    <a:pt x="45" y="493"/>
                  </a:cubicBezTo>
                  <a:cubicBezTo>
                    <a:pt x="39" y="497"/>
                    <a:pt x="34" y="501"/>
                    <a:pt x="29" y="504"/>
                  </a:cubicBezTo>
                  <a:cubicBezTo>
                    <a:pt x="11" y="518"/>
                    <a:pt x="0" y="525"/>
                    <a:pt x="0"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2400"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86" name="文本占位符 11">
            <a:extLst>
              <a:ext uri="{FF2B5EF4-FFF2-40B4-BE49-F238E27FC236}">
                <a16:creationId xmlns:a16="http://schemas.microsoft.com/office/drawing/2014/main" id="{9D818D7F-0ABF-4745-874F-52BE9970E706}"/>
              </a:ext>
            </a:extLst>
          </p:cNvPr>
          <p:cNvSpPr>
            <a:spLocks noGrp="1"/>
          </p:cNvSpPr>
          <p:nvPr>
            <p:ph type="body" sz="quarter" idx="23" hasCustomPrompt="1"/>
          </p:nvPr>
        </p:nvSpPr>
        <p:spPr>
          <a:xfrm>
            <a:off x="7406849" y="5490928"/>
            <a:ext cx="2857668" cy="238325"/>
          </a:xfrm>
          <a:prstGeom prst="rect">
            <a:avLst/>
          </a:prstGeom>
        </p:spPr>
        <p:txBody>
          <a:bodyPr vert="horz" anchor="t" anchorCtr="0"/>
          <a:lstStyle>
            <a:lvl1pPr marL="0" indent="0" algn="dist">
              <a:buNone/>
              <a:defRPr sz="12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CLICK TO ENTER THE TITLE TEXT</a:t>
            </a:r>
          </a:p>
        </p:txBody>
      </p:sp>
      <p:sp>
        <p:nvSpPr>
          <p:cNvPr id="87" name="文本占位符 11">
            <a:extLst>
              <a:ext uri="{FF2B5EF4-FFF2-40B4-BE49-F238E27FC236}">
                <a16:creationId xmlns:a16="http://schemas.microsoft.com/office/drawing/2014/main" id="{9A645458-4B6A-485E-BC6B-E7B30EB8A624}"/>
              </a:ext>
            </a:extLst>
          </p:cNvPr>
          <p:cNvSpPr>
            <a:spLocks noGrp="1"/>
          </p:cNvSpPr>
          <p:nvPr>
            <p:ph type="body" sz="quarter" idx="24" hasCustomPrompt="1"/>
          </p:nvPr>
        </p:nvSpPr>
        <p:spPr>
          <a:xfrm>
            <a:off x="7393507" y="5126246"/>
            <a:ext cx="2723642" cy="358843"/>
          </a:xfrm>
          <a:prstGeom prst="rect">
            <a:avLst/>
          </a:prstGeom>
        </p:spPr>
        <p:txBody>
          <a:bodyPr vert="horz" anchor="t" anchorCtr="0"/>
          <a:lstStyle>
            <a:lvl1pPr marL="0" indent="0" algn="l">
              <a:buNone/>
              <a:defRPr sz="24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输入标题文字</a:t>
            </a:r>
          </a:p>
        </p:txBody>
      </p:sp>
      <p:sp>
        <p:nvSpPr>
          <p:cNvPr id="88" name="文本占位符 11">
            <a:extLst>
              <a:ext uri="{FF2B5EF4-FFF2-40B4-BE49-F238E27FC236}">
                <a16:creationId xmlns:a16="http://schemas.microsoft.com/office/drawing/2014/main" id="{3AFAE383-5D7E-4980-9B6B-7DB961174B46}"/>
              </a:ext>
            </a:extLst>
          </p:cNvPr>
          <p:cNvSpPr>
            <a:spLocks noGrp="1"/>
          </p:cNvSpPr>
          <p:nvPr>
            <p:ph type="body" sz="quarter" idx="25" hasCustomPrompt="1"/>
          </p:nvPr>
        </p:nvSpPr>
        <p:spPr>
          <a:xfrm>
            <a:off x="6331737" y="5225400"/>
            <a:ext cx="518242" cy="468371"/>
          </a:xfrm>
          <a:prstGeom prst="rect">
            <a:avLst/>
          </a:prstGeom>
        </p:spPr>
        <p:txBody>
          <a:bodyPr vert="horz" anchor="t" anchorCtr="0"/>
          <a:lstStyle>
            <a:lvl1pPr marL="0" indent="0" algn="dist">
              <a:buNone/>
              <a:defRPr sz="32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3</a:t>
            </a:r>
            <a:endParaRPr lang="zh-CN" altLang="en-US" dirty="0"/>
          </a:p>
        </p:txBody>
      </p:sp>
      <p:pic>
        <p:nvPicPr>
          <p:cNvPr id="89" name="图片 88">
            <a:extLst>
              <a:ext uri="{FF2B5EF4-FFF2-40B4-BE49-F238E27FC236}">
                <a16:creationId xmlns:a16="http://schemas.microsoft.com/office/drawing/2014/main" id="{F1B3F666-F3C5-4616-A394-C3864FE193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6234" y="1368854"/>
            <a:ext cx="2168701" cy="3008393"/>
          </a:xfrm>
          <a:prstGeom prst="rect">
            <a:avLst/>
          </a:prstGeom>
          <a:effectLst/>
        </p:spPr>
      </p:pic>
      <p:sp>
        <p:nvSpPr>
          <p:cNvPr id="90" name="文本占位符 11">
            <a:extLst>
              <a:ext uri="{FF2B5EF4-FFF2-40B4-BE49-F238E27FC236}">
                <a16:creationId xmlns:a16="http://schemas.microsoft.com/office/drawing/2014/main" id="{D88E7FF4-DC7E-447F-920A-08FA0EB59E64}"/>
              </a:ext>
            </a:extLst>
          </p:cNvPr>
          <p:cNvSpPr>
            <a:spLocks noGrp="1"/>
          </p:cNvSpPr>
          <p:nvPr>
            <p:ph type="body" sz="quarter" idx="26" hasCustomPrompt="1"/>
          </p:nvPr>
        </p:nvSpPr>
        <p:spPr>
          <a:xfrm>
            <a:off x="2402371" y="4522888"/>
            <a:ext cx="1002258" cy="495362"/>
          </a:xfrm>
          <a:prstGeom prst="rect">
            <a:avLst/>
          </a:prstGeom>
        </p:spPr>
        <p:txBody>
          <a:bodyPr vert="horz" anchor="t" anchorCtr="0"/>
          <a:lstStyle>
            <a:lvl1pPr marL="0" indent="0" algn="ctr">
              <a:buNone/>
              <a:defRPr sz="32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目录</a:t>
            </a:r>
          </a:p>
        </p:txBody>
      </p:sp>
      <p:sp>
        <p:nvSpPr>
          <p:cNvPr id="91" name="文本占位符 11">
            <a:extLst>
              <a:ext uri="{FF2B5EF4-FFF2-40B4-BE49-F238E27FC236}">
                <a16:creationId xmlns:a16="http://schemas.microsoft.com/office/drawing/2014/main" id="{5DECFACE-7122-4CBF-9807-8C619BFDDDA4}"/>
              </a:ext>
            </a:extLst>
          </p:cNvPr>
          <p:cNvSpPr>
            <a:spLocks noGrp="1"/>
          </p:cNvSpPr>
          <p:nvPr>
            <p:ph type="body" sz="quarter" idx="27" hasCustomPrompt="1"/>
          </p:nvPr>
        </p:nvSpPr>
        <p:spPr>
          <a:xfrm>
            <a:off x="2144148" y="5107900"/>
            <a:ext cx="1518704" cy="328994"/>
          </a:xfrm>
          <a:prstGeom prst="rect">
            <a:avLst/>
          </a:prstGeom>
        </p:spPr>
        <p:txBody>
          <a:bodyPr vert="horz" anchor="t" anchorCtr="0"/>
          <a:lstStyle>
            <a:lvl1pPr marL="0" indent="0" algn="dist">
              <a:buNone/>
              <a:defRPr sz="16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CONTENTS</a:t>
            </a:r>
          </a:p>
        </p:txBody>
      </p:sp>
    </p:spTree>
    <p:extLst>
      <p:ext uri="{BB962C8B-B14F-4D97-AF65-F5344CB8AC3E}">
        <p14:creationId xmlns:p14="http://schemas.microsoft.com/office/powerpoint/2010/main" val="9472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FB90E8-A224-49C1-8288-3814EF521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822" y="-446"/>
            <a:ext cx="1730854" cy="1097238"/>
          </a:xfrm>
          <a:prstGeom prst="rect">
            <a:avLst/>
          </a:prstGeom>
        </p:spPr>
      </p:pic>
      <p:pic>
        <p:nvPicPr>
          <p:cNvPr id="3" name="图片 2">
            <a:extLst>
              <a:ext uri="{FF2B5EF4-FFF2-40B4-BE49-F238E27FC236}">
                <a16:creationId xmlns:a16="http://schemas.microsoft.com/office/drawing/2014/main" id="{7B992523-9C40-4865-9346-E7B2D01F96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33" b="4446"/>
          <a:stretch>
            <a:fillRect/>
          </a:stretch>
        </p:blipFill>
        <p:spPr>
          <a:xfrm>
            <a:off x="0" y="-447"/>
            <a:ext cx="12193588" cy="6858893"/>
          </a:xfrm>
          <a:prstGeom prst="rect">
            <a:avLst/>
          </a:prstGeom>
        </p:spPr>
      </p:pic>
      <p:pic>
        <p:nvPicPr>
          <p:cNvPr id="4" name="图片 3">
            <a:extLst>
              <a:ext uri="{FF2B5EF4-FFF2-40B4-BE49-F238E27FC236}">
                <a16:creationId xmlns:a16="http://schemas.microsoft.com/office/drawing/2014/main" id="{694FF475-FEC7-4CF4-A154-7F74D4791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726" y="5296143"/>
            <a:ext cx="1723034" cy="1562303"/>
          </a:xfrm>
          <a:prstGeom prst="rect">
            <a:avLst/>
          </a:prstGeom>
        </p:spPr>
      </p:pic>
      <p:pic>
        <p:nvPicPr>
          <p:cNvPr id="5" name="图片 4">
            <a:extLst>
              <a:ext uri="{FF2B5EF4-FFF2-40B4-BE49-F238E27FC236}">
                <a16:creationId xmlns:a16="http://schemas.microsoft.com/office/drawing/2014/main" id="{FFB526FF-0369-41B4-AC43-90C0B5E5E7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 y="-445"/>
            <a:ext cx="1493567" cy="1752828"/>
          </a:xfrm>
          <a:prstGeom prst="rect">
            <a:avLst/>
          </a:prstGeom>
        </p:spPr>
      </p:pic>
      <p:pic>
        <p:nvPicPr>
          <p:cNvPr id="6" name="图片 5">
            <a:extLst>
              <a:ext uri="{FF2B5EF4-FFF2-40B4-BE49-F238E27FC236}">
                <a16:creationId xmlns:a16="http://schemas.microsoft.com/office/drawing/2014/main" id="{E682705A-2E93-4AE3-81B2-57A9C88D85E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98368" y="4770569"/>
            <a:ext cx="1995220" cy="2087877"/>
          </a:xfrm>
          <a:prstGeom prst="rect">
            <a:avLst/>
          </a:prstGeom>
        </p:spPr>
      </p:pic>
      <p:sp>
        <p:nvSpPr>
          <p:cNvPr id="11" name="Freeform 66">
            <a:extLst>
              <a:ext uri="{FF2B5EF4-FFF2-40B4-BE49-F238E27FC236}">
                <a16:creationId xmlns:a16="http://schemas.microsoft.com/office/drawing/2014/main" id="{0E196AC6-C391-4C20-8C38-2ADA73DCC2CC}"/>
              </a:ext>
            </a:extLst>
          </p:cNvPr>
          <p:cNvSpPr/>
          <p:nvPr/>
        </p:nvSpPr>
        <p:spPr bwMode="auto">
          <a:xfrm>
            <a:off x="5101196" y="1546746"/>
            <a:ext cx="996495" cy="1752829"/>
          </a:xfrm>
          <a:custGeom>
            <a:avLst/>
            <a:gdLst>
              <a:gd name="T0" fmla="*/ 269 w 299"/>
              <a:gd name="T1" fmla="*/ 504 h 525"/>
              <a:gd name="T2" fmla="*/ 245 w 299"/>
              <a:gd name="T3" fmla="*/ 486 h 525"/>
              <a:gd name="T4" fmla="*/ 243 w 299"/>
              <a:gd name="T5" fmla="*/ 484 h 525"/>
              <a:gd name="T6" fmla="*/ 243 w 299"/>
              <a:gd name="T7" fmla="*/ 484 h 525"/>
              <a:gd name="T8" fmla="*/ 241 w 299"/>
              <a:gd name="T9" fmla="*/ 483 h 525"/>
              <a:gd name="T10" fmla="*/ 193 w 299"/>
              <a:gd name="T11" fmla="*/ 448 h 525"/>
              <a:gd name="T12" fmla="*/ 89 w 299"/>
              <a:gd name="T13" fmla="*/ 360 h 525"/>
              <a:gd name="T14" fmla="*/ 38 w 299"/>
              <a:gd name="T15" fmla="*/ 298 h 525"/>
              <a:gd name="T16" fmla="*/ 4 w 299"/>
              <a:gd name="T17" fmla="*/ 217 h 525"/>
              <a:gd name="T18" fmla="*/ 0 w 299"/>
              <a:gd name="T19" fmla="*/ 184 h 525"/>
              <a:gd name="T20" fmla="*/ 0 w 299"/>
              <a:gd name="T21" fmla="*/ 175 h 525"/>
              <a:gd name="T22" fmla="*/ 0 w 299"/>
              <a:gd name="T23" fmla="*/ 173 h 525"/>
              <a:gd name="T24" fmla="*/ 0 w 299"/>
              <a:gd name="T25" fmla="*/ 171 h 525"/>
              <a:gd name="T26" fmla="*/ 1 w 299"/>
              <a:gd name="T27" fmla="*/ 156 h 525"/>
              <a:gd name="T28" fmla="*/ 4 w 299"/>
              <a:gd name="T29" fmla="*/ 138 h 525"/>
              <a:gd name="T30" fmla="*/ 14 w 299"/>
              <a:gd name="T31" fmla="*/ 106 h 525"/>
              <a:gd name="T32" fmla="*/ 24 w 299"/>
              <a:gd name="T33" fmla="*/ 86 h 525"/>
              <a:gd name="T34" fmla="*/ 119 w 299"/>
              <a:gd name="T35" fmla="*/ 8 h 525"/>
              <a:gd name="T36" fmla="*/ 164 w 299"/>
              <a:gd name="T37" fmla="*/ 0 h 525"/>
              <a:gd name="T38" fmla="*/ 172 w 299"/>
              <a:gd name="T39" fmla="*/ 0 h 525"/>
              <a:gd name="T40" fmla="*/ 185 w 299"/>
              <a:gd name="T41" fmla="*/ 0 h 525"/>
              <a:gd name="T42" fmla="*/ 189 w 299"/>
              <a:gd name="T43" fmla="*/ 1 h 525"/>
              <a:gd name="T44" fmla="*/ 197 w 299"/>
              <a:gd name="T45" fmla="*/ 2 h 525"/>
              <a:gd name="T46" fmla="*/ 206 w 299"/>
              <a:gd name="T47" fmla="*/ 4 h 525"/>
              <a:gd name="T48" fmla="*/ 221 w 299"/>
              <a:gd name="T49" fmla="*/ 9 h 525"/>
              <a:gd name="T50" fmla="*/ 277 w 299"/>
              <a:gd name="T51" fmla="*/ 52 h 525"/>
              <a:gd name="T52" fmla="*/ 299 w 299"/>
              <a:gd name="T53" fmla="*/ 81 h 525"/>
              <a:gd name="T54" fmla="*/ 282 w 299"/>
              <a:gd name="T55" fmla="*/ 69 h 525"/>
              <a:gd name="T56" fmla="*/ 234 w 299"/>
              <a:gd name="T57" fmla="*/ 42 h 525"/>
              <a:gd name="T58" fmla="*/ 206 w 299"/>
              <a:gd name="T59" fmla="*/ 35 h 525"/>
              <a:gd name="T60" fmla="*/ 197 w 299"/>
              <a:gd name="T61" fmla="*/ 34 h 525"/>
              <a:gd name="T62" fmla="*/ 192 w 299"/>
              <a:gd name="T63" fmla="*/ 34 h 525"/>
              <a:gd name="T64" fmla="*/ 186 w 299"/>
              <a:gd name="T65" fmla="*/ 35 h 525"/>
              <a:gd name="T66" fmla="*/ 187 w 299"/>
              <a:gd name="T67" fmla="*/ 35 h 525"/>
              <a:gd name="T68" fmla="*/ 185 w 299"/>
              <a:gd name="T69" fmla="*/ 35 h 525"/>
              <a:gd name="T70" fmla="*/ 175 w 299"/>
              <a:gd name="T71" fmla="*/ 36 h 525"/>
              <a:gd name="T72" fmla="*/ 169 w 299"/>
              <a:gd name="T73" fmla="*/ 38 h 525"/>
              <a:gd name="T74" fmla="*/ 135 w 299"/>
              <a:gd name="T75" fmla="*/ 49 h 525"/>
              <a:gd name="T76" fmla="*/ 72 w 299"/>
              <a:gd name="T77" fmla="*/ 112 h 525"/>
              <a:gd name="T78" fmla="*/ 60 w 299"/>
              <a:gd name="T79" fmla="*/ 149 h 525"/>
              <a:gd name="T80" fmla="*/ 59 w 299"/>
              <a:gd name="T81" fmla="*/ 160 h 525"/>
              <a:gd name="T82" fmla="*/ 58 w 299"/>
              <a:gd name="T83" fmla="*/ 174 h 525"/>
              <a:gd name="T84" fmla="*/ 58 w 299"/>
              <a:gd name="T85" fmla="*/ 176 h 525"/>
              <a:gd name="T86" fmla="*/ 58 w 299"/>
              <a:gd name="T87" fmla="*/ 175 h 525"/>
              <a:gd name="T88" fmla="*/ 58 w 299"/>
              <a:gd name="T89" fmla="*/ 181 h 525"/>
              <a:gd name="T90" fmla="*/ 62 w 299"/>
              <a:gd name="T91" fmla="*/ 205 h 525"/>
              <a:gd name="T92" fmla="*/ 106 w 299"/>
              <a:gd name="T93" fmla="*/ 297 h 525"/>
              <a:gd name="T94" fmla="*/ 173 w 299"/>
              <a:gd name="T95" fmla="*/ 377 h 525"/>
              <a:gd name="T96" fmla="*/ 251 w 299"/>
              <a:gd name="T97" fmla="*/ 463 h 525"/>
              <a:gd name="T98" fmla="*/ 256 w 299"/>
              <a:gd name="T99" fmla="*/ 468 h 525"/>
              <a:gd name="T100" fmla="*/ 257 w 299"/>
              <a:gd name="T101" fmla="*/ 469 h 525"/>
              <a:gd name="T102" fmla="*/ 258 w 299"/>
              <a:gd name="T103" fmla="*/ 470 h 525"/>
              <a:gd name="T104" fmla="*/ 266 w 299"/>
              <a:gd name="T105" fmla="*/ 481 h 525"/>
              <a:gd name="T106" fmla="*/ 299 w 299"/>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9" h="525">
                <a:moveTo>
                  <a:pt x="299" y="525"/>
                </a:moveTo>
                <a:cubicBezTo>
                  <a:pt x="299" y="525"/>
                  <a:pt x="288" y="518"/>
                  <a:pt x="269" y="504"/>
                </a:cubicBezTo>
                <a:cubicBezTo>
                  <a:pt x="265" y="501"/>
                  <a:pt x="260" y="497"/>
                  <a:pt x="254" y="493"/>
                </a:cubicBezTo>
                <a:cubicBezTo>
                  <a:pt x="251" y="490"/>
                  <a:pt x="248" y="488"/>
                  <a:pt x="245" y="486"/>
                </a:cubicBezTo>
                <a:cubicBezTo>
                  <a:pt x="245" y="485"/>
                  <a:pt x="244" y="485"/>
                  <a:pt x="243" y="484"/>
                </a:cubicBezTo>
                <a:cubicBezTo>
                  <a:pt x="243" y="484"/>
                  <a:pt x="243" y="484"/>
                  <a:pt x="243" y="484"/>
                </a:cubicBezTo>
                <a:cubicBezTo>
                  <a:pt x="242" y="483"/>
                  <a:pt x="243" y="484"/>
                  <a:pt x="243" y="484"/>
                </a:cubicBezTo>
                <a:cubicBezTo>
                  <a:pt x="243" y="484"/>
                  <a:pt x="243" y="484"/>
                  <a:pt x="243" y="484"/>
                </a:cubicBezTo>
                <a:cubicBezTo>
                  <a:pt x="243" y="484"/>
                  <a:pt x="243" y="484"/>
                  <a:pt x="243" y="484"/>
                </a:cubicBezTo>
                <a:cubicBezTo>
                  <a:pt x="241" y="483"/>
                  <a:pt x="241" y="483"/>
                  <a:pt x="241" y="483"/>
                </a:cubicBezTo>
                <a:cubicBezTo>
                  <a:pt x="240" y="482"/>
                  <a:pt x="238" y="481"/>
                  <a:pt x="236" y="480"/>
                </a:cubicBezTo>
                <a:cubicBezTo>
                  <a:pt x="223" y="471"/>
                  <a:pt x="209" y="460"/>
                  <a:pt x="193" y="448"/>
                </a:cubicBezTo>
                <a:cubicBezTo>
                  <a:pt x="177" y="437"/>
                  <a:pt x="160" y="423"/>
                  <a:pt x="142" y="409"/>
                </a:cubicBezTo>
                <a:cubicBezTo>
                  <a:pt x="125" y="394"/>
                  <a:pt x="107" y="378"/>
                  <a:pt x="89" y="360"/>
                </a:cubicBezTo>
                <a:cubicBezTo>
                  <a:pt x="80" y="351"/>
                  <a:pt x="71" y="341"/>
                  <a:pt x="63" y="331"/>
                </a:cubicBezTo>
                <a:cubicBezTo>
                  <a:pt x="54" y="321"/>
                  <a:pt x="46" y="310"/>
                  <a:pt x="38" y="298"/>
                </a:cubicBezTo>
                <a:cubicBezTo>
                  <a:pt x="31" y="286"/>
                  <a:pt x="24" y="273"/>
                  <a:pt x="18" y="260"/>
                </a:cubicBezTo>
                <a:cubicBezTo>
                  <a:pt x="12" y="246"/>
                  <a:pt x="7" y="232"/>
                  <a:pt x="4" y="217"/>
                </a:cubicBezTo>
                <a:cubicBezTo>
                  <a:pt x="3" y="210"/>
                  <a:pt x="2" y="202"/>
                  <a:pt x="1" y="195"/>
                </a:cubicBezTo>
                <a:cubicBezTo>
                  <a:pt x="1" y="191"/>
                  <a:pt x="0" y="187"/>
                  <a:pt x="0" y="184"/>
                </a:cubicBezTo>
                <a:cubicBezTo>
                  <a:pt x="0" y="178"/>
                  <a:pt x="0" y="178"/>
                  <a:pt x="0" y="178"/>
                </a:cubicBezTo>
                <a:cubicBezTo>
                  <a:pt x="0" y="175"/>
                  <a:pt x="0" y="175"/>
                  <a:pt x="0" y="175"/>
                </a:cubicBezTo>
                <a:cubicBezTo>
                  <a:pt x="0" y="173"/>
                  <a:pt x="0" y="173"/>
                  <a:pt x="0" y="173"/>
                </a:cubicBezTo>
                <a:cubicBezTo>
                  <a:pt x="0" y="173"/>
                  <a:pt x="0" y="173"/>
                  <a:pt x="0" y="173"/>
                </a:cubicBezTo>
                <a:cubicBezTo>
                  <a:pt x="0" y="172"/>
                  <a:pt x="0" y="172"/>
                  <a:pt x="0" y="172"/>
                </a:cubicBezTo>
                <a:cubicBezTo>
                  <a:pt x="0" y="171"/>
                  <a:pt x="0" y="171"/>
                  <a:pt x="0" y="171"/>
                </a:cubicBezTo>
                <a:cubicBezTo>
                  <a:pt x="1" y="161"/>
                  <a:pt x="1" y="161"/>
                  <a:pt x="1" y="161"/>
                </a:cubicBezTo>
                <a:cubicBezTo>
                  <a:pt x="1" y="160"/>
                  <a:pt x="1" y="158"/>
                  <a:pt x="1" y="156"/>
                </a:cubicBezTo>
                <a:cubicBezTo>
                  <a:pt x="2" y="150"/>
                  <a:pt x="2" y="150"/>
                  <a:pt x="2" y="150"/>
                </a:cubicBezTo>
                <a:cubicBezTo>
                  <a:pt x="3" y="146"/>
                  <a:pt x="3" y="142"/>
                  <a:pt x="4" y="138"/>
                </a:cubicBezTo>
                <a:cubicBezTo>
                  <a:pt x="5" y="134"/>
                  <a:pt x="6" y="131"/>
                  <a:pt x="7" y="127"/>
                </a:cubicBezTo>
                <a:cubicBezTo>
                  <a:pt x="9" y="120"/>
                  <a:pt x="12" y="113"/>
                  <a:pt x="14" y="106"/>
                </a:cubicBezTo>
                <a:cubicBezTo>
                  <a:pt x="15" y="102"/>
                  <a:pt x="17" y="99"/>
                  <a:pt x="19" y="96"/>
                </a:cubicBezTo>
                <a:cubicBezTo>
                  <a:pt x="21" y="92"/>
                  <a:pt x="22" y="89"/>
                  <a:pt x="24" y="86"/>
                </a:cubicBezTo>
                <a:cubicBezTo>
                  <a:pt x="32" y="73"/>
                  <a:pt x="40" y="61"/>
                  <a:pt x="51" y="51"/>
                </a:cubicBezTo>
                <a:cubicBezTo>
                  <a:pt x="70" y="31"/>
                  <a:pt x="95" y="16"/>
                  <a:pt x="119" y="8"/>
                </a:cubicBezTo>
                <a:cubicBezTo>
                  <a:pt x="131" y="5"/>
                  <a:pt x="143" y="2"/>
                  <a:pt x="155" y="1"/>
                </a:cubicBezTo>
                <a:cubicBezTo>
                  <a:pt x="158" y="1"/>
                  <a:pt x="161" y="0"/>
                  <a:pt x="164" y="0"/>
                </a:cubicBezTo>
                <a:cubicBezTo>
                  <a:pt x="165" y="0"/>
                  <a:pt x="167" y="0"/>
                  <a:pt x="168" y="0"/>
                </a:cubicBezTo>
                <a:cubicBezTo>
                  <a:pt x="170" y="0"/>
                  <a:pt x="171" y="0"/>
                  <a:pt x="172" y="0"/>
                </a:cubicBezTo>
                <a:cubicBezTo>
                  <a:pt x="175" y="0"/>
                  <a:pt x="178" y="0"/>
                  <a:pt x="181" y="0"/>
                </a:cubicBezTo>
                <a:cubicBezTo>
                  <a:pt x="182" y="0"/>
                  <a:pt x="184" y="0"/>
                  <a:pt x="185" y="0"/>
                </a:cubicBezTo>
                <a:cubicBezTo>
                  <a:pt x="188" y="0"/>
                  <a:pt x="188" y="0"/>
                  <a:pt x="188" y="0"/>
                </a:cubicBezTo>
                <a:cubicBezTo>
                  <a:pt x="189" y="1"/>
                  <a:pt x="189" y="1"/>
                  <a:pt x="189" y="1"/>
                </a:cubicBezTo>
                <a:cubicBezTo>
                  <a:pt x="191" y="1"/>
                  <a:pt x="192" y="1"/>
                  <a:pt x="193" y="1"/>
                </a:cubicBezTo>
                <a:cubicBezTo>
                  <a:pt x="194" y="1"/>
                  <a:pt x="196" y="2"/>
                  <a:pt x="197" y="2"/>
                </a:cubicBezTo>
                <a:cubicBezTo>
                  <a:pt x="199" y="2"/>
                  <a:pt x="200" y="2"/>
                  <a:pt x="202" y="3"/>
                </a:cubicBezTo>
                <a:cubicBezTo>
                  <a:pt x="203" y="3"/>
                  <a:pt x="205" y="3"/>
                  <a:pt x="206" y="4"/>
                </a:cubicBezTo>
                <a:cubicBezTo>
                  <a:pt x="209" y="4"/>
                  <a:pt x="211" y="5"/>
                  <a:pt x="214" y="6"/>
                </a:cubicBezTo>
                <a:cubicBezTo>
                  <a:pt x="216" y="7"/>
                  <a:pt x="218" y="8"/>
                  <a:pt x="221" y="9"/>
                </a:cubicBezTo>
                <a:cubicBezTo>
                  <a:pt x="230" y="13"/>
                  <a:pt x="238" y="18"/>
                  <a:pt x="245" y="23"/>
                </a:cubicBezTo>
                <a:cubicBezTo>
                  <a:pt x="259" y="33"/>
                  <a:pt x="269" y="43"/>
                  <a:pt x="277" y="52"/>
                </a:cubicBezTo>
                <a:cubicBezTo>
                  <a:pt x="285" y="61"/>
                  <a:pt x="290" y="68"/>
                  <a:pt x="293" y="73"/>
                </a:cubicBezTo>
                <a:cubicBezTo>
                  <a:pt x="297" y="78"/>
                  <a:pt x="299" y="81"/>
                  <a:pt x="299" y="81"/>
                </a:cubicBezTo>
                <a:cubicBezTo>
                  <a:pt x="299" y="81"/>
                  <a:pt x="296" y="79"/>
                  <a:pt x="291" y="76"/>
                </a:cubicBezTo>
                <a:cubicBezTo>
                  <a:pt x="289" y="74"/>
                  <a:pt x="285" y="72"/>
                  <a:pt x="282" y="69"/>
                </a:cubicBezTo>
                <a:cubicBezTo>
                  <a:pt x="278" y="67"/>
                  <a:pt x="274" y="64"/>
                  <a:pt x="269" y="61"/>
                </a:cubicBezTo>
                <a:cubicBezTo>
                  <a:pt x="260" y="55"/>
                  <a:pt x="248" y="48"/>
                  <a:pt x="234" y="42"/>
                </a:cubicBezTo>
                <a:cubicBezTo>
                  <a:pt x="227" y="40"/>
                  <a:pt x="220" y="37"/>
                  <a:pt x="212" y="36"/>
                </a:cubicBezTo>
                <a:cubicBezTo>
                  <a:pt x="210" y="35"/>
                  <a:pt x="208" y="35"/>
                  <a:pt x="206" y="35"/>
                </a:cubicBezTo>
                <a:cubicBezTo>
                  <a:pt x="204" y="35"/>
                  <a:pt x="202" y="34"/>
                  <a:pt x="200" y="34"/>
                </a:cubicBezTo>
                <a:cubicBezTo>
                  <a:pt x="199" y="34"/>
                  <a:pt x="198" y="34"/>
                  <a:pt x="197" y="34"/>
                </a:cubicBezTo>
                <a:cubicBezTo>
                  <a:pt x="195" y="34"/>
                  <a:pt x="195" y="34"/>
                  <a:pt x="195" y="34"/>
                </a:cubicBezTo>
                <a:cubicBezTo>
                  <a:pt x="194" y="34"/>
                  <a:pt x="193" y="34"/>
                  <a:pt x="192" y="34"/>
                </a:cubicBezTo>
                <a:cubicBezTo>
                  <a:pt x="191" y="34"/>
                  <a:pt x="189" y="34"/>
                  <a:pt x="188" y="35"/>
                </a:cubicBezTo>
                <a:cubicBezTo>
                  <a:pt x="186" y="35"/>
                  <a:pt x="186" y="35"/>
                  <a:pt x="186" y="35"/>
                </a:cubicBezTo>
                <a:cubicBezTo>
                  <a:pt x="186" y="35"/>
                  <a:pt x="186" y="35"/>
                  <a:pt x="186" y="35"/>
                </a:cubicBezTo>
                <a:cubicBezTo>
                  <a:pt x="185" y="35"/>
                  <a:pt x="187" y="35"/>
                  <a:pt x="187" y="35"/>
                </a:cubicBezTo>
                <a:cubicBezTo>
                  <a:pt x="186" y="35"/>
                  <a:pt x="186" y="35"/>
                  <a:pt x="186" y="35"/>
                </a:cubicBezTo>
                <a:cubicBezTo>
                  <a:pt x="185" y="35"/>
                  <a:pt x="185" y="35"/>
                  <a:pt x="185" y="35"/>
                </a:cubicBezTo>
                <a:cubicBezTo>
                  <a:pt x="182" y="35"/>
                  <a:pt x="182" y="35"/>
                  <a:pt x="182" y="35"/>
                </a:cubicBezTo>
                <a:cubicBezTo>
                  <a:pt x="180" y="36"/>
                  <a:pt x="178" y="36"/>
                  <a:pt x="175" y="36"/>
                </a:cubicBezTo>
                <a:cubicBezTo>
                  <a:pt x="174" y="37"/>
                  <a:pt x="173" y="37"/>
                  <a:pt x="172" y="37"/>
                </a:cubicBezTo>
                <a:cubicBezTo>
                  <a:pt x="169" y="38"/>
                  <a:pt x="169" y="38"/>
                  <a:pt x="169" y="38"/>
                </a:cubicBezTo>
                <a:cubicBezTo>
                  <a:pt x="166" y="38"/>
                  <a:pt x="164" y="39"/>
                  <a:pt x="162" y="39"/>
                </a:cubicBezTo>
                <a:cubicBezTo>
                  <a:pt x="153" y="42"/>
                  <a:pt x="144" y="45"/>
                  <a:pt x="135" y="49"/>
                </a:cubicBezTo>
                <a:cubicBezTo>
                  <a:pt x="118" y="58"/>
                  <a:pt x="102" y="70"/>
                  <a:pt x="89" y="86"/>
                </a:cubicBezTo>
                <a:cubicBezTo>
                  <a:pt x="82" y="94"/>
                  <a:pt x="77" y="103"/>
                  <a:pt x="72" y="112"/>
                </a:cubicBezTo>
                <a:cubicBezTo>
                  <a:pt x="68" y="121"/>
                  <a:pt x="64" y="131"/>
                  <a:pt x="62" y="141"/>
                </a:cubicBezTo>
                <a:cubicBezTo>
                  <a:pt x="61" y="144"/>
                  <a:pt x="61" y="147"/>
                  <a:pt x="60" y="149"/>
                </a:cubicBezTo>
                <a:cubicBezTo>
                  <a:pt x="60" y="151"/>
                  <a:pt x="60" y="154"/>
                  <a:pt x="59" y="156"/>
                </a:cubicBezTo>
                <a:cubicBezTo>
                  <a:pt x="59" y="160"/>
                  <a:pt x="59" y="160"/>
                  <a:pt x="59" y="160"/>
                </a:cubicBezTo>
                <a:cubicBezTo>
                  <a:pt x="59" y="161"/>
                  <a:pt x="59" y="163"/>
                  <a:pt x="59" y="164"/>
                </a:cubicBezTo>
                <a:cubicBezTo>
                  <a:pt x="58" y="174"/>
                  <a:pt x="58" y="174"/>
                  <a:pt x="58" y="174"/>
                </a:cubicBezTo>
                <a:cubicBezTo>
                  <a:pt x="58" y="175"/>
                  <a:pt x="58" y="175"/>
                  <a:pt x="58" y="175"/>
                </a:cubicBezTo>
                <a:cubicBezTo>
                  <a:pt x="58" y="176"/>
                  <a:pt x="58" y="176"/>
                  <a:pt x="58" y="176"/>
                </a:cubicBezTo>
                <a:cubicBezTo>
                  <a:pt x="58" y="176"/>
                  <a:pt x="58" y="176"/>
                  <a:pt x="58" y="176"/>
                </a:cubicBezTo>
                <a:cubicBezTo>
                  <a:pt x="58" y="178"/>
                  <a:pt x="58" y="175"/>
                  <a:pt x="58" y="175"/>
                </a:cubicBezTo>
                <a:cubicBezTo>
                  <a:pt x="58" y="177"/>
                  <a:pt x="58" y="177"/>
                  <a:pt x="58" y="177"/>
                </a:cubicBezTo>
                <a:cubicBezTo>
                  <a:pt x="58" y="181"/>
                  <a:pt x="58" y="181"/>
                  <a:pt x="58" y="181"/>
                </a:cubicBezTo>
                <a:cubicBezTo>
                  <a:pt x="58" y="184"/>
                  <a:pt x="59" y="187"/>
                  <a:pt x="59" y="189"/>
                </a:cubicBezTo>
                <a:cubicBezTo>
                  <a:pt x="60" y="195"/>
                  <a:pt x="60" y="200"/>
                  <a:pt x="62" y="205"/>
                </a:cubicBezTo>
                <a:cubicBezTo>
                  <a:pt x="66" y="227"/>
                  <a:pt x="75" y="248"/>
                  <a:pt x="87" y="268"/>
                </a:cubicBezTo>
                <a:cubicBezTo>
                  <a:pt x="93" y="278"/>
                  <a:pt x="99" y="288"/>
                  <a:pt x="106" y="297"/>
                </a:cubicBezTo>
                <a:cubicBezTo>
                  <a:pt x="113" y="307"/>
                  <a:pt x="120" y="316"/>
                  <a:pt x="128" y="325"/>
                </a:cubicBezTo>
                <a:cubicBezTo>
                  <a:pt x="142" y="344"/>
                  <a:pt x="158" y="361"/>
                  <a:pt x="173" y="377"/>
                </a:cubicBezTo>
                <a:cubicBezTo>
                  <a:pt x="188" y="393"/>
                  <a:pt x="202" y="409"/>
                  <a:pt x="215" y="423"/>
                </a:cubicBezTo>
                <a:cubicBezTo>
                  <a:pt x="229" y="438"/>
                  <a:pt x="241" y="451"/>
                  <a:pt x="251" y="463"/>
                </a:cubicBezTo>
                <a:cubicBezTo>
                  <a:pt x="253" y="464"/>
                  <a:pt x="254" y="466"/>
                  <a:pt x="255" y="467"/>
                </a:cubicBezTo>
                <a:cubicBezTo>
                  <a:pt x="256" y="468"/>
                  <a:pt x="256" y="468"/>
                  <a:pt x="256" y="468"/>
                </a:cubicBezTo>
                <a:cubicBezTo>
                  <a:pt x="256" y="469"/>
                  <a:pt x="256" y="469"/>
                  <a:pt x="256" y="469"/>
                </a:cubicBezTo>
                <a:cubicBezTo>
                  <a:pt x="257" y="469"/>
                  <a:pt x="257" y="469"/>
                  <a:pt x="257" y="469"/>
                </a:cubicBezTo>
                <a:cubicBezTo>
                  <a:pt x="257" y="469"/>
                  <a:pt x="258" y="470"/>
                  <a:pt x="257" y="469"/>
                </a:cubicBezTo>
                <a:cubicBezTo>
                  <a:pt x="258" y="470"/>
                  <a:pt x="258" y="470"/>
                  <a:pt x="258" y="470"/>
                </a:cubicBezTo>
                <a:cubicBezTo>
                  <a:pt x="258" y="471"/>
                  <a:pt x="259" y="471"/>
                  <a:pt x="259" y="472"/>
                </a:cubicBezTo>
                <a:cubicBezTo>
                  <a:pt x="262" y="475"/>
                  <a:pt x="264" y="478"/>
                  <a:pt x="266" y="481"/>
                </a:cubicBezTo>
                <a:cubicBezTo>
                  <a:pt x="270" y="486"/>
                  <a:pt x="274" y="491"/>
                  <a:pt x="278" y="496"/>
                </a:cubicBezTo>
                <a:cubicBezTo>
                  <a:pt x="291" y="514"/>
                  <a:pt x="299" y="525"/>
                  <a:pt x="299"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7201"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sp>
        <p:nvSpPr>
          <p:cNvPr id="12" name="Freeform 67">
            <a:extLst>
              <a:ext uri="{FF2B5EF4-FFF2-40B4-BE49-F238E27FC236}">
                <a16:creationId xmlns:a16="http://schemas.microsoft.com/office/drawing/2014/main" id="{2A73660E-E001-4011-9836-E3F284F2EE33}"/>
              </a:ext>
            </a:extLst>
          </p:cNvPr>
          <p:cNvSpPr/>
          <p:nvPr/>
        </p:nvSpPr>
        <p:spPr bwMode="auto">
          <a:xfrm>
            <a:off x="6097691" y="1546746"/>
            <a:ext cx="994703" cy="1752829"/>
          </a:xfrm>
          <a:custGeom>
            <a:avLst/>
            <a:gdLst>
              <a:gd name="T0" fmla="*/ 21 w 298"/>
              <a:gd name="T1" fmla="*/ 496 h 525"/>
              <a:gd name="T2" fmla="*/ 39 w 298"/>
              <a:gd name="T3" fmla="*/ 472 h 525"/>
              <a:gd name="T4" fmla="*/ 41 w 298"/>
              <a:gd name="T5" fmla="*/ 469 h 525"/>
              <a:gd name="T6" fmla="*/ 42 w 298"/>
              <a:gd name="T7" fmla="*/ 469 h 525"/>
              <a:gd name="T8" fmla="*/ 43 w 298"/>
              <a:gd name="T9" fmla="*/ 467 h 525"/>
              <a:gd name="T10" fmla="*/ 83 w 298"/>
              <a:gd name="T11" fmla="*/ 423 h 525"/>
              <a:gd name="T12" fmla="*/ 171 w 298"/>
              <a:gd name="T13" fmla="*/ 325 h 525"/>
              <a:gd name="T14" fmla="*/ 212 w 298"/>
              <a:gd name="T15" fmla="*/ 268 h 525"/>
              <a:gd name="T16" fmla="*/ 240 w 298"/>
              <a:gd name="T17" fmla="*/ 189 h 525"/>
              <a:gd name="T18" fmla="*/ 240 w 298"/>
              <a:gd name="T19" fmla="*/ 177 h 525"/>
              <a:gd name="T20" fmla="*/ 240 w 298"/>
              <a:gd name="T21" fmla="*/ 176 h 525"/>
              <a:gd name="T22" fmla="*/ 240 w 298"/>
              <a:gd name="T23" fmla="*/ 175 h 525"/>
              <a:gd name="T24" fmla="*/ 240 w 298"/>
              <a:gd name="T25" fmla="*/ 164 h 525"/>
              <a:gd name="T26" fmla="*/ 239 w 298"/>
              <a:gd name="T27" fmla="*/ 156 h 525"/>
              <a:gd name="T28" fmla="*/ 237 w 298"/>
              <a:gd name="T29" fmla="*/ 141 h 525"/>
              <a:gd name="T30" fmla="*/ 210 w 298"/>
              <a:gd name="T31" fmla="*/ 86 h 525"/>
              <a:gd name="T32" fmla="*/ 137 w 298"/>
              <a:gd name="T33" fmla="*/ 39 h 525"/>
              <a:gd name="T34" fmla="*/ 127 w 298"/>
              <a:gd name="T35" fmla="*/ 37 h 525"/>
              <a:gd name="T36" fmla="*/ 117 w 298"/>
              <a:gd name="T37" fmla="*/ 35 h 525"/>
              <a:gd name="T38" fmla="*/ 112 w 298"/>
              <a:gd name="T39" fmla="*/ 35 h 525"/>
              <a:gd name="T40" fmla="*/ 112 w 298"/>
              <a:gd name="T41" fmla="*/ 35 h 525"/>
              <a:gd name="T42" fmla="*/ 110 w 298"/>
              <a:gd name="T43" fmla="*/ 35 h 525"/>
              <a:gd name="T44" fmla="*/ 104 w 298"/>
              <a:gd name="T45" fmla="*/ 34 h 525"/>
              <a:gd name="T46" fmla="*/ 98 w 298"/>
              <a:gd name="T47" fmla="*/ 34 h 525"/>
              <a:gd name="T48" fmla="*/ 87 w 298"/>
              <a:gd name="T49" fmla="*/ 36 h 525"/>
              <a:gd name="T50" fmla="*/ 29 w 298"/>
              <a:gd name="T51" fmla="*/ 61 h 525"/>
              <a:gd name="T52" fmla="*/ 7 w 298"/>
              <a:gd name="T53" fmla="*/ 76 h 525"/>
              <a:gd name="T54" fmla="*/ 5 w 298"/>
              <a:gd name="T55" fmla="*/ 73 h 525"/>
              <a:gd name="T56" fmla="*/ 54 w 298"/>
              <a:gd name="T57" fmla="*/ 23 h 525"/>
              <a:gd name="T58" fmla="*/ 85 w 298"/>
              <a:gd name="T59" fmla="*/ 6 h 525"/>
              <a:gd name="T60" fmla="*/ 97 w 298"/>
              <a:gd name="T61" fmla="*/ 3 h 525"/>
              <a:gd name="T62" fmla="*/ 105 w 298"/>
              <a:gd name="T63" fmla="*/ 1 h 525"/>
              <a:gd name="T64" fmla="*/ 111 w 298"/>
              <a:gd name="T65" fmla="*/ 0 h 525"/>
              <a:gd name="T66" fmla="*/ 118 w 298"/>
              <a:gd name="T67" fmla="*/ 0 h 525"/>
              <a:gd name="T68" fmla="*/ 130 w 298"/>
              <a:gd name="T69" fmla="*/ 0 h 525"/>
              <a:gd name="T70" fmla="*/ 143 w 298"/>
              <a:gd name="T71" fmla="*/ 1 h 525"/>
              <a:gd name="T72" fmla="*/ 248 w 298"/>
              <a:gd name="T73" fmla="*/ 51 h 525"/>
              <a:gd name="T74" fmla="*/ 280 w 298"/>
              <a:gd name="T75" fmla="*/ 96 h 525"/>
              <a:gd name="T76" fmla="*/ 292 w 298"/>
              <a:gd name="T77" fmla="*/ 127 h 525"/>
              <a:gd name="T78" fmla="*/ 296 w 298"/>
              <a:gd name="T79" fmla="*/ 150 h 525"/>
              <a:gd name="T80" fmla="*/ 298 w 298"/>
              <a:gd name="T81" fmla="*/ 161 h 525"/>
              <a:gd name="T82" fmla="*/ 298 w 298"/>
              <a:gd name="T83" fmla="*/ 172 h 525"/>
              <a:gd name="T84" fmla="*/ 298 w 298"/>
              <a:gd name="T85" fmla="*/ 173 h 525"/>
              <a:gd name="T86" fmla="*/ 298 w 298"/>
              <a:gd name="T87" fmla="*/ 178 h 525"/>
              <a:gd name="T88" fmla="*/ 298 w 298"/>
              <a:gd name="T89" fmla="*/ 195 h 525"/>
              <a:gd name="T90" fmla="*/ 281 w 298"/>
              <a:gd name="T91" fmla="*/ 260 h 525"/>
              <a:gd name="T92" fmla="*/ 236 w 298"/>
              <a:gd name="T93" fmla="*/ 331 h 525"/>
              <a:gd name="T94" fmla="*/ 156 w 298"/>
              <a:gd name="T95" fmla="*/ 409 h 525"/>
              <a:gd name="T96" fmla="*/ 62 w 298"/>
              <a:gd name="T97" fmla="*/ 480 h 525"/>
              <a:gd name="T98" fmla="*/ 56 w 298"/>
              <a:gd name="T99" fmla="*/ 484 h 525"/>
              <a:gd name="T100" fmla="*/ 56 w 298"/>
              <a:gd name="T101" fmla="*/ 484 h 525"/>
              <a:gd name="T102" fmla="*/ 55 w 298"/>
              <a:gd name="T103" fmla="*/ 484 h 525"/>
              <a:gd name="T104" fmla="*/ 45 w 298"/>
              <a:gd name="T105" fmla="*/ 493 h 525"/>
              <a:gd name="T106" fmla="*/ 0 w 298"/>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525">
                <a:moveTo>
                  <a:pt x="0" y="525"/>
                </a:moveTo>
                <a:cubicBezTo>
                  <a:pt x="0" y="525"/>
                  <a:pt x="7" y="514"/>
                  <a:pt x="21" y="496"/>
                </a:cubicBezTo>
                <a:cubicBezTo>
                  <a:pt x="25" y="491"/>
                  <a:pt x="28" y="486"/>
                  <a:pt x="33" y="481"/>
                </a:cubicBezTo>
                <a:cubicBezTo>
                  <a:pt x="35" y="478"/>
                  <a:pt x="37" y="475"/>
                  <a:pt x="39" y="472"/>
                </a:cubicBezTo>
                <a:cubicBezTo>
                  <a:pt x="40" y="471"/>
                  <a:pt x="40" y="471"/>
                  <a:pt x="41" y="470"/>
                </a:cubicBezTo>
                <a:cubicBezTo>
                  <a:pt x="41" y="469"/>
                  <a:pt x="41" y="469"/>
                  <a:pt x="41" y="469"/>
                </a:cubicBezTo>
                <a:cubicBezTo>
                  <a:pt x="41" y="470"/>
                  <a:pt x="42" y="469"/>
                  <a:pt x="42" y="469"/>
                </a:cubicBezTo>
                <a:cubicBezTo>
                  <a:pt x="42" y="469"/>
                  <a:pt x="42" y="469"/>
                  <a:pt x="42" y="469"/>
                </a:cubicBezTo>
                <a:cubicBezTo>
                  <a:pt x="42" y="468"/>
                  <a:pt x="42" y="468"/>
                  <a:pt x="42" y="468"/>
                </a:cubicBezTo>
                <a:cubicBezTo>
                  <a:pt x="43" y="467"/>
                  <a:pt x="43" y="467"/>
                  <a:pt x="43" y="467"/>
                </a:cubicBezTo>
                <a:cubicBezTo>
                  <a:pt x="45" y="466"/>
                  <a:pt x="46" y="464"/>
                  <a:pt x="47" y="463"/>
                </a:cubicBezTo>
                <a:cubicBezTo>
                  <a:pt x="58" y="451"/>
                  <a:pt x="70" y="438"/>
                  <a:pt x="83" y="423"/>
                </a:cubicBezTo>
                <a:cubicBezTo>
                  <a:pt x="96" y="409"/>
                  <a:pt x="111" y="393"/>
                  <a:pt x="126" y="377"/>
                </a:cubicBezTo>
                <a:cubicBezTo>
                  <a:pt x="141" y="361"/>
                  <a:pt x="156" y="344"/>
                  <a:pt x="171" y="325"/>
                </a:cubicBezTo>
                <a:cubicBezTo>
                  <a:pt x="178" y="316"/>
                  <a:pt x="186" y="307"/>
                  <a:pt x="193" y="297"/>
                </a:cubicBezTo>
                <a:cubicBezTo>
                  <a:pt x="199" y="288"/>
                  <a:pt x="206" y="278"/>
                  <a:pt x="212" y="268"/>
                </a:cubicBezTo>
                <a:cubicBezTo>
                  <a:pt x="224" y="248"/>
                  <a:pt x="233" y="227"/>
                  <a:pt x="237" y="205"/>
                </a:cubicBezTo>
                <a:cubicBezTo>
                  <a:pt x="238" y="200"/>
                  <a:pt x="239" y="195"/>
                  <a:pt x="240" y="189"/>
                </a:cubicBezTo>
                <a:cubicBezTo>
                  <a:pt x="240" y="187"/>
                  <a:pt x="240" y="184"/>
                  <a:pt x="240" y="181"/>
                </a:cubicBezTo>
                <a:cubicBezTo>
                  <a:pt x="240" y="177"/>
                  <a:pt x="240" y="177"/>
                  <a:pt x="240" y="177"/>
                </a:cubicBezTo>
                <a:cubicBezTo>
                  <a:pt x="240" y="175"/>
                  <a:pt x="240" y="175"/>
                  <a:pt x="240" y="175"/>
                </a:cubicBezTo>
                <a:cubicBezTo>
                  <a:pt x="240" y="175"/>
                  <a:pt x="240" y="178"/>
                  <a:pt x="240" y="176"/>
                </a:cubicBezTo>
                <a:cubicBezTo>
                  <a:pt x="240" y="176"/>
                  <a:pt x="240" y="176"/>
                  <a:pt x="240" y="176"/>
                </a:cubicBezTo>
                <a:cubicBezTo>
                  <a:pt x="240" y="175"/>
                  <a:pt x="240" y="175"/>
                  <a:pt x="240" y="175"/>
                </a:cubicBezTo>
                <a:cubicBezTo>
                  <a:pt x="240" y="174"/>
                  <a:pt x="240" y="174"/>
                  <a:pt x="240" y="174"/>
                </a:cubicBezTo>
                <a:cubicBezTo>
                  <a:pt x="240" y="164"/>
                  <a:pt x="240" y="164"/>
                  <a:pt x="240" y="164"/>
                </a:cubicBezTo>
                <a:cubicBezTo>
                  <a:pt x="240" y="163"/>
                  <a:pt x="240" y="161"/>
                  <a:pt x="240" y="160"/>
                </a:cubicBezTo>
                <a:cubicBezTo>
                  <a:pt x="239" y="156"/>
                  <a:pt x="239" y="156"/>
                  <a:pt x="239" y="156"/>
                </a:cubicBezTo>
                <a:cubicBezTo>
                  <a:pt x="239" y="154"/>
                  <a:pt x="239" y="151"/>
                  <a:pt x="238" y="149"/>
                </a:cubicBezTo>
                <a:cubicBezTo>
                  <a:pt x="238" y="147"/>
                  <a:pt x="237" y="144"/>
                  <a:pt x="237" y="141"/>
                </a:cubicBezTo>
                <a:cubicBezTo>
                  <a:pt x="234" y="131"/>
                  <a:pt x="230" y="121"/>
                  <a:pt x="226" y="112"/>
                </a:cubicBezTo>
                <a:cubicBezTo>
                  <a:pt x="221" y="103"/>
                  <a:pt x="216" y="94"/>
                  <a:pt x="210" y="86"/>
                </a:cubicBezTo>
                <a:cubicBezTo>
                  <a:pt x="197" y="70"/>
                  <a:pt x="181" y="58"/>
                  <a:pt x="163" y="49"/>
                </a:cubicBezTo>
                <a:cubicBezTo>
                  <a:pt x="155" y="45"/>
                  <a:pt x="146" y="42"/>
                  <a:pt x="137" y="39"/>
                </a:cubicBezTo>
                <a:cubicBezTo>
                  <a:pt x="134" y="39"/>
                  <a:pt x="132" y="38"/>
                  <a:pt x="130" y="38"/>
                </a:cubicBezTo>
                <a:cubicBezTo>
                  <a:pt x="127" y="37"/>
                  <a:pt x="127" y="37"/>
                  <a:pt x="127" y="37"/>
                </a:cubicBezTo>
                <a:cubicBezTo>
                  <a:pt x="126" y="37"/>
                  <a:pt x="124" y="37"/>
                  <a:pt x="123" y="36"/>
                </a:cubicBezTo>
                <a:cubicBezTo>
                  <a:pt x="121" y="36"/>
                  <a:pt x="119" y="36"/>
                  <a:pt x="117" y="35"/>
                </a:cubicBezTo>
                <a:cubicBezTo>
                  <a:pt x="113" y="35"/>
                  <a:pt x="113" y="35"/>
                  <a:pt x="113" y="35"/>
                </a:cubicBezTo>
                <a:cubicBezTo>
                  <a:pt x="112" y="35"/>
                  <a:pt x="112" y="35"/>
                  <a:pt x="112" y="35"/>
                </a:cubicBezTo>
                <a:cubicBezTo>
                  <a:pt x="112" y="35"/>
                  <a:pt x="112" y="35"/>
                  <a:pt x="112" y="35"/>
                </a:cubicBezTo>
                <a:cubicBezTo>
                  <a:pt x="112" y="35"/>
                  <a:pt x="113" y="35"/>
                  <a:pt x="112" y="35"/>
                </a:cubicBezTo>
                <a:cubicBezTo>
                  <a:pt x="112" y="35"/>
                  <a:pt x="112" y="35"/>
                  <a:pt x="112" y="35"/>
                </a:cubicBezTo>
                <a:cubicBezTo>
                  <a:pt x="110" y="35"/>
                  <a:pt x="110" y="35"/>
                  <a:pt x="110" y="35"/>
                </a:cubicBezTo>
                <a:cubicBezTo>
                  <a:pt x="109" y="34"/>
                  <a:pt x="108" y="34"/>
                  <a:pt x="107" y="34"/>
                </a:cubicBezTo>
                <a:cubicBezTo>
                  <a:pt x="105" y="34"/>
                  <a:pt x="105" y="34"/>
                  <a:pt x="104" y="34"/>
                </a:cubicBezTo>
                <a:cubicBezTo>
                  <a:pt x="101" y="34"/>
                  <a:pt x="101" y="34"/>
                  <a:pt x="101" y="34"/>
                </a:cubicBezTo>
                <a:cubicBezTo>
                  <a:pt x="100" y="34"/>
                  <a:pt x="99" y="34"/>
                  <a:pt x="98" y="34"/>
                </a:cubicBezTo>
                <a:cubicBezTo>
                  <a:pt x="96" y="34"/>
                  <a:pt x="94" y="35"/>
                  <a:pt x="92" y="35"/>
                </a:cubicBezTo>
                <a:cubicBezTo>
                  <a:pt x="90" y="35"/>
                  <a:pt x="88" y="35"/>
                  <a:pt x="87" y="36"/>
                </a:cubicBezTo>
                <a:cubicBezTo>
                  <a:pt x="79" y="37"/>
                  <a:pt x="71" y="40"/>
                  <a:pt x="65" y="42"/>
                </a:cubicBezTo>
                <a:cubicBezTo>
                  <a:pt x="51" y="48"/>
                  <a:pt x="39" y="55"/>
                  <a:pt x="29" y="61"/>
                </a:cubicBezTo>
                <a:cubicBezTo>
                  <a:pt x="25" y="64"/>
                  <a:pt x="20" y="67"/>
                  <a:pt x="17" y="69"/>
                </a:cubicBezTo>
                <a:cubicBezTo>
                  <a:pt x="13" y="72"/>
                  <a:pt x="10" y="74"/>
                  <a:pt x="7" y="76"/>
                </a:cubicBezTo>
                <a:cubicBezTo>
                  <a:pt x="2" y="79"/>
                  <a:pt x="0" y="81"/>
                  <a:pt x="0" y="81"/>
                </a:cubicBezTo>
                <a:cubicBezTo>
                  <a:pt x="0" y="81"/>
                  <a:pt x="2" y="78"/>
                  <a:pt x="5" y="73"/>
                </a:cubicBezTo>
                <a:cubicBezTo>
                  <a:pt x="9" y="68"/>
                  <a:pt x="14" y="61"/>
                  <a:pt x="22" y="52"/>
                </a:cubicBezTo>
                <a:cubicBezTo>
                  <a:pt x="30" y="43"/>
                  <a:pt x="40" y="33"/>
                  <a:pt x="54" y="23"/>
                </a:cubicBezTo>
                <a:cubicBezTo>
                  <a:pt x="61" y="18"/>
                  <a:pt x="69" y="13"/>
                  <a:pt x="78" y="9"/>
                </a:cubicBezTo>
                <a:cubicBezTo>
                  <a:pt x="80" y="8"/>
                  <a:pt x="83" y="7"/>
                  <a:pt x="85" y="6"/>
                </a:cubicBezTo>
                <a:cubicBezTo>
                  <a:pt x="88" y="5"/>
                  <a:pt x="90" y="4"/>
                  <a:pt x="93" y="4"/>
                </a:cubicBezTo>
                <a:cubicBezTo>
                  <a:pt x="94" y="3"/>
                  <a:pt x="95" y="3"/>
                  <a:pt x="97" y="3"/>
                </a:cubicBezTo>
                <a:cubicBezTo>
                  <a:pt x="98" y="2"/>
                  <a:pt x="100" y="2"/>
                  <a:pt x="101" y="2"/>
                </a:cubicBezTo>
                <a:cubicBezTo>
                  <a:pt x="103" y="2"/>
                  <a:pt x="104" y="1"/>
                  <a:pt x="105" y="1"/>
                </a:cubicBezTo>
                <a:cubicBezTo>
                  <a:pt x="107" y="1"/>
                  <a:pt x="108" y="1"/>
                  <a:pt x="109" y="1"/>
                </a:cubicBezTo>
                <a:cubicBezTo>
                  <a:pt x="111" y="0"/>
                  <a:pt x="111" y="0"/>
                  <a:pt x="111" y="0"/>
                </a:cubicBezTo>
                <a:cubicBezTo>
                  <a:pt x="114" y="0"/>
                  <a:pt x="114" y="0"/>
                  <a:pt x="114" y="0"/>
                </a:cubicBezTo>
                <a:cubicBezTo>
                  <a:pt x="115" y="0"/>
                  <a:pt x="116" y="0"/>
                  <a:pt x="118" y="0"/>
                </a:cubicBezTo>
                <a:cubicBezTo>
                  <a:pt x="120" y="0"/>
                  <a:pt x="123" y="0"/>
                  <a:pt x="126" y="0"/>
                </a:cubicBezTo>
                <a:cubicBezTo>
                  <a:pt x="128" y="0"/>
                  <a:pt x="129" y="0"/>
                  <a:pt x="130" y="0"/>
                </a:cubicBezTo>
                <a:cubicBezTo>
                  <a:pt x="132" y="0"/>
                  <a:pt x="133" y="0"/>
                  <a:pt x="135" y="0"/>
                </a:cubicBezTo>
                <a:cubicBezTo>
                  <a:pt x="138" y="0"/>
                  <a:pt x="140" y="1"/>
                  <a:pt x="143" y="1"/>
                </a:cubicBezTo>
                <a:cubicBezTo>
                  <a:pt x="155" y="2"/>
                  <a:pt x="167" y="5"/>
                  <a:pt x="180" y="8"/>
                </a:cubicBezTo>
                <a:cubicBezTo>
                  <a:pt x="204" y="16"/>
                  <a:pt x="228" y="31"/>
                  <a:pt x="248" y="51"/>
                </a:cubicBezTo>
                <a:cubicBezTo>
                  <a:pt x="258" y="61"/>
                  <a:pt x="267" y="73"/>
                  <a:pt x="274" y="86"/>
                </a:cubicBezTo>
                <a:cubicBezTo>
                  <a:pt x="276" y="89"/>
                  <a:pt x="278" y="92"/>
                  <a:pt x="280" y="96"/>
                </a:cubicBezTo>
                <a:cubicBezTo>
                  <a:pt x="281" y="99"/>
                  <a:pt x="283" y="102"/>
                  <a:pt x="284" y="106"/>
                </a:cubicBezTo>
                <a:cubicBezTo>
                  <a:pt x="287" y="113"/>
                  <a:pt x="290" y="120"/>
                  <a:pt x="292" y="127"/>
                </a:cubicBezTo>
                <a:cubicBezTo>
                  <a:pt x="293" y="131"/>
                  <a:pt x="294" y="134"/>
                  <a:pt x="294" y="138"/>
                </a:cubicBezTo>
                <a:cubicBezTo>
                  <a:pt x="295" y="142"/>
                  <a:pt x="296" y="146"/>
                  <a:pt x="296" y="150"/>
                </a:cubicBezTo>
                <a:cubicBezTo>
                  <a:pt x="297" y="156"/>
                  <a:pt x="297" y="156"/>
                  <a:pt x="297" y="156"/>
                </a:cubicBezTo>
                <a:cubicBezTo>
                  <a:pt x="298" y="158"/>
                  <a:pt x="298" y="160"/>
                  <a:pt x="298" y="161"/>
                </a:cubicBezTo>
                <a:cubicBezTo>
                  <a:pt x="298" y="171"/>
                  <a:pt x="298" y="171"/>
                  <a:pt x="298" y="171"/>
                </a:cubicBezTo>
                <a:cubicBezTo>
                  <a:pt x="298" y="172"/>
                  <a:pt x="298" y="172"/>
                  <a:pt x="298" y="172"/>
                </a:cubicBezTo>
                <a:cubicBezTo>
                  <a:pt x="298" y="173"/>
                  <a:pt x="298" y="173"/>
                  <a:pt x="298" y="173"/>
                </a:cubicBezTo>
                <a:cubicBezTo>
                  <a:pt x="298" y="173"/>
                  <a:pt x="298" y="173"/>
                  <a:pt x="298" y="173"/>
                </a:cubicBezTo>
                <a:cubicBezTo>
                  <a:pt x="298" y="175"/>
                  <a:pt x="298" y="175"/>
                  <a:pt x="298" y="175"/>
                </a:cubicBezTo>
                <a:cubicBezTo>
                  <a:pt x="298" y="178"/>
                  <a:pt x="298" y="178"/>
                  <a:pt x="298" y="178"/>
                </a:cubicBezTo>
                <a:cubicBezTo>
                  <a:pt x="298" y="184"/>
                  <a:pt x="298" y="184"/>
                  <a:pt x="298" y="184"/>
                </a:cubicBezTo>
                <a:cubicBezTo>
                  <a:pt x="298" y="187"/>
                  <a:pt x="298" y="191"/>
                  <a:pt x="298" y="195"/>
                </a:cubicBezTo>
                <a:cubicBezTo>
                  <a:pt x="297" y="202"/>
                  <a:pt x="296" y="210"/>
                  <a:pt x="294" y="217"/>
                </a:cubicBezTo>
                <a:cubicBezTo>
                  <a:pt x="291" y="232"/>
                  <a:pt x="286" y="246"/>
                  <a:pt x="281" y="260"/>
                </a:cubicBezTo>
                <a:cubicBezTo>
                  <a:pt x="275" y="273"/>
                  <a:pt x="268" y="286"/>
                  <a:pt x="260" y="298"/>
                </a:cubicBezTo>
                <a:cubicBezTo>
                  <a:pt x="253" y="310"/>
                  <a:pt x="244" y="321"/>
                  <a:pt x="236" y="331"/>
                </a:cubicBezTo>
                <a:cubicBezTo>
                  <a:pt x="227" y="341"/>
                  <a:pt x="218" y="351"/>
                  <a:pt x="210" y="360"/>
                </a:cubicBezTo>
                <a:cubicBezTo>
                  <a:pt x="192" y="378"/>
                  <a:pt x="174" y="394"/>
                  <a:pt x="156" y="409"/>
                </a:cubicBezTo>
                <a:cubicBezTo>
                  <a:pt x="139" y="423"/>
                  <a:pt x="122" y="437"/>
                  <a:pt x="106" y="448"/>
                </a:cubicBezTo>
                <a:cubicBezTo>
                  <a:pt x="90" y="460"/>
                  <a:pt x="75" y="471"/>
                  <a:pt x="62" y="480"/>
                </a:cubicBezTo>
                <a:cubicBezTo>
                  <a:pt x="60" y="481"/>
                  <a:pt x="59" y="482"/>
                  <a:pt x="57" y="483"/>
                </a:cubicBezTo>
                <a:cubicBezTo>
                  <a:pt x="56" y="484"/>
                  <a:pt x="56" y="484"/>
                  <a:pt x="56" y="484"/>
                </a:cubicBezTo>
                <a:cubicBezTo>
                  <a:pt x="56" y="484"/>
                  <a:pt x="56" y="484"/>
                  <a:pt x="56" y="484"/>
                </a:cubicBezTo>
                <a:cubicBezTo>
                  <a:pt x="56" y="484"/>
                  <a:pt x="56" y="484"/>
                  <a:pt x="56" y="484"/>
                </a:cubicBezTo>
                <a:cubicBezTo>
                  <a:pt x="55" y="484"/>
                  <a:pt x="56" y="483"/>
                  <a:pt x="56" y="484"/>
                </a:cubicBezTo>
                <a:cubicBezTo>
                  <a:pt x="55" y="484"/>
                  <a:pt x="55" y="484"/>
                  <a:pt x="55" y="484"/>
                </a:cubicBezTo>
                <a:cubicBezTo>
                  <a:pt x="55" y="485"/>
                  <a:pt x="54" y="485"/>
                  <a:pt x="53" y="486"/>
                </a:cubicBezTo>
                <a:cubicBezTo>
                  <a:pt x="50" y="488"/>
                  <a:pt x="47" y="490"/>
                  <a:pt x="45" y="493"/>
                </a:cubicBezTo>
                <a:cubicBezTo>
                  <a:pt x="39" y="497"/>
                  <a:pt x="34" y="501"/>
                  <a:pt x="29" y="504"/>
                </a:cubicBezTo>
                <a:cubicBezTo>
                  <a:pt x="11" y="518"/>
                  <a:pt x="0" y="525"/>
                  <a:pt x="0"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7201" b="1">
              <a:solidFill>
                <a:srgbClr val="FFA4A4"/>
              </a:solidFill>
              <a:latin typeface="思源黑体 CN Bold" panose="020B0800000000000000" charset="-122"/>
              <a:ea typeface="思源黑体 CN Bold" panose="020B0800000000000000" charset="-122"/>
              <a:cs typeface="思源黑体 CN Bold" panose="020B0800000000000000" charset="-122"/>
            </a:endParaRPr>
          </a:p>
        </p:txBody>
      </p:sp>
      <p:sp>
        <p:nvSpPr>
          <p:cNvPr id="14" name="文本占位符 11">
            <a:extLst>
              <a:ext uri="{FF2B5EF4-FFF2-40B4-BE49-F238E27FC236}">
                <a16:creationId xmlns:a16="http://schemas.microsoft.com/office/drawing/2014/main" id="{7229658E-194D-4F73-BCFE-A6EAF7AFDBCD}"/>
              </a:ext>
            </a:extLst>
          </p:cNvPr>
          <p:cNvSpPr>
            <a:spLocks noGrp="1"/>
          </p:cNvSpPr>
          <p:nvPr>
            <p:ph type="body" sz="quarter" idx="14" hasCustomPrompt="1"/>
          </p:nvPr>
        </p:nvSpPr>
        <p:spPr>
          <a:xfrm>
            <a:off x="3644900" y="4759899"/>
            <a:ext cx="4903788" cy="252807"/>
          </a:xfrm>
          <a:prstGeom prst="rect">
            <a:avLst/>
          </a:prstGeom>
        </p:spPr>
        <p:txBody>
          <a:bodyPr vert="horz" anchor="t" anchorCtr="0"/>
          <a:lstStyle>
            <a:lvl1pPr marL="0" indent="0" algn="dist">
              <a:buNone/>
              <a:defRPr sz="14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CLICK TO ENTER THE TITLE TEXT</a:t>
            </a:r>
          </a:p>
        </p:txBody>
      </p:sp>
      <p:sp>
        <p:nvSpPr>
          <p:cNvPr id="16" name="文本占位符 11">
            <a:extLst>
              <a:ext uri="{FF2B5EF4-FFF2-40B4-BE49-F238E27FC236}">
                <a16:creationId xmlns:a16="http://schemas.microsoft.com/office/drawing/2014/main" id="{BBA4AF8F-F1EB-42A0-937C-315ABBC01BC5}"/>
              </a:ext>
            </a:extLst>
          </p:cNvPr>
          <p:cNvSpPr>
            <a:spLocks noGrp="1"/>
          </p:cNvSpPr>
          <p:nvPr>
            <p:ph type="body" sz="quarter" idx="15" hasCustomPrompt="1"/>
          </p:nvPr>
        </p:nvSpPr>
        <p:spPr>
          <a:xfrm>
            <a:off x="2824363" y="3558426"/>
            <a:ext cx="6544862" cy="835663"/>
          </a:xfrm>
          <a:prstGeom prst="rect">
            <a:avLst/>
          </a:prstGeom>
        </p:spPr>
        <p:txBody>
          <a:bodyPr vert="horz" anchor="t" anchorCtr="0"/>
          <a:lstStyle>
            <a:lvl1pPr marL="0" indent="0" algn="ctr">
              <a:buNone/>
              <a:defRPr sz="66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输入标题文字</a:t>
            </a:r>
          </a:p>
        </p:txBody>
      </p:sp>
      <p:sp>
        <p:nvSpPr>
          <p:cNvPr id="17" name="矩形: 圆角 16">
            <a:extLst>
              <a:ext uri="{FF2B5EF4-FFF2-40B4-BE49-F238E27FC236}">
                <a16:creationId xmlns:a16="http://schemas.microsoft.com/office/drawing/2014/main" id="{61BD4CC5-9EC1-41A5-9C92-A80B6BE805DC}"/>
              </a:ext>
            </a:extLst>
          </p:cNvPr>
          <p:cNvSpPr/>
          <p:nvPr userDrawn="1"/>
        </p:nvSpPr>
        <p:spPr>
          <a:xfrm>
            <a:off x="2856794" y="4555376"/>
            <a:ext cx="6480000" cy="36000"/>
          </a:xfrm>
          <a:prstGeom prst="roundRect">
            <a:avLst/>
          </a:prstGeom>
          <a:gradFill flip="none" rotWithShape="0">
            <a:gsLst>
              <a:gs pos="70000">
                <a:schemeClr val="accent1"/>
              </a:gs>
              <a:gs pos="0">
                <a:schemeClr val="accent2"/>
              </a:gs>
            </a:gsLst>
            <a:lin ang="2700000" scaled="0"/>
            <a:tileRect/>
          </a:gradFill>
          <a:ln>
            <a:noFill/>
          </a:ln>
          <a:effectLst>
            <a:outerShdw dist="381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lang="zh-CN" altLang="en-US"/>
          </a:p>
        </p:txBody>
      </p:sp>
      <p:sp>
        <p:nvSpPr>
          <p:cNvPr id="19" name="文本占位符 11">
            <a:extLst>
              <a:ext uri="{FF2B5EF4-FFF2-40B4-BE49-F238E27FC236}">
                <a16:creationId xmlns:a16="http://schemas.microsoft.com/office/drawing/2014/main" id="{8F93F376-F549-4C54-B905-1168054471BF}"/>
              </a:ext>
            </a:extLst>
          </p:cNvPr>
          <p:cNvSpPr>
            <a:spLocks noGrp="1"/>
          </p:cNvSpPr>
          <p:nvPr>
            <p:ph type="body" sz="quarter" idx="16" hasCustomPrompt="1"/>
          </p:nvPr>
        </p:nvSpPr>
        <p:spPr>
          <a:xfrm>
            <a:off x="5633131" y="1947272"/>
            <a:ext cx="927326" cy="835663"/>
          </a:xfrm>
          <a:prstGeom prst="rect">
            <a:avLst/>
          </a:prstGeom>
        </p:spPr>
        <p:txBody>
          <a:bodyPr vert="horz" anchor="t" anchorCtr="0"/>
          <a:lstStyle>
            <a:lvl1pPr marL="0" indent="0" algn="dist">
              <a:buNone/>
              <a:defRPr sz="72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1</a:t>
            </a:r>
            <a:endParaRPr lang="zh-CN" altLang="en-US" dirty="0"/>
          </a:p>
        </p:txBody>
      </p:sp>
    </p:spTree>
    <p:extLst>
      <p:ext uri="{BB962C8B-B14F-4D97-AF65-F5344CB8AC3E}">
        <p14:creationId xmlns:p14="http://schemas.microsoft.com/office/powerpoint/2010/main" val="186694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991A09-82C2-45D0-8E69-DA0F7EA8D4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33" b="4446"/>
          <a:stretch>
            <a:fillRect/>
          </a:stretch>
        </p:blipFill>
        <p:spPr>
          <a:xfrm>
            <a:off x="-2" y="-447"/>
            <a:ext cx="12193588" cy="6858893"/>
          </a:xfrm>
          <a:prstGeom prst="rect">
            <a:avLst/>
          </a:prstGeom>
        </p:spPr>
      </p:pic>
      <p:pic>
        <p:nvPicPr>
          <p:cNvPr id="7" name="图片 6">
            <a:extLst>
              <a:ext uri="{FF2B5EF4-FFF2-40B4-BE49-F238E27FC236}">
                <a16:creationId xmlns:a16="http://schemas.microsoft.com/office/drawing/2014/main" id="{AEE5B53A-BFD3-41FF-AD79-681C21AF07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726" y="5296143"/>
            <a:ext cx="1723034" cy="1562303"/>
          </a:xfrm>
          <a:prstGeom prst="rect">
            <a:avLst/>
          </a:prstGeom>
        </p:spPr>
      </p:pic>
      <p:pic>
        <p:nvPicPr>
          <p:cNvPr id="9" name="图片 8">
            <a:extLst>
              <a:ext uri="{FF2B5EF4-FFF2-40B4-BE49-F238E27FC236}">
                <a16:creationId xmlns:a16="http://schemas.microsoft.com/office/drawing/2014/main" id="{D9CD694B-EF4C-4815-B6A7-6EF9D743E5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8368" y="4770569"/>
            <a:ext cx="1995220" cy="2087877"/>
          </a:xfrm>
          <a:prstGeom prst="rect">
            <a:avLst/>
          </a:prstGeom>
        </p:spPr>
      </p:pic>
      <p:pic>
        <p:nvPicPr>
          <p:cNvPr id="16" name="图片 15">
            <a:extLst>
              <a:ext uri="{FF2B5EF4-FFF2-40B4-BE49-F238E27FC236}">
                <a16:creationId xmlns:a16="http://schemas.microsoft.com/office/drawing/2014/main" id="{87C18663-2BA2-4503-9D21-EFAC02429B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0752" y="1752383"/>
            <a:ext cx="2877029" cy="3990976"/>
          </a:xfrm>
          <a:prstGeom prst="rect">
            <a:avLst/>
          </a:prstGeom>
          <a:effectLst/>
        </p:spPr>
      </p:pic>
      <p:pic>
        <p:nvPicPr>
          <p:cNvPr id="5" name="图片 4">
            <a:extLst>
              <a:ext uri="{FF2B5EF4-FFF2-40B4-BE49-F238E27FC236}">
                <a16:creationId xmlns:a16="http://schemas.microsoft.com/office/drawing/2014/main" id="{220BC232-9AAE-46F3-81D2-B5766FC459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80822" y="-446"/>
            <a:ext cx="1730854" cy="1097238"/>
          </a:xfrm>
          <a:prstGeom prst="rect">
            <a:avLst/>
          </a:prstGeom>
        </p:spPr>
      </p:pic>
      <p:pic>
        <p:nvPicPr>
          <p:cNvPr id="8" name="图片 7">
            <a:extLst>
              <a:ext uri="{FF2B5EF4-FFF2-40B4-BE49-F238E27FC236}">
                <a16:creationId xmlns:a16="http://schemas.microsoft.com/office/drawing/2014/main" id="{C4ACD8F8-FEA1-4B16-B368-79DB61889F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 y="-445"/>
            <a:ext cx="1493567" cy="1752828"/>
          </a:xfrm>
          <a:prstGeom prst="rect">
            <a:avLst/>
          </a:prstGeom>
        </p:spPr>
      </p:pic>
      <p:sp>
        <p:nvSpPr>
          <p:cNvPr id="19" name="文本占位符 11">
            <a:extLst>
              <a:ext uri="{FF2B5EF4-FFF2-40B4-BE49-F238E27FC236}">
                <a16:creationId xmlns:a16="http://schemas.microsoft.com/office/drawing/2014/main" id="{1600BE16-962E-47AF-AE3B-9457937D5F7D}"/>
              </a:ext>
            </a:extLst>
          </p:cNvPr>
          <p:cNvSpPr>
            <a:spLocks noGrp="1"/>
          </p:cNvSpPr>
          <p:nvPr>
            <p:ph type="body" sz="quarter" idx="14" hasCustomPrompt="1"/>
          </p:nvPr>
        </p:nvSpPr>
        <p:spPr>
          <a:xfrm>
            <a:off x="1069525" y="4335093"/>
            <a:ext cx="5180820" cy="252807"/>
          </a:xfrm>
          <a:prstGeom prst="rect">
            <a:avLst/>
          </a:prstGeom>
        </p:spPr>
        <p:txBody>
          <a:bodyPr vert="horz" anchor="t" anchorCtr="0"/>
          <a:lstStyle>
            <a:lvl1pPr marL="0" indent="0" algn="dist">
              <a:buNone/>
              <a:defRPr sz="12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CLICK TO ENTER THE TITLE TEXT</a:t>
            </a:r>
          </a:p>
        </p:txBody>
      </p:sp>
      <p:sp>
        <p:nvSpPr>
          <p:cNvPr id="15" name="文本占位符 11">
            <a:extLst>
              <a:ext uri="{FF2B5EF4-FFF2-40B4-BE49-F238E27FC236}">
                <a16:creationId xmlns:a16="http://schemas.microsoft.com/office/drawing/2014/main" id="{30376AE8-F007-4756-95E8-A6893EC39523}"/>
              </a:ext>
            </a:extLst>
          </p:cNvPr>
          <p:cNvSpPr>
            <a:spLocks noGrp="1"/>
          </p:cNvSpPr>
          <p:nvPr>
            <p:ph type="body" sz="quarter" idx="15" hasCustomPrompt="1"/>
          </p:nvPr>
        </p:nvSpPr>
        <p:spPr>
          <a:xfrm>
            <a:off x="1051420" y="3171028"/>
            <a:ext cx="5400000" cy="835663"/>
          </a:xfrm>
          <a:prstGeom prst="rect">
            <a:avLst/>
          </a:prstGeom>
        </p:spPr>
        <p:txBody>
          <a:bodyPr vert="horz" anchor="t" anchorCtr="0"/>
          <a:lstStyle>
            <a:lvl1pPr marL="0" indent="0" algn="l">
              <a:buNone/>
              <a:defRPr sz="66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输入标题文字</a:t>
            </a:r>
          </a:p>
        </p:txBody>
      </p:sp>
      <p:sp>
        <p:nvSpPr>
          <p:cNvPr id="17" name="矩形: 圆角 16">
            <a:extLst>
              <a:ext uri="{FF2B5EF4-FFF2-40B4-BE49-F238E27FC236}">
                <a16:creationId xmlns:a16="http://schemas.microsoft.com/office/drawing/2014/main" id="{AB9EC136-31C6-4667-A6DB-D708FB5929A0}"/>
              </a:ext>
            </a:extLst>
          </p:cNvPr>
          <p:cNvSpPr/>
          <p:nvPr userDrawn="1"/>
        </p:nvSpPr>
        <p:spPr>
          <a:xfrm>
            <a:off x="1180939" y="4117209"/>
            <a:ext cx="5400000" cy="36000"/>
          </a:xfrm>
          <a:prstGeom prst="roundRect">
            <a:avLst/>
          </a:prstGeom>
          <a:gradFill flip="none" rotWithShape="0">
            <a:gsLst>
              <a:gs pos="70000">
                <a:schemeClr val="accent1"/>
              </a:gs>
              <a:gs pos="0">
                <a:schemeClr val="accent2"/>
              </a:gs>
            </a:gsLst>
            <a:lin ang="2700000" scaled="0"/>
            <a:tileRect/>
          </a:gradFill>
          <a:ln>
            <a:noFill/>
          </a:ln>
          <a:effectLst>
            <a:outerShdw dist="381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lang="zh-CN" altLang="en-US"/>
          </a:p>
        </p:txBody>
      </p:sp>
      <p:sp>
        <p:nvSpPr>
          <p:cNvPr id="11" name="Freeform 66">
            <a:extLst>
              <a:ext uri="{FF2B5EF4-FFF2-40B4-BE49-F238E27FC236}">
                <a16:creationId xmlns:a16="http://schemas.microsoft.com/office/drawing/2014/main" id="{FE964027-7C63-4AFD-9ADC-FE29CA0EB0E9}"/>
              </a:ext>
            </a:extLst>
          </p:cNvPr>
          <p:cNvSpPr/>
          <p:nvPr userDrawn="1"/>
        </p:nvSpPr>
        <p:spPr bwMode="auto">
          <a:xfrm>
            <a:off x="1219039" y="2160861"/>
            <a:ext cx="476759" cy="838617"/>
          </a:xfrm>
          <a:custGeom>
            <a:avLst/>
            <a:gdLst>
              <a:gd name="T0" fmla="*/ 269 w 299"/>
              <a:gd name="T1" fmla="*/ 504 h 525"/>
              <a:gd name="T2" fmla="*/ 245 w 299"/>
              <a:gd name="T3" fmla="*/ 486 h 525"/>
              <a:gd name="T4" fmla="*/ 243 w 299"/>
              <a:gd name="T5" fmla="*/ 484 h 525"/>
              <a:gd name="T6" fmla="*/ 243 w 299"/>
              <a:gd name="T7" fmla="*/ 484 h 525"/>
              <a:gd name="T8" fmla="*/ 241 w 299"/>
              <a:gd name="T9" fmla="*/ 483 h 525"/>
              <a:gd name="T10" fmla="*/ 193 w 299"/>
              <a:gd name="T11" fmla="*/ 448 h 525"/>
              <a:gd name="T12" fmla="*/ 89 w 299"/>
              <a:gd name="T13" fmla="*/ 360 h 525"/>
              <a:gd name="T14" fmla="*/ 38 w 299"/>
              <a:gd name="T15" fmla="*/ 298 h 525"/>
              <a:gd name="T16" fmla="*/ 4 w 299"/>
              <a:gd name="T17" fmla="*/ 217 h 525"/>
              <a:gd name="T18" fmla="*/ 0 w 299"/>
              <a:gd name="T19" fmla="*/ 184 h 525"/>
              <a:gd name="T20" fmla="*/ 0 w 299"/>
              <a:gd name="T21" fmla="*/ 175 h 525"/>
              <a:gd name="T22" fmla="*/ 0 w 299"/>
              <a:gd name="T23" fmla="*/ 173 h 525"/>
              <a:gd name="T24" fmla="*/ 0 w 299"/>
              <a:gd name="T25" fmla="*/ 171 h 525"/>
              <a:gd name="T26" fmla="*/ 1 w 299"/>
              <a:gd name="T27" fmla="*/ 156 h 525"/>
              <a:gd name="T28" fmla="*/ 4 w 299"/>
              <a:gd name="T29" fmla="*/ 138 h 525"/>
              <a:gd name="T30" fmla="*/ 14 w 299"/>
              <a:gd name="T31" fmla="*/ 106 h 525"/>
              <a:gd name="T32" fmla="*/ 24 w 299"/>
              <a:gd name="T33" fmla="*/ 86 h 525"/>
              <a:gd name="T34" fmla="*/ 119 w 299"/>
              <a:gd name="T35" fmla="*/ 8 h 525"/>
              <a:gd name="T36" fmla="*/ 164 w 299"/>
              <a:gd name="T37" fmla="*/ 0 h 525"/>
              <a:gd name="T38" fmla="*/ 172 w 299"/>
              <a:gd name="T39" fmla="*/ 0 h 525"/>
              <a:gd name="T40" fmla="*/ 185 w 299"/>
              <a:gd name="T41" fmla="*/ 0 h 525"/>
              <a:gd name="T42" fmla="*/ 189 w 299"/>
              <a:gd name="T43" fmla="*/ 1 h 525"/>
              <a:gd name="T44" fmla="*/ 197 w 299"/>
              <a:gd name="T45" fmla="*/ 2 h 525"/>
              <a:gd name="T46" fmla="*/ 206 w 299"/>
              <a:gd name="T47" fmla="*/ 4 h 525"/>
              <a:gd name="T48" fmla="*/ 221 w 299"/>
              <a:gd name="T49" fmla="*/ 9 h 525"/>
              <a:gd name="T50" fmla="*/ 277 w 299"/>
              <a:gd name="T51" fmla="*/ 52 h 525"/>
              <a:gd name="T52" fmla="*/ 299 w 299"/>
              <a:gd name="T53" fmla="*/ 81 h 525"/>
              <a:gd name="T54" fmla="*/ 282 w 299"/>
              <a:gd name="T55" fmla="*/ 69 h 525"/>
              <a:gd name="T56" fmla="*/ 234 w 299"/>
              <a:gd name="T57" fmla="*/ 42 h 525"/>
              <a:gd name="T58" fmla="*/ 206 w 299"/>
              <a:gd name="T59" fmla="*/ 35 h 525"/>
              <a:gd name="T60" fmla="*/ 197 w 299"/>
              <a:gd name="T61" fmla="*/ 34 h 525"/>
              <a:gd name="T62" fmla="*/ 192 w 299"/>
              <a:gd name="T63" fmla="*/ 34 h 525"/>
              <a:gd name="T64" fmla="*/ 186 w 299"/>
              <a:gd name="T65" fmla="*/ 35 h 525"/>
              <a:gd name="T66" fmla="*/ 187 w 299"/>
              <a:gd name="T67" fmla="*/ 35 h 525"/>
              <a:gd name="T68" fmla="*/ 185 w 299"/>
              <a:gd name="T69" fmla="*/ 35 h 525"/>
              <a:gd name="T70" fmla="*/ 175 w 299"/>
              <a:gd name="T71" fmla="*/ 36 h 525"/>
              <a:gd name="T72" fmla="*/ 169 w 299"/>
              <a:gd name="T73" fmla="*/ 38 h 525"/>
              <a:gd name="T74" fmla="*/ 135 w 299"/>
              <a:gd name="T75" fmla="*/ 49 h 525"/>
              <a:gd name="T76" fmla="*/ 72 w 299"/>
              <a:gd name="T77" fmla="*/ 112 h 525"/>
              <a:gd name="T78" fmla="*/ 60 w 299"/>
              <a:gd name="T79" fmla="*/ 149 h 525"/>
              <a:gd name="T80" fmla="*/ 59 w 299"/>
              <a:gd name="T81" fmla="*/ 160 h 525"/>
              <a:gd name="T82" fmla="*/ 58 w 299"/>
              <a:gd name="T83" fmla="*/ 174 h 525"/>
              <a:gd name="T84" fmla="*/ 58 w 299"/>
              <a:gd name="T85" fmla="*/ 176 h 525"/>
              <a:gd name="T86" fmla="*/ 58 w 299"/>
              <a:gd name="T87" fmla="*/ 175 h 525"/>
              <a:gd name="T88" fmla="*/ 58 w 299"/>
              <a:gd name="T89" fmla="*/ 181 h 525"/>
              <a:gd name="T90" fmla="*/ 62 w 299"/>
              <a:gd name="T91" fmla="*/ 205 h 525"/>
              <a:gd name="T92" fmla="*/ 106 w 299"/>
              <a:gd name="T93" fmla="*/ 297 h 525"/>
              <a:gd name="T94" fmla="*/ 173 w 299"/>
              <a:gd name="T95" fmla="*/ 377 h 525"/>
              <a:gd name="T96" fmla="*/ 251 w 299"/>
              <a:gd name="T97" fmla="*/ 463 h 525"/>
              <a:gd name="T98" fmla="*/ 256 w 299"/>
              <a:gd name="T99" fmla="*/ 468 h 525"/>
              <a:gd name="T100" fmla="*/ 257 w 299"/>
              <a:gd name="T101" fmla="*/ 469 h 525"/>
              <a:gd name="T102" fmla="*/ 258 w 299"/>
              <a:gd name="T103" fmla="*/ 470 h 525"/>
              <a:gd name="T104" fmla="*/ 266 w 299"/>
              <a:gd name="T105" fmla="*/ 481 h 525"/>
              <a:gd name="T106" fmla="*/ 299 w 299"/>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9" h="525">
                <a:moveTo>
                  <a:pt x="299" y="525"/>
                </a:moveTo>
                <a:cubicBezTo>
                  <a:pt x="299" y="525"/>
                  <a:pt x="288" y="518"/>
                  <a:pt x="269" y="504"/>
                </a:cubicBezTo>
                <a:cubicBezTo>
                  <a:pt x="265" y="501"/>
                  <a:pt x="260" y="497"/>
                  <a:pt x="254" y="493"/>
                </a:cubicBezTo>
                <a:cubicBezTo>
                  <a:pt x="251" y="490"/>
                  <a:pt x="248" y="488"/>
                  <a:pt x="245" y="486"/>
                </a:cubicBezTo>
                <a:cubicBezTo>
                  <a:pt x="245" y="485"/>
                  <a:pt x="244" y="485"/>
                  <a:pt x="243" y="484"/>
                </a:cubicBezTo>
                <a:cubicBezTo>
                  <a:pt x="243" y="484"/>
                  <a:pt x="243" y="484"/>
                  <a:pt x="243" y="484"/>
                </a:cubicBezTo>
                <a:cubicBezTo>
                  <a:pt x="242" y="483"/>
                  <a:pt x="243" y="484"/>
                  <a:pt x="243" y="484"/>
                </a:cubicBezTo>
                <a:cubicBezTo>
                  <a:pt x="243" y="484"/>
                  <a:pt x="243" y="484"/>
                  <a:pt x="243" y="484"/>
                </a:cubicBezTo>
                <a:cubicBezTo>
                  <a:pt x="243" y="484"/>
                  <a:pt x="243" y="484"/>
                  <a:pt x="243" y="484"/>
                </a:cubicBezTo>
                <a:cubicBezTo>
                  <a:pt x="241" y="483"/>
                  <a:pt x="241" y="483"/>
                  <a:pt x="241" y="483"/>
                </a:cubicBezTo>
                <a:cubicBezTo>
                  <a:pt x="240" y="482"/>
                  <a:pt x="238" y="481"/>
                  <a:pt x="236" y="480"/>
                </a:cubicBezTo>
                <a:cubicBezTo>
                  <a:pt x="223" y="471"/>
                  <a:pt x="209" y="460"/>
                  <a:pt x="193" y="448"/>
                </a:cubicBezTo>
                <a:cubicBezTo>
                  <a:pt x="177" y="437"/>
                  <a:pt x="160" y="423"/>
                  <a:pt x="142" y="409"/>
                </a:cubicBezTo>
                <a:cubicBezTo>
                  <a:pt x="125" y="394"/>
                  <a:pt x="107" y="378"/>
                  <a:pt x="89" y="360"/>
                </a:cubicBezTo>
                <a:cubicBezTo>
                  <a:pt x="80" y="351"/>
                  <a:pt x="71" y="341"/>
                  <a:pt x="63" y="331"/>
                </a:cubicBezTo>
                <a:cubicBezTo>
                  <a:pt x="54" y="321"/>
                  <a:pt x="46" y="310"/>
                  <a:pt x="38" y="298"/>
                </a:cubicBezTo>
                <a:cubicBezTo>
                  <a:pt x="31" y="286"/>
                  <a:pt x="24" y="273"/>
                  <a:pt x="18" y="260"/>
                </a:cubicBezTo>
                <a:cubicBezTo>
                  <a:pt x="12" y="246"/>
                  <a:pt x="7" y="232"/>
                  <a:pt x="4" y="217"/>
                </a:cubicBezTo>
                <a:cubicBezTo>
                  <a:pt x="3" y="210"/>
                  <a:pt x="2" y="202"/>
                  <a:pt x="1" y="195"/>
                </a:cubicBezTo>
                <a:cubicBezTo>
                  <a:pt x="1" y="191"/>
                  <a:pt x="0" y="187"/>
                  <a:pt x="0" y="184"/>
                </a:cubicBezTo>
                <a:cubicBezTo>
                  <a:pt x="0" y="178"/>
                  <a:pt x="0" y="178"/>
                  <a:pt x="0" y="178"/>
                </a:cubicBezTo>
                <a:cubicBezTo>
                  <a:pt x="0" y="175"/>
                  <a:pt x="0" y="175"/>
                  <a:pt x="0" y="175"/>
                </a:cubicBezTo>
                <a:cubicBezTo>
                  <a:pt x="0" y="173"/>
                  <a:pt x="0" y="173"/>
                  <a:pt x="0" y="173"/>
                </a:cubicBezTo>
                <a:cubicBezTo>
                  <a:pt x="0" y="173"/>
                  <a:pt x="0" y="173"/>
                  <a:pt x="0" y="173"/>
                </a:cubicBezTo>
                <a:cubicBezTo>
                  <a:pt x="0" y="172"/>
                  <a:pt x="0" y="172"/>
                  <a:pt x="0" y="172"/>
                </a:cubicBezTo>
                <a:cubicBezTo>
                  <a:pt x="0" y="171"/>
                  <a:pt x="0" y="171"/>
                  <a:pt x="0" y="171"/>
                </a:cubicBezTo>
                <a:cubicBezTo>
                  <a:pt x="1" y="161"/>
                  <a:pt x="1" y="161"/>
                  <a:pt x="1" y="161"/>
                </a:cubicBezTo>
                <a:cubicBezTo>
                  <a:pt x="1" y="160"/>
                  <a:pt x="1" y="158"/>
                  <a:pt x="1" y="156"/>
                </a:cubicBezTo>
                <a:cubicBezTo>
                  <a:pt x="2" y="150"/>
                  <a:pt x="2" y="150"/>
                  <a:pt x="2" y="150"/>
                </a:cubicBezTo>
                <a:cubicBezTo>
                  <a:pt x="3" y="146"/>
                  <a:pt x="3" y="142"/>
                  <a:pt x="4" y="138"/>
                </a:cubicBezTo>
                <a:cubicBezTo>
                  <a:pt x="5" y="134"/>
                  <a:pt x="6" y="131"/>
                  <a:pt x="7" y="127"/>
                </a:cubicBezTo>
                <a:cubicBezTo>
                  <a:pt x="9" y="120"/>
                  <a:pt x="12" y="113"/>
                  <a:pt x="14" y="106"/>
                </a:cubicBezTo>
                <a:cubicBezTo>
                  <a:pt x="15" y="102"/>
                  <a:pt x="17" y="99"/>
                  <a:pt x="19" y="96"/>
                </a:cubicBezTo>
                <a:cubicBezTo>
                  <a:pt x="21" y="92"/>
                  <a:pt x="22" y="89"/>
                  <a:pt x="24" y="86"/>
                </a:cubicBezTo>
                <a:cubicBezTo>
                  <a:pt x="32" y="73"/>
                  <a:pt x="40" y="61"/>
                  <a:pt x="51" y="51"/>
                </a:cubicBezTo>
                <a:cubicBezTo>
                  <a:pt x="70" y="31"/>
                  <a:pt x="95" y="16"/>
                  <a:pt x="119" y="8"/>
                </a:cubicBezTo>
                <a:cubicBezTo>
                  <a:pt x="131" y="5"/>
                  <a:pt x="143" y="2"/>
                  <a:pt x="155" y="1"/>
                </a:cubicBezTo>
                <a:cubicBezTo>
                  <a:pt x="158" y="1"/>
                  <a:pt x="161" y="0"/>
                  <a:pt x="164" y="0"/>
                </a:cubicBezTo>
                <a:cubicBezTo>
                  <a:pt x="165" y="0"/>
                  <a:pt x="167" y="0"/>
                  <a:pt x="168" y="0"/>
                </a:cubicBezTo>
                <a:cubicBezTo>
                  <a:pt x="170" y="0"/>
                  <a:pt x="171" y="0"/>
                  <a:pt x="172" y="0"/>
                </a:cubicBezTo>
                <a:cubicBezTo>
                  <a:pt x="175" y="0"/>
                  <a:pt x="178" y="0"/>
                  <a:pt x="181" y="0"/>
                </a:cubicBezTo>
                <a:cubicBezTo>
                  <a:pt x="182" y="0"/>
                  <a:pt x="184" y="0"/>
                  <a:pt x="185" y="0"/>
                </a:cubicBezTo>
                <a:cubicBezTo>
                  <a:pt x="188" y="0"/>
                  <a:pt x="188" y="0"/>
                  <a:pt x="188" y="0"/>
                </a:cubicBezTo>
                <a:cubicBezTo>
                  <a:pt x="189" y="1"/>
                  <a:pt x="189" y="1"/>
                  <a:pt x="189" y="1"/>
                </a:cubicBezTo>
                <a:cubicBezTo>
                  <a:pt x="191" y="1"/>
                  <a:pt x="192" y="1"/>
                  <a:pt x="193" y="1"/>
                </a:cubicBezTo>
                <a:cubicBezTo>
                  <a:pt x="194" y="1"/>
                  <a:pt x="196" y="2"/>
                  <a:pt x="197" y="2"/>
                </a:cubicBezTo>
                <a:cubicBezTo>
                  <a:pt x="199" y="2"/>
                  <a:pt x="200" y="2"/>
                  <a:pt x="202" y="3"/>
                </a:cubicBezTo>
                <a:cubicBezTo>
                  <a:pt x="203" y="3"/>
                  <a:pt x="205" y="3"/>
                  <a:pt x="206" y="4"/>
                </a:cubicBezTo>
                <a:cubicBezTo>
                  <a:pt x="209" y="4"/>
                  <a:pt x="211" y="5"/>
                  <a:pt x="214" y="6"/>
                </a:cubicBezTo>
                <a:cubicBezTo>
                  <a:pt x="216" y="7"/>
                  <a:pt x="218" y="8"/>
                  <a:pt x="221" y="9"/>
                </a:cubicBezTo>
                <a:cubicBezTo>
                  <a:pt x="230" y="13"/>
                  <a:pt x="238" y="18"/>
                  <a:pt x="245" y="23"/>
                </a:cubicBezTo>
                <a:cubicBezTo>
                  <a:pt x="259" y="33"/>
                  <a:pt x="269" y="43"/>
                  <a:pt x="277" y="52"/>
                </a:cubicBezTo>
                <a:cubicBezTo>
                  <a:pt x="285" y="61"/>
                  <a:pt x="290" y="68"/>
                  <a:pt x="293" y="73"/>
                </a:cubicBezTo>
                <a:cubicBezTo>
                  <a:pt x="297" y="78"/>
                  <a:pt x="299" y="81"/>
                  <a:pt x="299" y="81"/>
                </a:cubicBezTo>
                <a:cubicBezTo>
                  <a:pt x="299" y="81"/>
                  <a:pt x="296" y="79"/>
                  <a:pt x="291" y="76"/>
                </a:cubicBezTo>
                <a:cubicBezTo>
                  <a:pt x="289" y="74"/>
                  <a:pt x="285" y="72"/>
                  <a:pt x="282" y="69"/>
                </a:cubicBezTo>
                <a:cubicBezTo>
                  <a:pt x="278" y="67"/>
                  <a:pt x="274" y="64"/>
                  <a:pt x="269" y="61"/>
                </a:cubicBezTo>
                <a:cubicBezTo>
                  <a:pt x="260" y="55"/>
                  <a:pt x="248" y="48"/>
                  <a:pt x="234" y="42"/>
                </a:cubicBezTo>
                <a:cubicBezTo>
                  <a:pt x="227" y="40"/>
                  <a:pt x="220" y="37"/>
                  <a:pt x="212" y="36"/>
                </a:cubicBezTo>
                <a:cubicBezTo>
                  <a:pt x="210" y="35"/>
                  <a:pt x="208" y="35"/>
                  <a:pt x="206" y="35"/>
                </a:cubicBezTo>
                <a:cubicBezTo>
                  <a:pt x="204" y="35"/>
                  <a:pt x="202" y="34"/>
                  <a:pt x="200" y="34"/>
                </a:cubicBezTo>
                <a:cubicBezTo>
                  <a:pt x="199" y="34"/>
                  <a:pt x="198" y="34"/>
                  <a:pt x="197" y="34"/>
                </a:cubicBezTo>
                <a:cubicBezTo>
                  <a:pt x="195" y="34"/>
                  <a:pt x="195" y="34"/>
                  <a:pt x="195" y="34"/>
                </a:cubicBezTo>
                <a:cubicBezTo>
                  <a:pt x="194" y="34"/>
                  <a:pt x="193" y="34"/>
                  <a:pt x="192" y="34"/>
                </a:cubicBezTo>
                <a:cubicBezTo>
                  <a:pt x="191" y="34"/>
                  <a:pt x="189" y="34"/>
                  <a:pt x="188" y="35"/>
                </a:cubicBezTo>
                <a:cubicBezTo>
                  <a:pt x="186" y="35"/>
                  <a:pt x="186" y="35"/>
                  <a:pt x="186" y="35"/>
                </a:cubicBezTo>
                <a:cubicBezTo>
                  <a:pt x="186" y="35"/>
                  <a:pt x="186" y="35"/>
                  <a:pt x="186" y="35"/>
                </a:cubicBezTo>
                <a:cubicBezTo>
                  <a:pt x="185" y="35"/>
                  <a:pt x="187" y="35"/>
                  <a:pt x="187" y="35"/>
                </a:cubicBezTo>
                <a:cubicBezTo>
                  <a:pt x="186" y="35"/>
                  <a:pt x="186" y="35"/>
                  <a:pt x="186" y="35"/>
                </a:cubicBezTo>
                <a:cubicBezTo>
                  <a:pt x="185" y="35"/>
                  <a:pt x="185" y="35"/>
                  <a:pt x="185" y="35"/>
                </a:cubicBezTo>
                <a:cubicBezTo>
                  <a:pt x="182" y="35"/>
                  <a:pt x="182" y="35"/>
                  <a:pt x="182" y="35"/>
                </a:cubicBezTo>
                <a:cubicBezTo>
                  <a:pt x="180" y="36"/>
                  <a:pt x="178" y="36"/>
                  <a:pt x="175" y="36"/>
                </a:cubicBezTo>
                <a:cubicBezTo>
                  <a:pt x="174" y="37"/>
                  <a:pt x="173" y="37"/>
                  <a:pt x="172" y="37"/>
                </a:cubicBezTo>
                <a:cubicBezTo>
                  <a:pt x="169" y="38"/>
                  <a:pt x="169" y="38"/>
                  <a:pt x="169" y="38"/>
                </a:cubicBezTo>
                <a:cubicBezTo>
                  <a:pt x="166" y="38"/>
                  <a:pt x="164" y="39"/>
                  <a:pt x="162" y="39"/>
                </a:cubicBezTo>
                <a:cubicBezTo>
                  <a:pt x="153" y="42"/>
                  <a:pt x="144" y="45"/>
                  <a:pt x="135" y="49"/>
                </a:cubicBezTo>
                <a:cubicBezTo>
                  <a:pt x="118" y="58"/>
                  <a:pt x="102" y="70"/>
                  <a:pt x="89" y="86"/>
                </a:cubicBezTo>
                <a:cubicBezTo>
                  <a:pt x="82" y="94"/>
                  <a:pt x="77" y="103"/>
                  <a:pt x="72" y="112"/>
                </a:cubicBezTo>
                <a:cubicBezTo>
                  <a:pt x="68" y="121"/>
                  <a:pt x="64" y="131"/>
                  <a:pt x="62" y="141"/>
                </a:cubicBezTo>
                <a:cubicBezTo>
                  <a:pt x="61" y="144"/>
                  <a:pt x="61" y="147"/>
                  <a:pt x="60" y="149"/>
                </a:cubicBezTo>
                <a:cubicBezTo>
                  <a:pt x="60" y="151"/>
                  <a:pt x="60" y="154"/>
                  <a:pt x="59" y="156"/>
                </a:cubicBezTo>
                <a:cubicBezTo>
                  <a:pt x="59" y="160"/>
                  <a:pt x="59" y="160"/>
                  <a:pt x="59" y="160"/>
                </a:cubicBezTo>
                <a:cubicBezTo>
                  <a:pt x="59" y="161"/>
                  <a:pt x="59" y="163"/>
                  <a:pt x="59" y="164"/>
                </a:cubicBezTo>
                <a:cubicBezTo>
                  <a:pt x="58" y="174"/>
                  <a:pt x="58" y="174"/>
                  <a:pt x="58" y="174"/>
                </a:cubicBezTo>
                <a:cubicBezTo>
                  <a:pt x="58" y="175"/>
                  <a:pt x="58" y="175"/>
                  <a:pt x="58" y="175"/>
                </a:cubicBezTo>
                <a:cubicBezTo>
                  <a:pt x="58" y="176"/>
                  <a:pt x="58" y="176"/>
                  <a:pt x="58" y="176"/>
                </a:cubicBezTo>
                <a:cubicBezTo>
                  <a:pt x="58" y="176"/>
                  <a:pt x="58" y="176"/>
                  <a:pt x="58" y="176"/>
                </a:cubicBezTo>
                <a:cubicBezTo>
                  <a:pt x="58" y="178"/>
                  <a:pt x="58" y="175"/>
                  <a:pt x="58" y="175"/>
                </a:cubicBezTo>
                <a:cubicBezTo>
                  <a:pt x="58" y="177"/>
                  <a:pt x="58" y="177"/>
                  <a:pt x="58" y="177"/>
                </a:cubicBezTo>
                <a:cubicBezTo>
                  <a:pt x="58" y="181"/>
                  <a:pt x="58" y="181"/>
                  <a:pt x="58" y="181"/>
                </a:cubicBezTo>
                <a:cubicBezTo>
                  <a:pt x="58" y="184"/>
                  <a:pt x="59" y="187"/>
                  <a:pt x="59" y="189"/>
                </a:cubicBezTo>
                <a:cubicBezTo>
                  <a:pt x="60" y="195"/>
                  <a:pt x="60" y="200"/>
                  <a:pt x="62" y="205"/>
                </a:cubicBezTo>
                <a:cubicBezTo>
                  <a:pt x="66" y="227"/>
                  <a:pt x="75" y="248"/>
                  <a:pt x="87" y="268"/>
                </a:cubicBezTo>
                <a:cubicBezTo>
                  <a:pt x="93" y="278"/>
                  <a:pt x="99" y="288"/>
                  <a:pt x="106" y="297"/>
                </a:cubicBezTo>
                <a:cubicBezTo>
                  <a:pt x="113" y="307"/>
                  <a:pt x="120" y="316"/>
                  <a:pt x="128" y="325"/>
                </a:cubicBezTo>
                <a:cubicBezTo>
                  <a:pt x="142" y="344"/>
                  <a:pt x="158" y="361"/>
                  <a:pt x="173" y="377"/>
                </a:cubicBezTo>
                <a:cubicBezTo>
                  <a:pt x="188" y="393"/>
                  <a:pt x="202" y="409"/>
                  <a:pt x="215" y="423"/>
                </a:cubicBezTo>
                <a:cubicBezTo>
                  <a:pt x="229" y="438"/>
                  <a:pt x="241" y="451"/>
                  <a:pt x="251" y="463"/>
                </a:cubicBezTo>
                <a:cubicBezTo>
                  <a:pt x="253" y="464"/>
                  <a:pt x="254" y="466"/>
                  <a:pt x="255" y="467"/>
                </a:cubicBezTo>
                <a:cubicBezTo>
                  <a:pt x="256" y="468"/>
                  <a:pt x="256" y="468"/>
                  <a:pt x="256" y="468"/>
                </a:cubicBezTo>
                <a:cubicBezTo>
                  <a:pt x="256" y="469"/>
                  <a:pt x="256" y="469"/>
                  <a:pt x="256" y="469"/>
                </a:cubicBezTo>
                <a:cubicBezTo>
                  <a:pt x="257" y="469"/>
                  <a:pt x="257" y="469"/>
                  <a:pt x="257" y="469"/>
                </a:cubicBezTo>
                <a:cubicBezTo>
                  <a:pt x="257" y="469"/>
                  <a:pt x="258" y="470"/>
                  <a:pt x="257" y="469"/>
                </a:cubicBezTo>
                <a:cubicBezTo>
                  <a:pt x="258" y="470"/>
                  <a:pt x="258" y="470"/>
                  <a:pt x="258" y="470"/>
                </a:cubicBezTo>
                <a:cubicBezTo>
                  <a:pt x="258" y="471"/>
                  <a:pt x="259" y="471"/>
                  <a:pt x="259" y="472"/>
                </a:cubicBezTo>
                <a:cubicBezTo>
                  <a:pt x="262" y="475"/>
                  <a:pt x="264" y="478"/>
                  <a:pt x="266" y="481"/>
                </a:cubicBezTo>
                <a:cubicBezTo>
                  <a:pt x="270" y="486"/>
                  <a:pt x="274" y="491"/>
                  <a:pt x="278" y="496"/>
                </a:cubicBezTo>
                <a:cubicBezTo>
                  <a:pt x="291" y="514"/>
                  <a:pt x="299" y="525"/>
                  <a:pt x="299"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3600" b="1">
              <a:solidFill>
                <a:schemeClr val="accent1"/>
              </a:solidFill>
              <a:latin typeface="思源黑体 CN Bold" panose="020B0800000000000000" charset="-122"/>
              <a:ea typeface="思源黑体 CN Bold" panose="020B0800000000000000" charset="-122"/>
              <a:cs typeface="思源黑体 CN Bold" panose="020B0800000000000000" charset="-122"/>
            </a:endParaRPr>
          </a:p>
        </p:txBody>
      </p:sp>
      <p:sp>
        <p:nvSpPr>
          <p:cNvPr id="12" name="Freeform 67">
            <a:extLst>
              <a:ext uri="{FF2B5EF4-FFF2-40B4-BE49-F238E27FC236}">
                <a16:creationId xmlns:a16="http://schemas.microsoft.com/office/drawing/2014/main" id="{358EEEFA-E642-4B65-AD38-FA5936B5A037}"/>
              </a:ext>
            </a:extLst>
          </p:cNvPr>
          <p:cNvSpPr/>
          <p:nvPr userDrawn="1"/>
        </p:nvSpPr>
        <p:spPr bwMode="auto">
          <a:xfrm>
            <a:off x="1695798" y="2160861"/>
            <a:ext cx="475902" cy="838617"/>
          </a:xfrm>
          <a:custGeom>
            <a:avLst/>
            <a:gdLst>
              <a:gd name="T0" fmla="*/ 21 w 298"/>
              <a:gd name="T1" fmla="*/ 496 h 525"/>
              <a:gd name="T2" fmla="*/ 39 w 298"/>
              <a:gd name="T3" fmla="*/ 472 h 525"/>
              <a:gd name="T4" fmla="*/ 41 w 298"/>
              <a:gd name="T5" fmla="*/ 469 h 525"/>
              <a:gd name="T6" fmla="*/ 42 w 298"/>
              <a:gd name="T7" fmla="*/ 469 h 525"/>
              <a:gd name="T8" fmla="*/ 43 w 298"/>
              <a:gd name="T9" fmla="*/ 467 h 525"/>
              <a:gd name="T10" fmla="*/ 83 w 298"/>
              <a:gd name="T11" fmla="*/ 423 h 525"/>
              <a:gd name="T12" fmla="*/ 171 w 298"/>
              <a:gd name="T13" fmla="*/ 325 h 525"/>
              <a:gd name="T14" fmla="*/ 212 w 298"/>
              <a:gd name="T15" fmla="*/ 268 h 525"/>
              <a:gd name="T16" fmla="*/ 240 w 298"/>
              <a:gd name="T17" fmla="*/ 189 h 525"/>
              <a:gd name="T18" fmla="*/ 240 w 298"/>
              <a:gd name="T19" fmla="*/ 177 h 525"/>
              <a:gd name="T20" fmla="*/ 240 w 298"/>
              <a:gd name="T21" fmla="*/ 176 h 525"/>
              <a:gd name="T22" fmla="*/ 240 w 298"/>
              <a:gd name="T23" fmla="*/ 175 h 525"/>
              <a:gd name="T24" fmla="*/ 240 w 298"/>
              <a:gd name="T25" fmla="*/ 164 h 525"/>
              <a:gd name="T26" fmla="*/ 239 w 298"/>
              <a:gd name="T27" fmla="*/ 156 h 525"/>
              <a:gd name="T28" fmla="*/ 237 w 298"/>
              <a:gd name="T29" fmla="*/ 141 h 525"/>
              <a:gd name="T30" fmla="*/ 210 w 298"/>
              <a:gd name="T31" fmla="*/ 86 h 525"/>
              <a:gd name="T32" fmla="*/ 137 w 298"/>
              <a:gd name="T33" fmla="*/ 39 h 525"/>
              <a:gd name="T34" fmla="*/ 127 w 298"/>
              <a:gd name="T35" fmla="*/ 37 h 525"/>
              <a:gd name="T36" fmla="*/ 117 w 298"/>
              <a:gd name="T37" fmla="*/ 35 h 525"/>
              <a:gd name="T38" fmla="*/ 112 w 298"/>
              <a:gd name="T39" fmla="*/ 35 h 525"/>
              <a:gd name="T40" fmla="*/ 112 w 298"/>
              <a:gd name="T41" fmla="*/ 35 h 525"/>
              <a:gd name="T42" fmla="*/ 110 w 298"/>
              <a:gd name="T43" fmla="*/ 35 h 525"/>
              <a:gd name="T44" fmla="*/ 104 w 298"/>
              <a:gd name="T45" fmla="*/ 34 h 525"/>
              <a:gd name="T46" fmla="*/ 98 w 298"/>
              <a:gd name="T47" fmla="*/ 34 h 525"/>
              <a:gd name="T48" fmla="*/ 87 w 298"/>
              <a:gd name="T49" fmla="*/ 36 h 525"/>
              <a:gd name="T50" fmla="*/ 29 w 298"/>
              <a:gd name="T51" fmla="*/ 61 h 525"/>
              <a:gd name="T52" fmla="*/ 7 w 298"/>
              <a:gd name="T53" fmla="*/ 76 h 525"/>
              <a:gd name="T54" fmla="*/ 5 w 298"/>
              <a:gd name="T55" fmla="*/ 73 h 525"/>
              <a:gd name="T56" fmla="*/ 54 w 298"/>
              <a:gd name="T57" fmla="*/ 23 h 525"/>
              <a:gd name="T58" fmla="*/ 85 w 298"/>
              <a:gd name="T59" fmla="*/ 6 h 525"/>
              <a:gd name="T60" fmla="*/ 97 w 298"/>
              <a:gd name="T61" fmla="*/ 3 h 525"/>
              <a:gd name="T62" fmla="*/ 105 w 298"/>
              <a:gd name="T63" fmla="*/ 1 h 525"/>
              <a:gd name="T64" fmla="*/ 111 w 298"/>
              <a:gd name="T65" fmla="*/ 0 h 525"/>
              <a:gd name="T66" fmla="*/ 118 w 298"/>
              <a:gd name="T67" fmla="*/ 0 h 525"/>
              <a:gd name="T68" fmla="*/ 130 w 298"/>
              <a:gd name="T69" fmla="*/ 0 h 525"/>
              <a:gd name="T70" fmla="*/ 143 w 298"/>
              <a:gd name="T71" fmla="*/ 1 h 525"/>
              <a:gd name="T72" fmla="*/ 248 w 298"/>
              <a:gd name="T73" fmla="*/ 51 h 525"/>
              <a:gd name="T74" fmla="*/ 280 w 298"/>
              <a:gd name="T75" fmla="*/ 96 h 525"/>
              <a:gd name="T76" fmla="*/ 292 w 298"/>
              <a:gd name="T77" fmla="*/ 127 h 525"/>
              <a:gd name="T78" fmla="*/ 296 w 298"/>
              <a:gd name="T79" fmla="*/ 150 h 525"/>
              <a:gd name="T80" fmla="*/ 298 w 298"/>
              <a:gd name="T81" fmla="*/ 161 h 525"/>
              <a:gd name="T82" fmla="*/ 298 w 298"/>
              <a:gd name="T83" fmla="*/ 172 h 525"/>
              <a:gd name="T84" fmla="*/ 298 w 298"/>
              <a:gd name="T85" fmla="*/ 173 h 525"/>
              <a:gd name="T86" fmla="*/ 298 w 298"/>
              <a:gd name="T87" fmla="*/ 178 h 525"/>
              <a:gd name="T88" fmla="*/ 298 w 298"/>
              <a:gd name="T89" fmla="*/ 195 h 525"/>
              <a:gd name="T90" fmla="*/ 281 w 298"/>
              <a:gd name="T91" fmla="*/ 260 h 525"/>
              <a:gd name="T92" fmla="*/ 236 w 298"/>
              <a:gd name="T93" fmla="*/ 331 h 525"/>
              <a:gd name="T94" fmla="*/ 156 w 298"/>
              <a:gd name="T95" fmla="*/ 409 h 525"/>
              <a:gd name="T96" fmla="*/ 62 w 298"/>
              <a:gd name="T97" fmla="*/ 480 h 525"/>
              <a:gd name="T98" fmla="*/ 56 w 298"/>
              <a:gd name="T99" fmla="*/ 484 h 525"/>
              <a:gd name="T100" fmla="*/ 56 w 298"/>
              <a:gd name="T101" fmla="*/ 484 h 525"/>
              <a:gd name="T102" fmla="*/ 55 w 298"/>
              <a:gd name="T103" fmla="*/ 484 h 525"/>
              <a:gd name="T104" fmla="*/ 45 w 298"/>
              <a:gd name="T105" fmla="*/ 493 h 525"/>
              <a:gd name="T106" fmla="*/ 0 w 298"/>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525">
                <a:moveTo>
                  <a:pt x="0" y="525"/>
                </a:moveTo>
                <a:cubicBezTo>
                  <a:pt x="0" y="525"/>
                  <a:pt x="7" y="514"/>
                  <a:pt x="21" y="496"/>
                </a:cubicBezTo>
                <a:cubicBezTo>
                  <a:pt x="25" y="491"/>
                  <a:pt x="28" y="486"/>
                  <a:pt x="33" y="481"/>
                </a:cubicBezTo>
                <a:cubicBezTo>
                  <a:pt x="35" y="478"/>
                  <a:pt x="37" y="475"/>
                  <a:pt x="39" y="472"/>
                </a:cubicBezTo>
                <a:cubicBezTo>
                  <a:pt x="40" y="471"/>
                  <a:pt x="40" y="471"/>
                  <a:pt x="41" y="470"/>
                </a:cubicBezTo>
                <a:cubicBezTo>
                  <a:pt x="41" y="469"/>
                  <a:pt x="41" y="469"/>
                  <a:pt x="41" y="469"/>
                </a:cubicBezTo>
                <a:cubicBezTo>
                  <a:pt x="41" y="470"/>
                  <a:pt x="42" y="469"/>
                  <a:pt x="42" y="469"/>
                </a:cubicBezTo>
                <a:cubicBezTo>
                  <a:pt x="42" y="469"/>
                  <a:pt x="42" y="469"/>
                  <a:pt x="42" y="469"/>
                </a:cubicBezTo>
                <a:cubicBezTo>
                  <a:pt x="42" y="468"/>
                  <a:pt x="42" y="468"/>
                  <a:pt x="42" y="468"/>
                </a:cubicBezTo>
                <a:cubicBezTo>
                  <a:pt x="43" y="467"/>
                  <a:pt x="43" y="467"/>
                  <a:pt x="43" y="467"/>
                </a:cubicBezTo>
                <a:cubicBezTo>
                  <a:pt x="45" y="466"/>
                  <a:pt x="46" y="464"/>
                  <a:pt x="47" y="463"/>
                </a:cubicBezTo>
                <a:cubicBezTo>
                  <a:pt x="58" y="451"/>
                  <a:pt x="70" y="438"/>
                  <a:pt x="83" y="423"/>
                </a:cubicBezTo>
                <a:cubicBezTo>
                  <a:pt x="96" y="409"/>
                  <a:pt x="111" y="393"/>
                  <a:pt x="126" y="377"/>
                </a:cubicBezTo>
                <a:cubicBezTo>
                  <a:pt x="141" y="361"/>
                  <a:pt x="156" y="344"/>
                  <a:pt x="171" y="325"/>
                </a:cubicBezTo>
                <a:cubicBezTo>
                  <a:pt x="178" y="316"/>
                  <a:pt x="186" y="307"/>
                  <a:pt x="193" y="297"/>
                </a:cubicBezTo>
                <a:cubicBezTo>
                  <a:pt x="199" y="288"/>
                  <a:pt x="206" y="278"/>
                  <a:pt x="212" y="268"/>
                </a:cubicBezTo>
                <a:cubicBezTo>
                  <a:pt x="224" y="248"/>
                  <a:pt x="233" y="227"/>
                  <a:pt x="237" y="205"/>
                </a:cubicBezTo>
                <a:cubicBezTo>
                  <a:pt x="238" y="200"/>
                  <a:pt x="239" y="195"/>
                  <a:pt x="240" y="189"/>
                </a:cubicBezTo>
                <a:cubicBezTo>
                  <a:pt x="240" y="187"/>
                  <a:pt x="240" y="184"/>
                  <a:pt x="240" y="181"/>
                </a:cubicBezTo>
                <a:cubicBezTo>
                  <a:pt x="240" y="177"/>
                  <a:pt x="240" y="177"/>
                  <a:pt x="240" y="177"/>
                </a:cubicBezTo>
                <a:cubicBezTo>
                  <a:pt x="240" y="175"/>
                  <a:pt x="240" y="175"/>
                  <a:pt x="240" y="175"/>
                </a:cubicBezTo>
                <a:cubicBezTo>
                  <a:pt x="240" y="175"/>
                  <a:pt x="240" y="178"/>
                  <a:pt x="240" y="176"/>
                </a:cubicBezTo>
                <a:cubicBezTo>
                  <a:pt x="240" y="176"/>
                  <a:pt x="240" y="176"/>
                  <a:pt x="240" y="176"/>
                </a:cubicBezTo>
                <a:cubicBezTo>
                  <a:pt x="240" y="175"/>
                  <a:pt x="240" y="175"/>
                  <a:pt x="240" y="175"/>
                </a:cubicBezTo>
                <a:cubicBezTo>
                  <a:pt x="240" y="174"/>
                  <a:pt x="240" y="174"/>
                  <a:pt x="240" y="174"/>
                </a:cubicBezTo>
                <a:cubicBezTo>
                  <a:pt x="240" y="164"/>
                  <a:pt x="240" y="164"/>
                  <a:pt x="240" y="164"/>
                </a:cubicBezTo>
                <a:cubicBezTo>
                  <a:pt x="240" y="163"/>
                  <a:pt x="240" y="161"/>
                  <a:pt x="240" y="160"/>
                </a:cubicBezTo>
                <a:cubicBezTo>
                  <a:pt x="239" y="156"/>
                  <a:pt x="239" y="156"/>
                  <a:pt x="239" y="156"/>
                </a:cubicBezTo>
                <a:cubicBezTo>
                  <a:pt x="239" y="154"/>
                  <a:pt x="239" y="151"/>
                  <a:pt x="238" y="149"/>
                </a:cubicBezTo>
                <a:cubicBezTo>
                  <a:pt x="238" y="147"/>
                  <a:pt x="237" y="144"/>
                  <a:pt x="237" y="141"/>
                </a:cubicBezTo>
                <a:cubicBezTo>
                  <a:pt x="234" y="131"/>
                  <a:pt x="230" y="121"/>
                  <a:pt x="226" y="112"/>
                </a:cubicBezTo>
                <a:cubicBezTo>
                  <a:pt x="221" y="103"/>
                  <a:pt x="216" y="94"/>
                  <a:pt x="210" y="86"/>
                </a:cubicBezTo>
                <a:cubicBezTo>
                  <a:pt x="197" y="70"/>
                  <a:pt x="181" y="58"/>
                  <a:pt x="163" y="49"/>
                </a:cubicBezTo>
                <a:cubicBezTo>
                  <a:pt x="155" y="45"/>
                  <a:pt x="146" y="42"/>
                  <a:pt x="137" y="39"/>
                </a:cubicBezTo>
                <a:cubicBezTo>
                  <a:pt x="134" y="39"/>
                  <a:pt x="132" y="38"/>
                  <a:pt x="130" y="38"/>
                </a:cubicBezTo>
                <a:cubicBezTo>
                  <a:pt x="127" y="37"/>
                  <a:pt x="127" y="37"/>
                  <a:pt x="127" y="37"/>
                </a:cubicBezTo>
                <a:cubicBezTo>
                  <a:pt x="126" y="37"/>
                  <a:pt x="124" y="37"/>
                  <a:pt x="123" y="36"/>
                </a:cubicBezTo>
                <a:cubicBezTo>
                  <a:pt x="121" y="36"/>
                  <a:pt x="119" y="36"/>
                  <a:pt x="117" y="35"/>
                </a:cubicBezTo>
                <a:cubicBezTo>
                  <a:pt x="113" y="35"/>
                  <a:pt x="113" y="35"/>
                  <a:pt x="113" y="35"/>
                </a:cubicBezTo>
                <a:cubicBezTo>
                  <a:pt x="112" y="35"/>
                  <a:pt x="112" y="35"/>
                  <a:pt x="112" y="35"/>
                </a:cubicBezTo>
                <a:cubicBezTo>
                  <a:pt x="112" y="35"/>
                  <a:pt x="112" y="35"/>
                  <a:pt x="112" y="35"/>
                </a:cubicBezTo>
                <a:cubicBezTo>
                  <a:pt x="112" y="35"/>
                  <a:pt x="113" y="35"/>
                  <a:pt x="112" y="35"/>
                </a:cubicBezTo>
                <a:cubicBezTo>
                  <a:pt x="112" y="35"/>
                  <a:pt x="112" y="35"/>
                  <a:pt x="112" y="35"/>
                </a:cubicBezTo>
                <a:cubicBezTo>
                  <a:pt x="110" y="35"/>
                  <a:pt x="110" y="35"/>
                  <a:pt x="110" y="35"/>
                </a:cubicBezTo>
                <a:cubicBezTo>
                  <a:pt x="109" y="34"/>
                  <a:pt x="108" y="34"/>
                  <a:pt x="107" y="34"/>
                </a:cubicBezTo>
                <a:cubicBezTo>
                  <a:pt x="105" y="34"/>
                  <a:pt x="105" y="34"/>
                  <a:pt x="104" y="34"/>
                </a:cubicBezTo>
                <a:cubicBezTo>
                  <a:pt x="101" y="34"/>
                  <a:pt x="101" y="34"/>
                  <a:pt x="101" y="34"/>
                </a:cubicBezTo>
                <a:cubicBezTo>
                  <a:pt x="100" y="34"/>
                  <a:pt x="99" y="34"/>
                  <a:pt x="98" y="34"/>
                </a:cubicBezTo>
                <a:cubicBezTo>
                  <a:pt x="96" y="34"/>
                  <a:pt x="94" y="35"/>
                  <a:pt x="92" y="35"/>
                </a:cubicBezTo>
                <a:cubicBezTo>
                  <a:pt x="90" y="35"/>
                  <a:pt x="88" y="35"/>
                  <a:pt x="87" y="36"/>
                </a:cubicBezTo>
                <a:cubicBezTo>
                  <a:pt x="79" y="37"/>
                  <a:pt x="71" y="40"/>
                  <a:pt x="65" y="42"/>
                </a:cubicBezTo>
                <a:cubicBezTo>
                  <a:pt x="51" y="48"/>
                  <a:pt x="39" y="55"/>
                  <a:pt x="29" y="61"/>
                </a:cubicBezTo>
                <a:cubicBezTo>
                  <a:pt x="25" y="64"/>
                  <a:pt x="20" y="67"/>
                  <a:pt x="17" y="69"/>
                </a:cubicBezTo>
                <a:cubicBezTo>
                  <a:pt x="13" y="72"/>
                  <a:pt x="10" y="74"/>
                  <a:pt x="7" y="76"/>
                </a:cubicBezTo>
                <a:cubicBezTo>
                  <a:pt x="2" y="79"/>
                  <a:pt x="0" y="81"/>
                  <a:pt x="0" y="81"/>
                </a:cubicBezTo>
                <a:cubicBezTo>
                  <a:pt x="0" y="81"/>
                  <a:pt x="2" y="78"/>
                  <a:pt x="5" y="73"/>
                </a:cubicBezTo>
                <a:cubicBezTo>
                  <a:pt x="9" y="68"/>
                  <a:pt x="14" y="61"/>
                  <a:pt x="22" y="52"/>
                </a:cubicBezTo>
                <a:cubicBezTo>
                  <a:pt x="30" y="43"/>
                  <a:pt x="40" y="33"/>
                  <a:pt x="54" y="23"/>
                </a:cubicBezTo>
                <a:cubicBezTo>
                  <a:pt x="61" y="18"/>
                  <a:pt x="69" y="13"/>
                  <a:pt x="78" y="9"/>
                </a:cubicBezTo>
                <a:cubicBezTo>
                  <a:pt x="80" y="8"/>
                  <a:pt x="83" y="7"/>
                  <a:pt x="85" y="6"/>
                </a:cubicBezTo>
                <a:cubicBezTo>
                  <a:pt x="88" y="5"/>
                  <a:pt x="90" y="4"/>
                  <a:pt x="93" y="4"/>
                </a:cubicBezTo>
                <a:cubicBezTo>
                  <a:pt x="94" y="3"/>
                  <a:pt x="95" y="3"/>
                  <a:pt x="97" y="3"/>
                </a:cubicBezTo>
                <a:cubicBezTo>
                  <a:pt x="98" y="2"/>
                  <a:pt x="100" y="2"/>
                  <a:pt x="101" y="2"/>
                </a:cubicBezTo>
                <a:cubicBezTo>
                  <a:pt x="103" y="2"/>
                  <a:pt x="104" y="1"/>
                  <a:pt x="105" y="1"/>
                </a:cubicBezTo>
                <a:cubicBezTo>
                  <a:pt x="107" y="1"/>
                  <a:pt x="108" y="1"/>
                  <a:pt x="109" y="1"/>
                </a:cubicBezTo>
                <a:cubicBezTo>
                  <a:pt x="111" y="0"/>
                  <a:pt x="111" y="0"/>
                  <a:pt x="111" y="0"/>
                </a:cubicBezTo>
                <a:cubicBezTo>
                  <a:pt x="114" y="0"/>
                  <a:pt x="114" y="0"/>
                  <a:pt x="114" y="0"/>
                </a:cubicBezTo>
                <a:cubicBezTo>
                  <a:pt x="115" y="0"/>
                  <a:pt x="116" y="0"/>
                  <a:pt x="118" y="0"/>
                </a:cubicBezTo>
                <a:cubicBezTo>
                  <a:pt x="120" y="0"/>
                  <a:pt x="123" y="0"/>
                  <a:pt x="126" y="0"/>
                </a:cubicBezTo>
                <a:cubicBezTo>
                  <a:pt x="128" y="0"/>
                  <a:pt x="129" y="0"/>
                  <a:pt x="130" y="0"/>
                </a:cubicBezTo>
                <a:cubicBezTo>
                  <a:pt x="132" y="0"/>
                  <a:pt x="133" y="0"/>
                  <a:pt x="135" y="0"/>
                </a:cubicBezTo>
                <a:cubicBezTo>
                  <a:pt x="138" y="0"/>
                  <a:pt x="140" y="1"/>
                  <a:pt x="143" y="1"/>
                </a:cubicBezTo>
                <a:cubicBezTo>
                  <a:pt x="155" y="2"/>
                  <a:pt x="167" y="5"/>
                  <a:pt x="180" y="8"/>
                </a:cubicBezTo>
                <a:cubicBezTo>
                  <a:pt x="204" y="16"/>
                  <a:pt x="228" y="31"/>
                  <a:pt x="248" y="51"/>
                </a:cubicBezTo>
                <a:cubicBezTo>
                  <a:pt x="258" y="61"/>
                  <a:pt x="267" y="73"/>
                  <a:pt x="274" y="86"/>
                </a:cubicBezTo>
                <a:cubicBezTo>
                  <a:pt x="276" y="89"/>
                  <a:pt x="278" y="92"/>
                  <a:pt x="280" y="96"/>
                </a:cubicBezTo>
                <a:cubicBezTo>
                  <a:pt x="281" y="99"/>
                  <a:pt x="283" y="102"/>
                  <a:pt x="284" y="106"/>
                </a:cubicBezTo>
                <a:cubicBezTo>
                  <a:pt x="287" y="113"/>
                  <a:pt x="290" y="120"/>
                  <a:pt x="292" y="127"/>
                </a:cubicBezTo>
                <a:cubicBezTo>
                  <a:pt x="293" y="131"/>
                  <a:pt x="294" y="134"/>
                  <a:pt x="294" y="138"/>
                </a:cubicBezTo>
                <a:cubicBezTo>
                  <a:pt x="295" y="142"/>
                  <a:pt x="296" y="146"/>
                  <a:pt x="296" y="150"/>
                </a:cubicBezTo>
                <a:cubicBezTo>
                  <a:pt x="297" y="156"/>
                  <a:pt x="297" y="156"/>
                  <a:pt x="297" y="156"/>
                </a:cubicBezTo>
                <a:cubicBezTo>
                  <a:pt x="298" y="158"/>
                  <a:pt x="298" y="160"/>
                  <a:pt x="298" y="161"/>
                </a:cubicBezTo>
                <a:cubicBezTo>
                  <a:pt x="298" y="171"/>
                  <a:pt x="298" y="171"/>
                  <a:pt x="298" y="171"/>
                </a:cubicBezTo>
                <a:cubicBezTo>
                  <a:pt x="298" y="172"/>
                  <a:pt x="298" y="172"/>
                  <a:pt x="298" y="172"/>
                </a:cubicBezTo>
                <a:cubicBezTo>
                  <a:pt x="298" y="173"/>
                  <a:pt x="298" y="173"/>
                  <a:pt x="298" y="173"/>
                </a:cubicBezTo>
                <a:cubicBezTo>
                  <a:pt x="298" y="173"/>
                  <a:pt x="298" y="173"/>
                  <a:pt x="298" y="173"/>
                </a:cubicBezTo>
                <a:cubicBezTo>
                  <a:pt x="298" y="175"/>
                  <a:pt x="298" y="175"/>
                  <a:pt x="298" y="175"/>
                </a:cubicBezTo>
                <a:cubicBezTo>
                  <a:pt x="298" y="178"/>
                  <a:pt x="298" y="178"/>
                  <a:pt x="298" y="178"/>
                </a:cubicBezTo>
                <a:cubicBezTo>
                  <a:pt x="298" y="184"/>
                  <a:pt x="298" y="184"/>
                  <a:pt x="298" y="184"/>
                </a:cubicBezTo>
                <a:cubicBezTo>
                  <a:pt x="298" y="187"/>
                  <a:pt x="298" y="191"/>
                  <a:pt x="298" y="195"/>
                </a:cubicBezTo>
                <a:cubicBezTo>
                  <a:pt x="297" y="202"/>
                  <a:pt x="296" y="210"/>
                  <a:pt x="294" y="217"/>
                </a:cubicBezTo>
                <a:cubicBezTo>
                  <a:pt x="291" y="232"/>
                  <a:pt x="286" y="246"/>
                  <a:pt x="281" y="260"/>
                </a:cubicBezTo>
                <a:cubicBezTo>
                  <a:pt x="275" y="273"/>
                  <a:pt x="268" y="286"/>
                  <a:pt x="260" y="298"/>
                </a:cubicBezTo>
                <a:cubicBezTo>
                  <a:pt x="253" y="310"/>
                  <a:pt x="244" y="321"/>
                  <a:pt x="236" y="331"/>
                </a:cubicBezTo>
                <a:cubicBezTo>
                  <a:pt x="227" y="341"/>
                  <a:pt x="218" y="351"/>
                  <a:pt x="210" y="360"/>
                </a:cubicBezTo>
                <a:cubicBezTo>
                  <a:pt x="192" y="378"/>
                  <a:pt x="174" y="394"/>
                  <a:pt x="156" y="409"/>
                </a:cubicBezTo>
                <a:cubicBezTo>
                  <a:pt x="139" y="423"/>
                  <a:pt x="122" y="437"/>
                  <a:pt x="106" y="448"/>
                </a:cubicBezTo>
                <a:cubicBezTo>
                  <a:pt x="90" y="460"/>
                  <a:pt x="75" y="471"/>
                  <a:pt x="62" y="480"/>
                </a:cubicBezTo>
                <a:cubicBezTo>
                  <a:pt x="60" y="481"/>
                  <a:pt x="59" y="482"/>
                  <a:pt x="57" y="483"/>
                </a:cubicBezTo>
                <a:cubicBezTo>
                  <a:pt x="56" y="484"/>
                  <a:pt x="56" y="484"/>
                  <a:pt x="56" y="484"/>
                </a:cubicBezTo>
                <a:cubicBezTo>
                  <a:pt x="56" y="484"/>
                  <a:pt x="56" y="484"/>
                  <a:pt x="56" y="484"/>
                </a:cubicBezTo>
                <a:cubicBezTo>
                  <a:pt x="56" y="484"/>
                  <a:pt x="56" y="484"/>
                  <a:pt x="56" y="484"/>
                </a:cubicBezTo>
                <a:cubicBezTo>
                  <a:pt x="55" y="484"/>
                  <a:pt x="56" y="483"/>
                  <a:pt x="56" y="484"/>
                </a:cubicBezTo>
                <a:cubicBezTo>
                  <a:pt x="55" y="484"/>
                  <a:pt x="55" y="484"/>
                  <a:pt x="55" y="484"/>
                </a:cubicBezTo>
                <a:cubicBezTo>
                  <a:pt x="55" y="485"/>
                  <a:pt x="54" y="485"/>
                  <a:pt x="53" y="486"/>
                </a:cubicBezTo>
                <a:cubicBezTo>
                  <a:pt x="50" y="488"/>
                  <a:pt x="47" y="490"/>
                  <a:pt x="45" y="493"/>
                </a:cubicBezTo>
                <a:cubicBezTo>
                  <a:pt x="39" y="497"/>
                  <a:pt x="34" y="501"/>
                  <a:pt x="29" y="504"/>
                </a:cubicBezTo>
                <a:cubicBezTo>
                  <a:pt x="11" y="518"/>
                  <a:pt x="0" y="525"/>
                  <a:pt x="0"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3600" b="1">
              <a:solidFill>
                <a:schemeClr val="accent1"/>
              </a:solidFill>
              <a:latin typeface="思源黑体 CN Bold" panose="020B0800000000000000" charset="-122"/>
              <a:ea typeface="思源黑体 CN Bold" panose="020B0800000000000000" charset="-122"/>
              <a:cs typeface="思源黑体 CN Bold" panose="020B0800000000000000" charset="-122"/>
            </a:endParaRPr>
          </a:p>
        </p:txBody>
      </p:sp>
      <p:sp>
        <p:nvSpPr>
          <p:cNvPr id="18" name="文本占位符 11">
            <a:extLst>
              <a:ext uri="{FF2B5EF4-FFF2-40B4-BE49-F238E27FC236}">
                <a16:creationId xmlns:a16="http://schemas.microsoft.com/office/drawing/2014/main" id="{CE1FD1CC-8403-4097-98FC-D4DD42B9CF72}"/>
              </a:ext>
            </a:extLst>
          </p:cNvPr>
          <p:cNvSpPr>
            <a:spLocks noGrp="1"/>
          </p:cNvSpPr>
          <p:nvPr>
            <p:ph type="body" sz="quarter" idx="16" hasCustomPrompt="1"/>
          </p:nvPr>
        </p:nvSpPr>
        <p:spPr>
          <a:xfrm>
            <a:off x="1239133" y="2296745"/>
            <a:ext cx="927326" cy="547554"/>
          </a:xfrm>
          <a:prstGeom prst="rect">
            <a:avLst/>
          </a:prstGeom>
        </p:spPr>
        <p:txBody>
          <a:bodyPr vert="horz" anchor="t" anchorCtr="0"/>
          <a:lstStyle>
            <a:lvl1pPr marL="0" indent="0" algn="dist">
              <a:buNone/>
              <a:defRPr sz="36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1</a:t>
            </a:r>
            <a:endParaRPr lang="zh-CN" altLang="en-US" dirty="0"/>
          </a:p>
        </p:txBody>
      </p:sp>
    </p:spTree>
    <p:extLst>
      <p:ext uri="{BB962C8B-B14F-4D97-AF65-F5344CB8AC3E}">
        <p14:creationId xmlns:p14="http://schemas.microsoft.com/office/powerpoint/2010/main" val="78483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E595D9E-EF90-4CC3-B925-05CF9BC303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33" b="4446"/>
          <a:stretch>
            <a:fillRect/>
          </a:stretch>
        </p:blipFill>
        <p:spPr>
          <a:xfrm>
            <a:off x="0" y="-447"/>
            <a:ext cx="12193588" cy="6858893"/>
          </a:xfrm>
          <a:prstGeom prst="rect">
            <a:avLst/>
          </a:prstGeom>
        </p:spPr>
      </p:pic>
      <p:pic>
        <p:nvPicPr>
          <p:cNvPr id="8" name="图片 7">
            <a:extLst>
              <a:ext uri="{FF2B5EF4-FFF2-40B4-BE49-F238E27FC236}">
                <a16:creationId xmlns:a16="http://schemas.microsoft.com/office/drawing/2014/main" id="{DEF71783-B6ED-417E-AF4D-A4832AE2C0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657850"/>
            <a:ext cx="1147315" cy="1200596"/>
          </a:xfrm>
          <a:prstGeom prst="rect">
            <a:avLst/>
          </a:prstGeom>
        </p:spPr>
      </p:pic>
      <p:pic>
        <p:nvPicPr>
          <p:cNvPr id="48" name="图片 47">
            <a:extLst>
              <a:ext uri="{FF2B5EF4-FFF2-40B4-BE49-F238E27FC236}">
                <a16:creationId xmlns:a16="http://schemas.microsoft.com/office/drawing/2014/main" id="{9C63C09A-F71F-423D-A05E-0A14D1A419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1079572" y="5848350"/>
            <a:ext cx="1114015" cy="1010096"/>
          </a:xfrm>
          <a:prstGeom prst="rect">
            <a:avLst/>
          </a:prstGeom>
        </p:spPr>
      </p:pic>
      <p:pic>
        <p:nvPicPr>
          <p:cNvPr id="49" name="图片 48">
            <a:extLst>
              <a:ext uri="{FF2B5EF4-FFF2-40B4-BE49-F238E27FC236}">
                <a16:creationId xmlns:a16="http://schemas.microsoft.com/office/drawing/2014/main" id="{5B074C5F-D521-4370-8189-CCB3D12E0E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 y="-445"/>
            <a:ext cx="857248" cy="1006053"/>
          </a:xfrm>
          <a:prstGeom prst="rect">
            <a:avLst/>
          </a:prstGeom>
        </p:spPr>
      </p:pic>
      <p:sp>
        <p:nvSpPr>
          <p:cNvPr id="61" name="文本占位符 11">
            <a:extLst>
              <a:ext uri="{FF2B5EF4-FFF2-40B4-BE49-F238E27FC236}">
                <a16:creationId xmlns:a16="http://schemas.microsoft.com/office/drawing/2014/main" id="{39F24FFF-F2A8-4357-B762-65A7AF7640EE}"/>
              </a:ext>
            </a:extLst>
          </p:cNvPr>
          <p:cNvSpPr>
            <a:spLocks noGrp="1"/>
          </p:cNvSpPr>
          <p:nvPr>
            <p:ph type="body" sz="quarter" idx="14" hasCustomPrompt="1"/>
          </p:nvPr>
        </p:nvSpPr>
        <p:spPr>
          <a:xfrm>
            <a:off x="4124528" y="1219326"/>
            <a:ext cx="3944532" cy="252807"/>
          </a:xfrm>
          <a:prstGeom prst="rect">
            <a:avLst/>
          </a:prstGeom>
        </p:spPr>
        <p:txBody>
          <a:bodyPr vert="horz" anchor="t" anchorCtr="0"/>
          <a:lstStyle>
            <a:lvl1pPr marL="0" indent="0" algn="dist">
              <a:buNone/>
              <a:defRPr sz="1100">
                <a:solidFill>
                  <a:schemeClr val="accent3"/>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CLICK TO ENTER THE TITLE TEXT</a:t>
            </a:r>
          </a:p>
        </p:txBody>
      </p:sp>
      <p:pic>
        <p:nvPicPr>
          <p:cNvPr id="4" name="图片 3">
            <a:extLst>
              <a:ext uri="{FF2B5EF4-FFF2-40B4-BE49-F238E27FC236}">
                <a16:creationId xmlns:a16="http://schemas.microsoft.com/office/drawing/2014/main" id="{C25A6238-9EA4-465F-86F2-AE26A91A70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0462734" y="-446"/>
            <a:ext cx="1730854" cy="1097238"/>
          </a:xfrm>
          <a:prstGeom prst="rect">
            <a:avLst/>
          </a:prstGeom>
        </p:spPr>
      </p:pic>
      <p:pic>
        <p:nvPicPr>
          <p:cNvPr id="7" name="图片 6">
            <a:extLst>
              <a:ext uri="{FF2B5EF4-FFF2-40B4-BE49-F238E27FC236}">
                <a16:creationId xmlns:a16="http://schemas.microsoft.com/office/drawing/2014/main" id="{7170F637-669F-424D-A56E-B6D3661C3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0700021" y="-445"/>
            <a:ext cx="1493567" cy="1752828"/>
          </a:xfrm>
          <a:prstGeom prst="rect">
            <a:avLst/>
          </a:prstGeom>
        </p:spPr>
      </p:pic>
      <p:sp>
        <p:nvSpPr>
          <p:cNvPr id="10" name="矩形: 圆角 9">
            <a:extLst>
              <a:ext uri="{FF2B5EF4-FFF2-40B4-BE49-F238E27FC236}">
                <a16:creationId xmlns:a16="http://schemas.microsoft.com/office/drawing/2014/main" id="{706C9147-DA2C-4ED4-BA2D-F93AC15DA95C}"/>
              </a:ext>
            </a:extLst>
          </p:cNvPr>
          <p:cNvSpPr/>
          <p:nvPr userDrawn="1"/>
        </p:nvSpPr>
        <p:spPr>
          <a:xfrm>
            <a:off x="3936794" y="1102894"/>
            <a:ext cx="4320000" cy="36000"/>
          </a:xfrm>
          <a:prstGeom prst="roundRect">
            <a:avLst/>
          </a:prstGeom>
          <a:gradFill flip="none" rotWithShape="0">
            <a:gsLst>
              <a:gs pos="70000">
                <a:schemeClr val="accent1"/>
              </a:gs>
              <a:gs pos="0">
                <a:schemeClr val="accent2"/>
              </a:gs>
            </a:gsLst>
            <a:lin ang="2700000" scaled="0"/>
            <a:tileRect/>
          </a:gradFill>
          <a:ln>
            <a:noFill/>
          </a:ln>
          <a:effectLst>
            <a:outerShdw dist="381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lang="zh-CN" altLang="en-US"/>
          </a:p>
        </p:txBody>
      </p:sp>
      <p:sp>
        <p:nvSpPr>
          <p:cNvPr id="11" name="文本占位符 11">
            <a:extLst>
              <a:ext uri="{FF2B5EF4-FFF2-40B4-BE49-F238E27FC236}">
                <a16:creationId xmlns:a16="http://schemas.microsoft.com/office/drawing/2014/main" id="{455F53E3-D953-4D07-9B35-4E3260B8E907}"/>
              </a:ext>
            </a:extLst>
          </p:cNvPr>
          <p:cNvSpPr>
            <a:spLocks noGrp="1"/>
          </p:cNvSpPr>
          <p:nvPr>
            <p:ph type="body" sz="quarter" idx="15" hasCustomPrompt="1"/>
          </p:nvPr>
        </p:nvSpPr>
        <p:spPr>
          <a:xfrm>
            <a:off x="5062442" y="547356"/>
            <a:ext cx="2889486" cy="527505"/>
          </a:xfrm>
          <a:prstGeom prst="rect">
            <a:avLst/>
          </a:prstGeom>
        </p:spPr>
        <p:txBody>
          <a:bodyPr vert="horz" anchor="t" anchorCtr="0"/>
          <a:lstStyle>
            <a:lvl1pPr marL="0" indent="0" algn="dist">
              <a:buNone/>
              <a:defRPr sz="32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zh-CN" altLang="en-US" dirty="0"/>
              <a:t>输入标题文字</a:t>
            </a:r>
          </a:p>
        </p:txBody>
      </p:sp>
      <p:grpSp>
        <p:nvGrpSpPr>
          <p:cNvPr id="2" name="组合 1">
            <a:extLst>
              <a:ext uri="{FF2B5EF4-FFF2-40B4-BE49-F238E27FC236}">
                <a16:creationId xmlns:a16="http://schemas.microsoft.com/office/drawing/2014/main" id="{B9DF3827-7C66-450A-A37C-8EAF9169F97C}"/>
              </a:ext>
            </a:extLst>
          </p:cNvPr>
          <p:cNvGrpSpPr/>
          <p:nvPr userDrawn="1"/>
        </p:nvGrpSpPr>
        <p:grpSpPr>
          <a:xfrm>
            <a:off x="4238828" y="547356"/>
            <a:ext cx="552425" cy="486294"/>
            <a:chOff x="3841384" y="224061"/>
            <a:chExt cx="952661" cy="838617"/>
          </a:xfrm>
        </p:grpSpPr>
        <p:sp>
          <p:nvSpPr>
            <p:cNvPr id="12" name="Freeform 66">
              <a:extLst>
                <a:ext uri="{FF2B5EF4-FFF2-40B4-BE49-F238E27FC236}">
                  <a16:creationId xmlns:a16="http://schemas.microsoft.com/office/drawing/2014/main" id="{6A5BDF06-B9EB-4CA9-9344-79A720A31E4C}"/>
                </a:ext>
              </a:extLst>
            </p:cNvPr>
            <p:cNvSpPr/>
            <p:nvPr userDrawn="1"/>
          </p:nvSpPr>
          <p:spPr bwMode="auto">
            <a:xfrm>
              <a:off x="3841384" y="224061"/>
              <a:ext cx="476759" cy="838617"/>
            </a:xfrm>
            <a:custGeom>
              <a:avLst/>
              <a:gdLst>
                <a:gd name="T0" fmla="*/ 269 w 299"/>
                <a:gd name="T1" fmla="*/ 504 h 525"/>
                <a:gd name="T2" fmla="*/ 245 w 299"/>
                <a:gd name="T3" fmla="*/ 486 h 525"/>
                <a:gd name="T4" fmla="*/ 243 w 299"/>
                <a:gd name="T5" fmla="*/ 484 h 525"/>
                <a:gd name="T6" fmla="*/ 243 w 299"/>
                <a:gd name="T7" fmla="*/ 484 h 525"/>
                <a:gd name="T8" fmla="*/ 241 w 299"/>
                <a:gd name="T9" fmla="*/ 483 h 525"/>
                <a:gd name="T10" fmla="*/ 193 w 299"/>
                <a:gd name="T11" fmla="*/ 448 h 525"/>
                <a:gd name="T12" fmla="*/ 89 w 299"/>
                <a:gd name="T13" fmla="*/ 360 h 525"/>
                <a:gd name="T14" fmla="*/ 38 w 299"/>
                <a:gd name="T15" fmla="*/ 298 h 525"/>
                <a:gd name="T16" fmla="*/ 4 w 299"/>
                <a:gd name="T17" fmla="*/ 217 h 525"/>
                <a:gd name="T18" fmla="*/ 0 w 299"/>
                <a:gd name="T19" fmla="*/ 184 h 525"/>
                <a:gd name="T20" fmla="*/ 0 w 299"/>
                <a:gd name="T21" fmla="*/ 175 h 525"/>
                <a:gd name="T22" fmla="*/ 0 w 299"/>
                <a:gd name="T23" fmla="*/ 173 h 525"/>
                <a:gd name="T24" fmla="*/ 0 w 299"/>
                <a:gd name="T25" fmla="*/ 171 h 525"/>
                <a:gd name="T26" fmla="*/ 1 w 299"/>
                <a:gd name="T27" fmla="*/ 156 h 525"/>
                <a:gd name="T28" fmla="*/ 4 w 299"/>
                <a:gd name="T29" fmla="*/ 138 h 525"/>
                <a:gd name="T30" fmla="*/ 14 w 299"/>
                <a:gd name="T31" fmla="*/ 106 h 525"/>
                <a:gd name="T32" fmla="*/ 24 w 299"/>
                <a:gd name="T33" fmla="*/ 86 h 525"/>
                <a:gd name="T34" fmla="*/ 119 w 299"/>
                <a:gd name="T35" fmla="*/ 8 h 525"/>
                <a:gd name="T36" fmla="*/ 164 w 299"/>
                <a:gd name="T37" fmla="*/ 0 h 525"/>
                <a:gd name="T38" fmla="*/ 172 w 299"/>
                <a:gd name="T39" fmla="*/ 0 h 525"/>
                <a:gd name="T40" fmla="*/ 185 w 299"/>
                <a:gd name="T41" fmla="*/ 0 h 525"/>
                <a:gd name="T42" fmla="*/ 189 w 299"/>
                <a:gd name="T43" fmla="*/ 1 h 525"/>
                <a:gd name="T44" fmla="*/ 197 w 299"/>
                <a:gd name="T45" fmla="*/ 2 h 525"/>
                <a:gd name="T46" fmla="*/ 206 w 299"/>
                <a:gd name="T47" fmla="*/ 4 h 525"/>
                <a:gd name="T48" fmla="*/ 221 w 299"/>
                <a:gd name="T49" fmla="*/ 9 h 525"/>
                <a:gd name="T50" fmla="*/ 277 w 299"/>
                <a:gd name="T51" fmla="*/ 52 h 525"/>
                <a:gd name="T52" fmla="*/ 299 w 299"/>
                <a:gd name="T53" fmla="*/ 81 h 525"/>
                <a:gd name="T54" fmla="*/ 282 w 299"/>
                <a:gd name="T55" fmla="*/ 69 h 525"/>
                <a:gd name="T56" fmla="*/ 234 w 299"/>
                <a:gd name="T57" fmla="*/ 42 h 525"/>
                <a:gd name="T58" fmla="*/ 206 w 299"/>
                <a:gd name="T59" fmla="*/ 35 h 525"/>
                <a:gd name="T60" fmla="*/ 197 w 299"/>
                <a:gd name="T61" fmla="*/ 34 h 525"/>
                <a:gd name="T62" fmla="*/ 192 w 299"/>
                <a:gd name="T63" fmla="*/ 34 h 525"/>
                <a:gd name="T64" fmla="*/ 186 w 299"/>
                <a:gd name="T65" fmla="*/ 35 h 525"/>
                <a:gd name="T66" fmla="*/ 187 w 299"/>
                <a:gd name="T67" fmla="*/ 35 h 525"/>
                <a:gd name="T68" fmla="*/ 185 w 299"/>
                <a:gd name="T69" fmla="*/ 35 h 525"/>
                <a:gd name="T70" fmla="*/ 175 w 299"/>
                <a:gd name="T71" fmla="*/ 36 h 525"/>
                <a:gd name="T72" fmla="*/ 169 w 299"/>
                <a:gd name="T73" fmla="*/ 38 h 525"/>
                <a:gd name="T74" fmla="*/ 135 w 299"/>
                <a:gd name="T75" fmla="*/ 49 h 525"/>
                <a:gd name="T76" fmla="*/ 72 w 299"/>
                <a:gd name="T77" fmla="*/ 112 h 525"/>
                <a:gd name="T78" fmla="*/ 60 w 299"/>
                <a:gd name="T79" fmla="*/ 149 h 525"/>
                <a:gd name="T80" fmla="*/ 59 w 299"/>
                <a:gd name="T81" fmla="*/ 160 h 525"/>
                <a:gd name="T82" fmla="*/ 58 w 299"/>
                <a:gd name="T83" fmla="*/ 174 h 525"/>
                <a:gd name="T84" fmla="*/ 58 w 299"/>
                <a:gd name="T85" fmla="*/ 176 h 525"/>
                <a:gd name="T86" fmla="*/ 58 w 299"/>
                <a:gd name="T87" fmla="*/ 175 h 525"/>
                <a:gd name="T88" fmla="*/ 58 w 299"/>
                <a:gd name="T89" fmla="*/ 181 h 525"/>
                <a:gd name="T90" fmla="*/ 62 w 299"/>
                <a:gd name="T91" fmla="*/ 205 h 525"/>
                <a:gd name="T92" fmla="*/ 106 w 299"/>
                <a:gd name="T93" fmla="*/ 297 h 525"/>
                <a:gd name="T94" fmla="*/ 173 w 299"/>
                <a:gd name="T95" fmla="*/ 377 h 525"/>
                <a:gd name="T96" fmla="*/ 251 w 299"/>
                <a:gd name="T97" fmla="*/ 463 h 525"/>
                <a:gd name="T98" fmla="*/ 256 w 299"/>
                <a:gd name="T99" fmla="*/ 468 h 525"/>
                <a:gd name="T100" fmla="*/ 257 w 299"/>
                <a:gd name="T101" fmla="*/ 469 h 525"/>
                <a:gd name="T102" fmla="*/ 258 w 299"/>
                <a:gd name="T103" fmla="*/ 470 h 525"/>
                <a:gd name="T104" fmla="*/ 266 w 299"/>
                <a:gd name="T105" fmla="*/ 481 h 525"/>
                <a:gd name="T106" fmla="*/ 299 w 299"/>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9" h="525">
                  <a:moveTo>
                    <a:pt x="299" y="525"/>
                  </a:moveTo>
                  <a:cubicBezTo>
                    <a:pt x="299" y="525"/>
                    <a:pt x="288" y="518"/>
                    <a:pt x="269" y="504"/>
                  </a:cubicBezTo>
                  <a:cubicBezTo>
                    <a:pt x="265" y="501"/>
                    <a:pt x="260" y="497"/>
                    <a:pt x="254" y="493"/>
                  </a:cubicBezTo>
                  <a:cubicBezTo>
                    <a:pt x="251" y="490"/>
                    <a:pt x="248" y="488"/>
                    <a:pt x="245" y="486"/>
                  </a:cubicBezTo>
                  <a:cubicBezTo>
                    <a:pt x="245" y="485"/>
                    <a:pt x="244" y="485"/>
                    <a:pt x="243" y="484"/>
                  </a:cubicBezTo>
                  <a:cubicBezTo>
                    <a:pt x="243" y="484"/>
                    <a:pt x="243" y="484"/>
                    <a:pt x="243" y="484"/>
                  </a:cubicBezTo>
                  <a:cubicBezTo>
                    <a:pt x="242" y="483"/>
                    <a:pt x="243" y="484"/>
                    <a:pt x="243" y="484"/>
                  </a:cubicBezTo>
                  <a:cubicBezTo>
                    <a:pt x="243" y="484"/>
                    <a:pt x="243" y="484"/>
                    <a:pt x="243" y="484"/>
                  </a:cubicBezTo>
                  <a:cubicBezTo>
                    <a:pt x="243" y="484"/>
                    <a:pt x="243" y="484"/>
                    <a:pt x="243" y="484"/>
                  </a:cubicBezTo>
                  <a:cubicBezTo>
                    <a:pt x="241" y="483"/>
                    <a:pt x="241" y="483"/>
                    <a:pt x="241" y="483"/>
                  </a:cubicBezTo>
                  <a:cubicBezTo>
                    <a:pt x="240" y="482"/>
                    <a:pt x="238" y="481"/>
                    <a:pt x="236" y="480"/>
                  </a:cubicBezTo>
                  <a:cubicBezTo>
                    <a:pt x="223" y="471"/>
                    <a:pt x="209" y="460"/>
                    <a:pt x="193" y="448"/>
                  </a:cubicBezTo>
                  <a:cubicBezTo>
                    <a:pt x="177" y="437"/>
                    <a:pt x="160" y="423"/>
                    <a:pt x="142" y="409"/>
                  </a:cubicBezTo>
                  <a:cubicBezTo>
                    <a:pt x="125" y="394"/>
                    <a:pt x="107" y="378"/>
                    <a:pt x="89" y="360"/>
                  </a:cubicBezTo>
                  <a:cubicBezTo>
                    <a:pt x="80" y="351"/>
                    <a:pt x="71" y="341"/>
                    <a:pt x="63" y="331"/>
                  </a:cubicBezTo>
                  <a:cubicBezTo>
                    <a:pt x="54" y="321"/>
                    <a:pt x="46" y="310"/>
                    <a:pt x="38" y="298"/>
                  </a:cubicBezTo>
                  <a:cubicBezTo>
                    <a:pt x="31" y="286"/>
                    <a:pt x="24" y="273"/>
                    <a:pt x="18" y="260"/>
                  </a:cubicBezTo>
                  <a:cubicBezTo>
                    <a:pt x="12" y="246"/>
                    <a:pt x="7" y="232"/>
                    <a:pt x="4" y="217"/>
                  </a:cubicBezTo>
                  <a:cubicBezTo>
                    <a:pt x="3" y="210"/>
                    <a:pt x="2" y="202"/>
                    <a:pt x="1" y="195"/>
                  </a:cubicBezTo>
                  <a:cubicBezTo>
                    <a:pt x="1" y="191"/>
                    <a:pt x="0" y="187"/>
                    <a:pt x="0" y="184"/>
                  </a:cubicBezTo>
                  <a:cubicBezTo>
                    <a:pt x="0" y="178"/>
                    <a:pt x="0" y="178"/>
                    <a:pt x="0" y="178"/>
                  </a:cubicBezTo>
                  <a:cubicBezTo>
                    <a:pt x="0" y="175"/>
                    <a:pt x="0" y="175"/>
                    <a:pt x="0" y="175"/>
                  </a:cubicBezTo>
                  <a:cubicBezTo>
                    <a:pt x="0" y="173"/>
                    <a:pt x="0" y="173"/>
                    <a:pt x="0" y="173"/>
                  </a:cubicBezTo>
                  <a:cubicBezTo>
                    <a:pt x="0" y="173"/>
                    <a:pt x="0" y="173"/>
                    <a:pt x="0" y="173"/>
                  </a:cubicBezTo>
                  <a:cubicBezTo>
                    <a:pt x="0" y="172"/>
                    <a:pt x="0" y="172"/>
                    <a:pt x="0" y="172"/>
                  </a:cubicBezTo>
                  <a:cubicBezTo>
                    <a:pt x="0" y="171"/>
                    <a:pt x="0" y="171"/>
                    <a:pt x="0" y="171"/>
                  </a:cubicBezTo>
                  <a:cubicBezTo>
                    <a:pt x="1" y="161"/>
                    <a:pt x="1" y="161"/>
                    <a:pt x="1" y="161"/>
                  </a:cubicBezTo>
                  <a:cubicBezTo>
                    <a:pt x="1" y="160"/>
                    <a:pt x="1" y="158"/>
                    <a:pt x="1" y="156"/>
                  </a:cubicBezTo>
                  <a:cubicBezTo>
                    <a:pt x="2" y="150"/>
                    <a:pt x="2" y="150"/>
                    <a:pt x="2" y="150"/>
                  </a:cubicBezTo>
                  <a:cubicBezTo>
                    <a:pt x="3" y="146"/>
                    <a:pt x="3" y="142"/>
                    <a:pt x="4" y="138"/>
                  </a:cubicBezTo>
                  <a:cubicBezTo>
                    <a:pt x="5" y="134"/>
                    <a:pt x="6" y="131"/>
                    <a:pt x="7" y="127"/>
                  </a:cubicBezTo>
                  <a:cubicBezTo>
                    <a:pt x="9" y="120"/>
                    <a:pt x="12" y="113"/>
                    <a:pt x="14" y="106"/>
                  </a:cubicBezTo>
                  <a:cubicBezTo>
                    <a:pt x="15" y="102"/>
                    <a:pt x="17" y="99"/>
                    <a:pt x="19" y="96"/>
                  </a:cubicBezTo>
                  <a:cubicBezTo>
                    <a:pt x="21" y="92"/>
                    <a:pt x="22" y="89"/>
                    <a:pt x="24" y="86"/>
                  </a:cubicBezTo>
                  <a:cubicBezTo>
                    <a:pt x="32" y="73"/>
                    <a:pt x="40" y="61"/>
                    <a:pt x="51" y="51"/>
                  </a:cubicBezTo>
                  <a:cubicBezTo>
                    <a:pt x="70" y="31"/>
                    <a:pt x="95" y="16"/>
                    <a:pt x="119" y="8"/>
                  </a:cubicBezTo>
                  <a:cubicBezTo>
                    <a:pt x="131" y="5"/>
                    <a:pt x="143" y="2"/>
                    <a:pt x="155" y="1"/>
                  </a:cubicBezTo>
                  <a:cubicBezTo>
                    <a:pt x="158" y="1"/>
                    <a:pt x="161" y="0"/>
                    <a:pt x="164" y="0"/>
                  </a:cubicBezTo>
                  <a:cubicBezTo>
                    <a:pt x="165" y="0"/>
                    <a:pt x="167" y="0"/>
                    <a:pt x="168" y="0"/>
                  </a:cubicBezTo>
                  <a:cubicBezTo>
                    <a:pt x="170" y="0"/>
                    <a:pt x="171" y="0"/>
                    <a:pt x="172" y="0"/>
                  </a:cubicBezTo>
                  <a:cubicBezTo>
                    <a:pt x="175" y="0"/>
                    <a:pt x="178" y="0"/>
                    <a:pt x="181" y="0"/>
                  </a:cubicBezTo>
                  <a:cubicBezTo>
                    <a:pt x="182" y="0"/>
                    <a:pt x="184" y="0"/>
                    <a:pt x="185" y="0"/>
                  </a:cubicBezTo>
                  <a:cubicBezTo>
                    <a:pt x="188" y="0"/>
                    <a:pt x="188" y="0"/>
                    <a:pt x="188" y="0"/>
                  </a:cubicBezTo>
                  <a:cubicBezTo>
                    <a:pt x="189" y="1"/>
                    <a:pt x="189" y="1"/>
                    <a:pt x="189" y="1"/>
                  </a:cubicBezTo>
                  <a:cubicBezTo>
                    <a:pt x="191" y="1"/>
                    <a:pt x="192" y="1"/>
                    <a:pt x="193" y="1"/>
                  </a:cubicBezTo>
                  <a:cubicBezTo>
                    <a:pt x="194" y="1"/>
                    <a:pt x="196" y="2"/>
                    <a:pt x="197" y="2"/>
                  </a:cubicBezTo>
                  <a:cubicBezTo>
                    <a:pt x="199" y="2"/>
                    <a:pt x="200" y="2"/>
                    <a:pt x="202" y="3"/>
                  </a:cubicBezTo>
                  <a:cubicBezTo>
                    <a:pt x="203" y="3"/>
                    <a:pt x="205" y="3"/>
                    <a:pt x="206" y="4"/>
                  </a:cubicBezTo>
                  <a:cubicBezTo>
                    <a:pt x="209" y="4"/>
                    <a:pt x="211" y="5"/>
                    <a:pt x="214" y="6"/>
                  </a:cubicBezTo>
                  <a:cubicBezTo>
                    <a:pt x="216" y="7"/>
                    <a:pt x="218" y="8"/>
                    <a:pt x="221" y="9"/>
                  </a:cubicBezTo>
                  <a:cubicBezTo>
                    <a:pt x="230" y="13"/>
                    <a:pt x="238" y="18"/>
                    <a:pt x="245" y="23"/>
                  </a:cubicBezTo>
                  <a:cubicBezTo>
                    <a:pt x="259" y="33"/>
                    <a:pt x="269" y="43"/>
                    <a:pt x="277" y="52"/>
                  </a:cubicBezTo>
                  <a:cubicBezTo>
                    <a:pt x="285" y="61"/>
                    <a:pt x="290" y="68"/>
                    <a:pt x="293" y="73"/>
                  </a:cubicBezTo>
                  <a:cubicBezTo>
                    <a:pt x="297" y="78"/>
                    <a:pt x="299" y="81"/>
                    <a:pt x="299" y="81"/>
                  </a:cubicBezTo>
                  <a:cubicBezTo>
                    <a:pt x="299" y="81"/>
                    <a:pt x="296" y="79"/>
                    <a:pt x="291" y="76"/>
                  </a:cubicBezTo>
                  <a:cubicBezTo>
                    <a:pt x="289" y="74"/>
                    <a:pt x="285" y="72"/>
                    <a:pt x="282" y="69"/>
                  </a:cubicBezTo>
                  <a:cubicBezTo>
                    <a:pt x="278" y="67"/>
                    <a:pt x="274" y="64"/>
                    <a:pt x="269" y="61"/>
                  </a:cubicBezTo>
                  <a:cubicBezTo>
                    <a:pt x="260" y="55"/>
                    <a:pt x="248" y="48"/>
                    <a:pt x="234" y="42"/>
                  </a:cubicBezTo>
                  <a:cubicBezTo>
                    <a:pt x="227" y="40"/>
                    <a:pt x="220" y="37"/>
                    <a:pt x="212" y="36"/>
                  </a:cubicBezTo>
                  <a:cubicBezTo>
                    <a:pt x="210" y="35"/>
                    <a:pt x="208" y="35"/>
                    <a:pt x="206" y="35"/>
                  </a:cubicBezTo>
                  <a:cubicBezTo>
                    <a:pt x="204" y="35"/>
                    <a:pt x="202" y="34"/>
                    <a:pt x="200" y="34"/>
                  </a:cubicBezTo>
                  <a:cubicBezTo>
                    <a:pt x="199" y="34"/>
                    <a:pt x="198" y="34"/>
                    <a:pt x="197" y="34"/>
                  </a:cubicBezTo>
                  <a:cubicBezTo>
                    <a:pt x="195" y="34"/>
                    <a:pt x="195" y="34"/>
                    <a:pt x="195" y="34"/>
                  </a:cubicBezTo>
                  <a:cubicBezTo>
                    <a:pt x="194" y="34"/>
                    <a:pt x="193" y="34"/>
                    <a:pt x="192" y="34"/>
                  </a:cubicBezTo>
                  <a:cubicBezTo>
                    <a:pt x="191" y="34"/>
                    <a:pt x="189" y="34"/>
                    <a:pt x="188" y="35"/>
                  </a:cubicBezTo>
                  <a:cubicBezTo>
                    <a:pt x="186" y="35"/>
                    <a:pt x="186" y="35"/>
                    <a:pt x="186" y="35"/>
                  </a:cubicBezTo>
                  <a:cubicBezTo>
                    <a:pt x="186" y="35"/>
                    <a:pt x="186" y="35"/>
                    <a:pt x="186" y="35"/>
                  </a:cubicBezTo>
                  <a:cubicBezTo>
                    <a:pt x="185" y="35"/>
                    <a:pt x="187" y="35"/>
                    <a:pt x="187" y="35"/>
                  </a:cubicBezTo>
                  <a:cubicBezTo>
                    <a:pt x="186" y="35"/>
                    <a:pt x="186" y="35"/>
                    <a:pt x="186" y="35"/>
                  </a:cubicBezTo>
                  <a:cubicBezTo>
                    <a:pt x="185" y="35"/>
                    <a:pt x="185" y="35"/>
                    <a:pt x="185" y="35"/>
                  </a:cubicBezTo>
                  <a:cubicBezTo>
                    <a:pt x="182" y="35"/>
                    <a:pt x="182" y="35"/>
                    <a:pt x="182" y="35"/>
                  </a:cubicBezTo>
                  <a:cubicBezTo>
                    <a:pt x="180" y="36"/>
                    <a:pt x="178" y="36"/>
                    <a:pt x="175" y="36"/>
                  </a:cubicBezTo>
                  <a:cubicBezTo>
                    <a:pt x="174" y="37"/>
                    <a:pt x="173" y="37"/>
                    <a:pt x="172" y="37"/>
                  </a:cubicBezTo>
                  <a:cubicBezTo>
                    <a:pt x="169" y="38"/>
                    <a:pt x="169" y="38"/>
                    <a:pt x="169" y="38"/>
                  </a:cubicBezTo>
                  <a:cubicBezTo>
                    <a:pt x="166" y="38"/>
                    <a:pt x="164" y="39"/>
                    <a:pt x="162" y="39"/>
                  </a:cubicBezTo>
                  <a:cubicBezTo>
                    <a:pt x="153" y="42"/>
                    <a:pt x="144" y="45"/>
                    <a:pt x="135" y="49"/>
                  </a:cubicBezTo>
                  <a:cubicBezTo>
                    <a:pt x="118" y="58"/>
                    <a:pt x="102" y="70"/>
                    <a:pt x="89" y="86"/>
                  </a:cubicBezTo>
                  <a:cubicBezTo>
                    <a:pt x="82" y="94"/>
                    <a:pt x="77" y="103"/>
                    <a:pt x="72" y="112"/>
                  </a:cubicBezTo>
                  <a:cubicBezTo>
                    <a:pt x="68" y="121"/>
                    <a:pt x="64" y="131"/>
                    <a:pt x="62" y="141"/>
                  </a:cubicBezTo>
                  <a:cubicBezTo>
                    <a:pt x="61" y="144"/>
                    <a:pt x="61" y="147"/>
                    <a:pt x="60" y="149"/>
                  </a:cubicBezTo>
                  <a:cubicBezTo>
                    <a:pt x="60" y="151"/>
                    <a:pt x="60" y="154"/>
                    <a:pt x="59" y="156"/>
                  </a:cubicBezTo>
                  <a:cubicBezTo>
                    <a:pt x="59" y="160"/>
                    <a:pt x="59" y="160"/>
                    <a:pt x="59" y="160"/>
                  </a:cubicBezTo>
                  <a:cubicBezTo>
                    <a:pt x="59" y="161"/>
                    <a:pt x="59" y="163"/>
                    <a:pt x="59" y="164"/>
                  </a:cubicBezTo>
                  <a:cubicBezTo>
                    <a:pt x="58" y="174"/>
                    <a:pt x="58" y="174"/>
                    <a:pt x="58" y="174"/>
                  </a:cubicBezTo>
                  <a:cubicBezTo>
                    <a:pt x="58" y="175"/>
                    <a:pt x="58" y="175"/>
                    <a:pt x="58" y="175"/>
                  </a:cubicBezTo>
                  <a:cubicBezTo>
                    <a:pt x="58" y="176"/>
                    <a:pt x="58" y="176"/>
                    <a:pt x="58" y="176"/>
                  </a:cubicBezTo>
                  <a:cubicBezTo>
                    <a:pt x="58" y="176"/>
                    <a:pt x="58" y="176"/>
                    <a:pt x="58" y="176"/>
                  </a:cubicBezTo>
                  <a:cubicBezTo>
                    <a:pt x="58" y="178"/>
                    <a:pt x="58" y="175"/>
                    <a:pt x="58" y="175"/>
                  </a:cubicBezTo>
                  <a:cubicBezTo>
                    <a:pt x="58" y="177"/>
                    <a:pt x="58" y="177"/>
                    <a:pt x="58" y="177"/>
                  </a:cubicBezTo>
                  <a:cubicBezTo>
                    <a:pt x="58" y="181"/>
                    <a:pt x="58" y="181"/>
                    <a:pt x="58" y="181"/>
                  </a:cubicBezTo>
                  <a:cubicBezTo>
                    <a:pt x="58" y="184"/>
                    <a:pt x="59" y="187"/>
                    <a:pt x="59" y="189"/>
                  </a:cubicBezTo>
                  <a:cubicBezTo>
                    <a:pt x="60" y="195"/>
                    <a:pt x="60" y="200"/>
                    <a:pt x="62" y="205"/>
                  </a:cubicBezTo>
                  <a:cubicBezTo>
                    <a:pt x="66" y="227"/>
                    <a:pt x="75" y="248"/>
                    <a:pt x="87" y="268"/>
                  </a:cubicBezTo>
                  <a:cubicBezTo>
                    <a:pt x="93" y="278"/>
                    <a:pt x="99" y="288"/>
                    <a:pt x="106" y="297"/>
                  </a:cubicBezTo>
                  <a:cubicBezTo>
                    <a:pt x="113" y="307"/>
                    <a:pt x="120" y="316"/>
                    <a:pt x="128" y="325"/>
                  </a:cubicBezTo>
                  <a:cubicBezTo>
                    <a:pt x="142" y="344"/>
                    <a:pt x="158" y="361"/>
                    <a:pt x="173" y="377"/>
                  </a:cubicBezTo>
                  <a:cubicBezTo>
                    <a:pt x="188" y="393"/>
                    <a:pt x="202" y="409"/>
                    <a:pt x="215" y="423"/>
                  </a:cubicBezTo>
                  <a:cubicBezTo>
                    <a:pt x="229" y="438"/>
                    <a:pt x="241" y="451"/>
                    <a:pt x="251" y="463"/>
                  </a:cubicBezTo>
                  <a:cubicBezTo>
                    <a:pt x="253" y="464"/>
                    <a:pt x="254" y="466"/>
                    <a:pt x="255" y="467"/>
                  </a:cubicBezTo>
                  <a:cubicBezTo>
                    <a:pt x="256" y="468"/>
                    <a:pt x="256" y="468"/>
                    <a:pt x="256" y="468"/>
                  </a:cubicBezTo>
                  <a:cubicBezTo>
                    <a:pt x="256" y="469"/>
                    <a:pt x="256" y="469"/>
                    <a:pt x="256" y="469"/>
                  </a:cubicBezTo>
                  <a:cubicBezTo>
                    <a:pt x="257" y="469"/>
                    <a:pt x="257" y="469"/>
                    <a:pt x="257" y="469"/>
                  </a:cubicBezTo>
                  <a:cubicBezTo>
                    <a:pt x="257" y="469"/>
                    <a:pt x="258" y="470"/>
                    <a:pt x="257" y="469"/>
                  </a:cubicBezTo>
                  <a:cubicBezTo>
                    <a:pt x="258" y="470"/>
                    <a:pt x="258" y="470"/>
                    <a:pt x="258" y="470"/>
                  </a:cubicBezTo>
                  <a:cubicBezTo>
                    <a:pt x="258" y="471"/>
                    <a:pt x="259" y="471"/>
                    <a:pt x="259" y="472"/>
                  </a:cubicBezTo>
                  <a:cubicBezTo>
                    <a:pt x="262" y="475"/>
                    <a:pt x="264" y="478"/>
                    <a:pt x="266" y="481"/>
                  </a:cubicBezTo>
                  <a:cubicBezTo>
                    <a:pt x="270" y="486"/>
                    <a:pt x="274" y="491"/>
                    <a:pt x="278" y="496"/>
                  </a:cubicBezTo>
                  <a:cubicBezTo>
                    <a:pt x="291" y="514"/>
                    <a:pt x="299" y="525"/>
                    <a:pt x="299"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3600" b="1">
                <a:solidFill>
                  <a:schemeClr val="accent1"/>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Freeform 67">
              <a:extLst>
                <a:ext uri="{FF2B5EF4-FFF2-40B4-BE49-F238E27FC236}">
                  <a16:creationId xmlns:a16="http://schemas.microsoft.com/office/drawing/2014/main" id="{E2C3F0A3-DF03-494A-9A2A-CCBD9B94A2E2}"/>
                </a:ext>
              </a:extLst>
            </p:cNvPr>
            <p:cNvSpPr/>
            <p:nvPr userDrawn="1"/>
          </p:nvSpPr>
          <p:spPr bwMode="auto">
            <a:xfrm>
              <a:off x="4318143" y="224061"/>
              <a:ext cx="475902" cy="838617"/>
            </a:xfrm>
            <a:custGeom>
              <a:avLst/>
              <a:gdLst>
                <a:gd name="T0" fmla="*/ 21 w 298"/>
                <a:gd name="T1" fmla="*/ 496 h 525"/>
                <a:gd name="T2" fmla="*/ 39 w 298"/>
                <a:gd name="T3" fmla="*/ 472 h 525"/>
                <a:gd name="T4" fmla="*/ 41 w 298"/>
                <a:gd name="T5" fmla="*/ 469 h 525"/>
                <a:gd name="T6" fmla="*/ 42 w 298"/>
                <a:gd name="T7" fmla="*/ 469 h 525"/>
                <a:gd name="T8" fmla="*/ 43 w 298"/>
                <a:gd name="T9" fmla="*/ 467 h 525"/>
                <a:gd name="T10" fmla="*/ 83 w 298"/>
                <a:gd name="T11" fmla="*/ 423 h 525"/>
                <a:gd name="T12" fmla="*/ 171 w 298"/>
                <a:gd name="T13" fmla="*/ 325 h 525"/>
                <a:gd name="T14" fmla="*/ 212 w 298"/>
                <a:gd name="T15" fmla="*/ 268 h 525"/>
                <a:gd name="T16" fmla="*/ 240 w 298"/>
                <a:gd name="T17" fmla="*/ 189 h 525"/>
                <a:gd name="T18" fmla="*/ 240 w 298"/>
                <a:gd name="T19" fmla="*/ 177 h 525"/>
                <a:gd name="T20" fmla="*/ 240 w 298"/>
                <a:gd name="T21" fmla="*/ 176 h 525"/>
                <a:gd name="T22" fmla="*/ 240 w 298"/>
                <a:gd name="T23" fmla="*/ 175 h 525"/>
                <a:gd name="T24" fmla="*/ 240 w 298"/>
                <a:gd name="T25" fmla="*/ 164 h 525"/>
                <a:gd name="T26" fmla="*/ 239 w 298"/>
                <a:gd name="T27" fmla="*/ 156 h 525"/>
                <a:gd name="T28" fmla="*/ 237 w 298"/>
                <a:gd name="T29" fmla="*/ 141 h 525"/>
                <a:gd name="T30" fmla="*/ 210 w 298"/>
                <a:gd name="T31" fmla="*/ 86 h 525"/>
                <a:gd name="T32" fmla="*/ 137 w 298"/>
                <a:gd name="T33" fmla="*/ 39 h 525"/>
                <a:gd name="T34" fmla="*/ 127 w 298"/>
                <a:gd name="T35" fmla="*/ 37 h 525"/>
                <a:gd name="T36" fmla="*/ 117 w 298"/>
                <a:gd name="T37" fmla="*/ 35 h 525"/>
                <a:gd name="T38" fmla="*/ 112 w 298"/>
                <a:gd name="T39" fmla="*/ 35 h 525"/>
                <a:gd name="T40" fmla="*/ 112 w 298"/>
                <a:gd name="T41" fmla="*/ 35 h 525"/>
                <a:gd name="T42" fmla="*/ 110 w 298"/>
                <a:gd name="T43" fmla="*/ 35 h 525"/>
                <a:gd name="T44" fmla="*/ 104 w 298"/>
                <a:gd name="T45" fmla="*/ 34 h 525"/>
                <a:gd name="T46" fmla="*/ 98 w 298"/>
                <a:gd name="T47" fmla="*/ 34 h 525"/>
                <a:gd name="T48" fmla="*/ 87 w 298"/>
                <a:gd name="T49" fmla="*/ 36 h 525"/>
                <a:gd name="T50" fmla="*/ 29 w 298"/>
                <a:gd name="T51" fmla="*/ 61 h 525"/>
                <a:gd name="T52" fmla="*/ 7 w 298"/>
                <a:gd name="T53" fmla="*/ 76 h 525"/>
                <a:gd name="T54" fmla="*/ 5 w 298"/>
                <a:gd name="T55" fmla="*/ 73 h 525"/>
                <a:gd name="T56" fmla="*/ 54 w 298"/>
                <a:gd name="T57" fmla="*/ 23 h 525"/>
                <a:gd name="T58" fmla="*/ 85 w 298"/>
                <a:gd name="T59" fmla="*/ 6 h 525"/>
                <a:gd name="T60" fmla="*/ 97 w 298"/>
                <a:gd name="T61" fmla="*/ 3 h 525"/>
                <a:gd name="T62" fmla="*/ 105 w 298"/>
                <a:gd name="T63" fmla="*/ 1 h 525"/>
                <a:gd name="T64" fmla="*/ 111 w 298"/>
                <a:gd name="T65" fmla="*/ 0 h 525"/>
                <a:gd name="T66" fmla="*/ 118 w 298"/>
                <a:gd name="T67" fmla="*/ 0 h 525"/>
                <a:gd name="T68" fmla="*/ 130 w 298"/>
                <a:gd name="T69" fmla="*/ 0 h 525"/>
                <a:gd name="T70" fmla="*/ 143 w 298"/>
                <a:gd name="T71" fmla="*/ 1 h 525"/>
                <a:gd name="T72" fmla="*/ 248 w 298"/>
                <a:gd name="T73" fmla="*/ 51 h 525"/>
                <a:gd name="T74" fmla="*/ 280 w 298"/>
                <a:gd name="T75" fmla="*/ 96 h 525"/>
                <a:gd name="T76" fmla="*/ 292 w 298"/>
                <a:gd name="T77" fmla="*/ 127 h 525"/>
                <a:gd name="T78" fmla="*/ 296 w 298"/>
                <a:gd name="T79" fmla="*/ 150 h 525"/>
                <a:gd name="T80" fmla="*/ 298 w 298"/>
                <a:gd name="T81" fmla="*/ 161 h 525"/>
                <a:gd name="T82" fmla="*/ 298 w 298"/>
                <a:gd name="T83" fmla="*/ 172 h 525"/>
                <a:gd name="T84" fmla="*/ 298 w 298"/>
                <a:gd name="T85" fmla="*/ 173 h 525"/>
                <a:gd name="T86" fmla="*/ 298 w 298"/>
                <a:gd name="T87" fmla="*/ 178 h 525"/>
                <a:gd name="T88" fmla="*/ 298 w 298"/>
                <a:gd name="T89" fmla="*/ 195 h 525"/>
                <a:gd name="T90" fmla="*/ 281 w 298"/>
                <a:gd name="T91" fmla="*/ 260 h 525"/>
                <a:gd name="T92" fmla="*/ 236 w 298"/>
                <a:gd name="T93" fmla="*/ 331 h 525"/>
                <a:gd name="T94" fmla="*/ 156 w 298"/>
                <a:gd name="T95" fmla="*/ 409 h 525"/>
                <a:gd name="T96" fmla="*/ 62 w 298"/>
                <a:gd name="T97" fmla="*/ 480 h 525"/>
                <a:gd name="T98" fmla="*/ 56 w 298"/>
                <a:gd name="T99" fmla="*/ 484 h 525"/>
                <a:gd name="T100" fmla="*/ 56 w 298"/>
                <a:gd name="T101" fmla="*/ 484 h 525"/>
                <a:gd name="T102" fmla="*/ 55 w 298"/>
                <a:gd name="T103" fmla="*/ 484 h 525"/>
                <a:gd name="T104" fmla="*/ 45 w 298"/>
                <a:gd name="T105" fmla="*/ 493 h 525"/>
                <a:gd name="T106" fmla="*/ 0 w 298"/>
                <a:gd name="T107"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525">
                  <a:moveTo>
                    <a:pt x="0" y="525"/>
                  </a:moveTo>
                  <a:cubicBezTo>
                    <a:pt x="0" y="525"/>
                    <a:pt x="7" y="514"/>
                    <a:pt x="21" y="496"/>
                  </a:cubicBezTo>
                  <a:cubicBezTo>
                    <a:pt x="25" y="491"/>
                    <a:pt x="28" y="486"/>
                    <a:pt x="33" y="481"/>
                  </a:cubicBezTo>
                  <a:cubicBezTo>
                    <a:pt x="35" y="478"/>
                    <a:pt x="37" y="475"/>
                    <a:pt x="39" y="472"/>
                  </a:cubicBezTo>
                  <a:cubicBezTo>
                    <a:pt x="40" y="471"/>
                    <a:pt x="40" y="471"/>
                    <a:pt x="41" y="470"/>
                  </a:cubicBezTo>
                  <a:cubicBezTo>
                    <a:pt x="41" y="469"/>
                    <a:pt x="41" y="469"/>
                    <a:pt x="41" y="469"/>
                  </a:cubicBezTo>
                  <a:cubicBezTo>
                    <a:pt x="41" y="470"/>
                    <a:pt x="42" y="469"/>
                    <a:pt x="42" y="469"/>
                  </a:cubicBezTo>
                  <a:cubicBezTo>
                    <a:pt x="42" y="469"/>
                    <a:pt x="42" y="469"/>
                    <a:pt x="42" y="469"/>
                  </a:cubicBezTo>
                  <a:cubicBezTo>
                    <a:pt x="42" y="468"/>
                    <a:pt x="42" y="468"/>
                    <a:pt x="42" y="468"/>
                  </a:cubicBezTo>
                  <a:cubicBezTo>
                    <a:pt x="43" y="467"/>
                    <a:pt x="43" y="467"/>
                    <a:pt x="43" y="467"/>
                  </a:cubicBezTo>
                  <a:cubicBezTo>
                    <a:pt x="45" y="466"/>
                    <a:pt x="46" y="464"/>
                    <a:pt x="47" y="463"/>
                  </a:cubicBezTo>
                  <a:cubicBezTo>
                    <a:pt x="58" y="451"/>
                    <a:pt x="70" y="438"/>
                    <a:pt x="83" y="423"/>
                  </a:cubicBezTo>
                  <a:cubicBezTo>
                    <a:pt x="96" y="409"/>
                    <a:pt x="111" y="393"/>
                    <a:pt x="126" y="377"/>
                  </a:cubicBezTo>
                  <a:cubicBezTo>
                    <a:pt x="141" y="361"/>
                    <a:pt x="156" y="344"/>
                    <a:pt x="171" y="325"/>
                  </a:cubicBezTo>
                  <a:cubicBezTo>
                    <a:pt x="178" y="316"/>
                    <a:pt x="186" y="307"/>
                    <a:pt x="193" y="297"/>
                  </a:cubicBezTo>
                  <a:cubicBezTo>
                    <a:pt x="199" y="288"/>
                    <a:pt x="206" y="278"/>
                    <a:pt x="212" y="268"/>
                  </a:cubicBezTo>
                  <a:cubicBezTo>
                    <a:pt x="224" y="248"/>
                    <a:pt x="233" y="227"/>
                    <a:pt x="237" y="205"/>
                  </a:cubicBezTo>
                  <a:cubicBezTo>
                    <a:pt x="238" y="200"/>
                    <a:pt x="239" y="195"/>
                    <a:pt x="240" y="189"/>
                  </a:cubicBezTo>
                  <a:cubicBezTo>
                    <a:pt x="240" y="187"/>
                    <a:pt x="240" y="184"/>
                    <a:pt x="240" y="181"/>
                  </a:cubicBezTo>
                  <a:cubicBezTo>
                    <a:pt x="240" y="177"/>
                    <a:pt x="240" y="177"/>
                    <a:pt x="240" y="177"/>
                  </a:cubicBezTo>
                  <a:cubicBezTo>
                    <a:pt x="240" y="175"/>
                    <a:pt x="240" y="175"/>
                    <a:pt x="240" y="175"/>
                  </a:cubicBezTo>
                  <a:cubicBezTo>
                    <a:pt x="240" y="175"/>
                    <a:pt x="240" y="178"/>
                    <a:pt x="240" y="176"/>
                  </a:cubicBezTo>
                  <a:cubicBezTo>
                    <a:pt x="240" y="176"/>
                    <a:pt x="240" y="176"/>
                    <a:pt x="240" y="176"/>
                  </a:cubicBezTo>
                  <a:cubicBezTo>
                    <a:pt x="240" y="175"/>
                    <a:pt x="240" y="175"/>
                    <a:pt x="240" y="175"/>
                  </a:cubicBezTo>
                  <a:cubicBezTo>
                    <a:pt x="240" y="174"/>
                    <a:pt x="240" y="174"/>
                    <a:pt x="240" y="174"/>
                  </a:cubicBezTo>
                  <a:cubicBezTo>
                    <a:pt x="240" y="164"/>
                    <a:pt x="240" y="164"/>
                    <a:pt x="240" y="164"/>
                  </a:cubicBezTo>
                  <a:cubicBezTo>
                    <a:pt x="240" y="163"/>
                    <a:pt x="240" y="161"/>
                    <a:pt x="240" y="160"/>
                  </a:cubicBezTo>
                  <a:cubicBezTo>
                    <a:pt x="239" y="156"/>
                    <a:pt x="239" y="156"/>
                    <a:pt x="239" y="156"/>
                  </a:cubicBezTo>
                  <a:cubicBezTo>
                    <a:pt x="239" y="154"/>
                    <a:pt x="239" y="151"/>
                    <a:pt x="238" y="149"/>
                  </a:cubicBezTo>
                  <a:cubicBezTo>
                    <a:pt x="238" y="147"/>
                    <a:pt x="237" y="144"/>
                    <a:pt x="237" y="141"/>
                  </a:cubicBezTo>
                  <a:cubicBezTo>
                    <a:pt x="234" y="131"/>
                    <a:pt x="230" y="121"/>
                    <a:pt x="226" y="112"/>
                  </a:cubicBezTo>
                  <a:cubicBezTo>
                    <a:pt x="221" y="103"/>
                    <a:pt x="216" y="94"/>
                    <a:pt x="210" y="86"/>
                  </a:cubicBezTo>
                  <a:cubicBezTo>
                    <a:pt x="197" y="70"/>
                    <a:pt x="181" y="58"/>
                    <a:pt x="163" y="49"/>
                  </a:cubicBezTo>
                  <a:cubicBezTo>
                    <a:pt x="155" y="45"/>
                    <a:pt x="146" y="42"/>
                    <a:pt x="137" y="39"/>
                  </a:cubicBezTo>
                  <a:cubicBezTo>
                    <a:pt x="134" y="39"/>
                    <a:pt x="132" y="38"/>
                    <a:pt x="130" y="38"/>
                  </a:cubicBezTo>
                  <a:cubicBezTo>
                    <a:pt x="127" y="37"/>
                    <a:pt x="127" y="37"/>
                    <a:pt x="127" y="37"/>
                  </a:cubicBezTo>
                  <a:cubicBezTo>
                    <a:pt x="126" y="37"/>
                    <a:pt x="124" y="37"/>
                    <a:pt x="123" y="36"/>
                  </a:cubicBezTo>
                  <a:cubicBezTo>
                    <a:pt x="121" y="36"/>
                    <a:pt x="119" y="36"/>
                    <a:pt x="117" y="35"/>
                  </a:cubicBezTo>
                  <a:cubicBezTo>
                    <a:pt x="113" y="35"/>
                    <a:pt x="113" y="35"/>
                    <a:pt x="113" y="35"/>
                  </a:cubicBezTo>
                  <a:cubicBezTo>
                    <a:pt x="112" y="35"/>
                    <a:pt x="112" y="35"/>
                    <a:pt x="112" y="35"/>
                  </a:cubicBezTo>
                  <a:cubicBezTo>
                    <a:pt x="112" y="35"/>
                    <a:pt x="112" y="35"/>
                    <a:pt x="112" y="35"/>
                  </a:cubicBezTo>
                  <a:cubicBezTo>
                    <a:pt x="112" y="35"/>
                    <a:pt x="113" y="35"/>
                    <a:pt x="112" y="35"/>
                  </a:cubicBezTo>
                  <a:cubicBezTo>
                    <a:pt x="112" y="35"/>
                    <a:pt x="112" y="35"/>
                    <a:pt x="112" y="35"/>
                  </a:cubicBezTo>
                  <a:cubicBezTo>
                    <a:pt x="110" y="35"/>
                    <a:pt x="110" y="35"/>
                    <a:pt x="110" y="35"/>
                  </a:cubicBezTo>
                  <a:cubicBezTo>
                    <a:pt x="109" y="34"/>
                    <a:pt x="108" y="34"/>
                    <a:pt x="107" y="34"/>
                  </a:cubicBezTo>
                  <a:cubicBezTo>
                    <a:pt x="105" y="34"/>
                    <a:pt x="105" y="34"/>
                    <a:pt x="104" y="34"/>
                  </a:cubicBezTo>
                  <a:cubicBezTo>
                    <a:pt x="101" y="34"/>
                    <a:pt x="101" y="34"/>
                    <a:pt x="101" y="34"/>
                  </a:cubicBezTo>
                  <a:cubicBezTo>
                    <a:pt x="100" y="34"/>
                    <a:pt x="99" y="34"/>
                    <a:pt x="98" y="34"/>
                  </a:cubicBezTo>
                  <a:cubicBezTo>
                    <a:pt x="96" y="34"/>
                    <a:pt x="94" y="35"/>
                    <a:pt x="92" y="35"/>
                  </a:cubicBezTo>
                  <a:cubicBezTo>
                    <a:pt x="90" y="35"/>
                    <a:pt x="88" y="35"/>
                    <a:pt x="87" y="36"/>
                  </a:cubicBezTo>
                  <a:cubicBezTo>
                    <a:pt x="79" y="37"/>
                    <a:pt x="71" y="40"/>
                    <a:pt x="65" y="42"/>
                  </a:cubicBezTo>
                  <a:cubicBezTo>
                    <a:pt x="51" y="48"/>
                    <a:pt x="39" y="55"/>
                    <a:pt x="29" y="61"/>
                  </a:cubicBezTo>
                  <a:cubicBezTo>
                    <a:pt x="25" y="64"/>
                    <a:pt x="20" y="67"/>
                    <a:pt x="17" y="69"/>
                  </a:cubicBezTo>
                  <a:cubicBezTo>
                    <a:pt x="13" y="72"/>
                    <a:pt x="10" y="74"/>
                    <a:pt x="7" y="76"/>
                  </a:cubicBezTo>
                  <a:cubicBezTo>
                    <a:pt x="2" y="79"/>
                    <a:pt x="0" y="81"/>
                    <a:pt x="0" y="81"/>
                  </a:cubicBezTo>
                  <a:cubicBezTo>
                    <a:pt x="0" y="81"/>
                    <a:pt x="2" y="78"/>
                    <a:pt x="5" y="73"/>
                  </a:cubicBezTo>
                  <a:cubicBezTo>
                    <a:pt x="9" y="68"/>
                    <a:pt x="14" y="61"/>
                    <a:pt x="22" y="52"/>
                  </a:cubicBezTo>
                  <a:cubicBezTo>
                    <a:pt x="30" y="43"/>
                    <a:pt x="40" y="33"/>
                    <a:pt x="54" y="23"/>
                  </a:cubicBezTo>
                  <a:cubicBezTo>
                    <a:pt x="61" y="18"/>
                    <a:pt x="69" y="13"/>
                    <a:pt x="78" y="9"/>
                  </a:cubicBezTo>
                  <a:cubicBezTo>
                    <a:pt x="80" y="8"/>
                    <a:pt x="83" y="7"/>
                    <a:pt x="85" y="6"/>
                  </a:cubicBezTo>
                  <a:cubicBezTo>
                    <a:pt x="88" y="5"/>
                    <a:pt x="90" y="4"/>
                    <a:pt x="93" y="4"/>
                  </a:cubicBezTo>
                  <a:cubicBezTo>
                    <a:pt x="94" y="3"/>
                    <a:pt x="95" y="3"/>
                    <a:pt x="97" y="3"/>
                  </a:cubicBezTo>
                  <a:cubicBezTo>
                    <a:pt x="98" y="2"/>
                    <a:pt x="100" y="2"/>
                    <a:pt x="101" y="2"/>
                  </a:cubicBezTo>
                  <a:cubicBezTo>
                    <a:pt x="103" y="2"/>
                    <a:pt x="104" y="1"/>
                    <a:pt x="105" y="1"/>
                  </a:cubicBezTo>
                  <a:cubicBezTo>
                    <a:pt x="107" y="1"/>
                    <a:pt x="108" y="1"/>
                    <a:pt x="109" y="1"/>
                  </a:cubicBezTo>
                  <a:cubicBezTo>
                    <a:pt x="111" y="0"/>
                    <a:pt x="111" y="0"/>
                    <a:pt x="111" y="0"/>
                  </a:cubicBezTo>
                  <a:cubicBezTo>
                    <a:pt x="114" y="0"/>
                    <a:pt x="114" y="0"/>
                    <a:pt x="114" y="0"/>
                  </a:cubicBezTo>
                  <a:cubicBezTo>
                    <a:pt x="115" y="0"/>
                    <a:pt x="116" y="0"/>
                    <a:pt x="118" y="0"/>
                  </a:cubicBezTo>
                  <a:cubicBezTo>
                    <a:pt x="120" y="0"/>
                    <a:pt x="123" y="0"/>
                    <a:pt x="126" y="0"/>
                  </a:cubicBezTo>
                  <a:cubicBezTo>
                    <a:pt x="128" y="0"/>
                    <a:pt x="129" y="0"/>
                    <a:pt x="130" y="0"/>
                  </a:cubicBezTo>
                  <a:cubicBezTo>
                    <a:pt x="132" y="0"/>
                    <a:pt x="133" y="0"/>
                    <a:pt x="135" y="0"/>
                  </a:cubicBezTo>
                  <a:cubicBezTo>
                    <a:pt x="138" y="0"/>
                    <a:pt x="140" y="1"/>
                    <a:pt x="143" y="1"/>
                  </a:cubicBezTo>
                  <a:cubicBezTo>
                    <a:pt x="155" y="2"/>
                    <a:pt x="167" y="5"/>
                    <a:pt x="180" y="8"/>
                  </a:cubicBezTo>
                  <a:cubicBezTo>
                    <a:pt x="204" y="16"/>
                    <a:pt x="228" y="31"/>
                    <a:pt x="248" y="51"/>
                  </a:cubicBezTo>
                  <a:cubicBezTo>
                    <a:pt x="258" y="61"/>
                    <a:pt x="267" y="73"/>
                    <a:pt x="274" y="86"/>
                  </a:cubicBezTo>
                  <a:cubicBezTo>
                    <a:pt x="276" y="89"/>
                    <a:pt x="278" y="92"/>
                    <a:pt x="280" y="96"/>
                  </a:cubicBezTo>
                  <a:cubicBezTo>
                    <a:pt x="281" y="99"/>
                    <a:pt x="283" y="102"/>
                    <a:pt x="284" y="106"/>
                  </a:cubicBezTo>
                  <a:cubicBezTo>
                    <a:pt x="287" y="113"/>
                    <a:pt x="290" y="120"/>
                    <a:pt x="292" y="127"/>
                  </a:cubicBezTo>
                  <a:cubicBezTo>
                    <a:pt x="293" y="131"/>
                    <a:pt x="294" y="134"/>
                    <a:pt x="294" y="138"/>
                  </a:cubicBezTo>
                  <a:cubicBezTo>
                    <a:pt x="295" y="142"/>
                    <a:pt x="296" y="146"/>
                    <a:pt x="296" y="150"/>
                  </a:cubicBezTo>
                  <a:cubicBezTo>
                    <a:pt x="297" y="156"/>
                    <a:pt x="297" y="156"/>
                    <a:pt x="297" y="156"/>
                  </a:cubicBezTo>
                  <a:cubicBezTo>
                    <a:pt x="298" y="158"/>
                    <a:pt x="298" y="160"/>
                    <a:pt x="298" y="161"/>
                  </a:cubicBezTo>
                  <a:cubicBezTo>
                    <a:pt x="298" y="171"/>
                    <a:pt x="298" y="171"/>
                    <a:pt x="298" y="171"/>
                  </a:cubicBezTo>
                  <a:cubicBezTo>
                    <a:pt x="298" y="172"/>
                    <a:pt x="298" y="172"/>
                    <a:pt x="298" y="172"/>
                  </a:cubicBezTo>
                  <a:cubicBezTo>
                    <a:pt x="298" y="173"/>
                    <a:pt x="298" y="173"/>
                    <a:pt x="298" y="173"/>
                  </a:cubicBezTo>
                  <a:cubicBezTo>
                    <a:pt x="298" y="173"/>
                    <a:pt x="298" y="173"/>
                    <a:pt x="298" y="173"/>
                  </a:cubicBezTo>
                  <a:cubicBezTo>
                    <a:pt x="298" y="175"/>
                    <a:pt x="298" y="175"/>
                    <a:pt x="298" y="175"/>
                  </a:cubicBezTo>
                  <a:cubicBezTo>
                    <a:pt x="298" y="178"/>
                    <a:pt x="298" y="178"/>
                    <a:pt x="298" y="178"/>
                  </a:cubicBezTo>
                  <a:cubicBezTo>
                    <a:pt x="298" y="184"/>
                    <a:pt x="298" y="184"/>
                    <a:pt x="298" y="184"/>
                  </a:cubicBezTo>
                  <a:cubicBezTo>
                    <a:pt x="298" y="187"/>
                    <a:pt x="298" y="191"/>
                    <a:pt x="298" y="195"/>
                  </a:cubicBezTo>
                  <a:cubicBezTo>
                    <a:pt x="297" y="202"/>
                    <a:pt x="296" y="210"/>
                    <a:pt x="294" y="217"/>
                  </a:cubicBezTo>
                  <a:cubicBezTo>
                    <a:pt x="291" y="232"/>
                    <a:pt x="286" y="246"/>
                    <a:pt x="281" y="260"/>
                  </a:cubicBezTo>
                  <a:cubicBezTo>
                    <a:pt x="275" y="273"/>
                    <a:pt x="268" y="286"/>
                    <a:pt x="260" y="298"/>
                  </a:cubicBezTo>
                  <a:cubicBezTo>
                    <a:pt x="253" y="310"/>
                    <a:pt x="244" y="321"/>
                    <a:pt x="236" y="331"/>
                  </a:cubicBezTo>
                  <a:cubicBezTo>
                    <a:pt x="227" y="341"/>
                    <a:pt x="218" y="351"/>
                    <a:pt x="210" y="360"/>
                  </a:cubicBezTo>
                  <a:cubicBezTo>
                    <a:pt x="192" y="378"/>
                    <a:pt x="174" y="394"/>
                    <a:pt x="156" y="409"/>
                  </a:cubicBezTo>
                  <a:cubicBezTo>
                    <a:pt x="139" y="423"/>
                    <a:pt x="122" y="437"/>
                    <a:pt x="106" y="448"/>
                  </a:cubicBezTo>
                  <a:cubicBezTo>
                    <a:pt x="90" y="460"/>
                    <a:pt x="75" y="471"/>
                    <a:pt x="62" y="480"/>
                  </a:cubicBezTo>
                  <a:cubicBezTo>
                    <a:pt x="60" y="481"/>
                    <a:pt x="59" y="482"/>
                    <a:pt x="57" y="483"/>
                  </a:cubicBezTo>
                  <a:cubicBezTo>
                    <a:pt x="56" y="484"/>
                    <a:pt x="56" y="484"/>
                    <a:pt x="56" y="484"/>
                  </a:cubicBezTo>
                  <a:cubicBezTo>
                    <a:pt x="56" y="484"/>
                    <a:pt x="56" y="484"/>
                    <a:pt x="56" y="484"/>
                  </a:cubicBezTo>
                  <a:cubicBezTo>
                    <a:pt x="56" y="484"/>
                    <a:pt x="56" y="484"/>
                    <a:pt x="56" y="484"/>
                  </a:cubicBezTo>
                  <a:cubicBezTo>
                    <a:pt x="55" y="484"/>
                    <a:pt x="56" y="483"/>
                    <a:pt x="56" y="484"/>
                  </a:cubicBezTo>
                  <a:cubicBezTo>
                    <a:pt x="55" y="484"/>
                    <a:pt x="55" y="484"/>
                    <a:pt x="55" y="484"/>
                  </a:cubicBezTo>
                  <a:cubicBezTo>
                    <a:pt x="55" y="485"/>
                    <a:pt x="54" y="485"/>
                    <a:pt x="53" y="486"/>
                  </a:cubicBezTo>
                  <a:cubicBezTo>
                    <a:pt x="50" y="488"/>
                    <a:pt x="47" y="490"/>
                    <a:pt x="45" y="493"/>
                  </a:cubicBezTo>
                  <a:cubicBezTo>
                    <a:pt x="39" y="497"/>
                    <a:pt x="34" y="501"/>
                    <a:pt x="29" y="504"/>
                  </a:cubicBezTo>
                  <a:cubicBezTo>
                    <a:pt x="11" y="518"/>
                    <a:pt x="0" y="525"/>
                    <a:pt x="0" y="525"/>
                  </a:cubicBezTo>
                  <a:close/>
                </a:path>
              </a:pathLst>
            </a:custGeom>
            <a:solidFill>
              <a:schemeClr val="accent1"/>
            </a:solidFill>
            <a:ln>
              <a:noFill/>
            </a:ln>
          </p:spPr>
          <p:txBody>
            <a:bodyPr vert="horz" wrap="square" lIns="91452" tIns="45726" rIns="91452" bIns="45726" numCol="1" anchor="t" anchorCtr="0" compatLnSpc="1"/>
            <a:lstStyle/>
            <a:p>
              <a:pPr defTabSz="914491">
                <a:defRPr/>
              </a:pPr>
              <a:endParaRPr lang="zh-CN" altLang="en-US" sz="3600" b="1">
                <a:solidFill>
                  <a:schemeClr val="accent1"/>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14" name="文本占位符 11">
            <a:extLst>
              <a:ext uri="{FF2B5EF4-FFF2-40B4-BE49-F238E27FC236}">
                <a16:creationId xmlns:a16="http://schemas.microsoft.com/office/drawing/2014/main" id="{0D854729-6B67-46A5-AEE9-B15C10A55A36}"/>
              </a:ext>
            </a:extLst>
          </p:cNvPr>
          <p:cNvSpPr>
            <a:spLocks noGrp="1"/>
          </p:cNvSpPr>
          <p:nvPr>
            <p:ph type="body" sz="quarter" idx="16" hasCustomPrompt="1"/>
          </p:nvPr>
        </p:nvSpPr>
        <p:spPr>
          <a:xfrm>
            <a:off x="4198876" y="597268"/>
            <a:ext cx="632825" cy="405690"/>
          </a:xfrm>
          <a:prstGeom prst="rect">
            <a:avLst/>
          </a:prstGeom>
        </p:spPr>
        <p:txBody>
          <a:bodyPr vert="horz" anchor="t" anchorCtr="0"/>
          <a:lstStyle>
            <a:lvl1pPr marL="0" indent="0" algn="dist">
              <a:buNone/>
              <a:defRPr sz="2400">
                <a:solidFill>
                  <a:schemeClr val="accent1"/>
                </a:solidFill>
                <a:latin typeface="思源黑体 CN Bold" panose="020B0800000000000000" pitchFamily="34" charset="-122"/>
                <a:ea typeface="思源黑体 CN Bold" panose="020B08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1</a:t>
            </a:r>
            <a:endParaRPr lang="zh-CN" altLang="en-US" dirty="0"/>
          </a:p>
        </p:txBody>
      </p:sp>
    </p:spTree>
    <p:extLst>
      <p:ext uri="{BB962C8B-B14F-4D97-AF65-F5344CB8AC3E}">
        <p14:creationId xmlns:p14="http://schemas.microsoft.com/office/powerpoint/2010/main" val="422191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BD46C99-0A4F-4FA3-AFCD-FBAB7F929A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822" y="-446"/>
            <a:ext cx="1730854" cy="1097238"/>
          </a:xfrm>
          <a:prstGeom prst="rect">
            <a:avLst/>
          </a:prstGeom>
        </p:spPr>
      </p:pic>
      <p:pic>
        <p:nvPicPr>
          <p:cNvPr id="3" name="图片 2">
            <a:extLst>
              <a:ext uri="{FF2B5EF4-FFF2-40B4-BE49-F238E27FC236}">
                <a16:creationId xmlns:a16="http://schemas.microsoft.com/office/drawing/2014/main" id="{ACB95052-41CF-478A-BFC4-F86EE7ACC1E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33" b="4446"/>
          <a:stretch>
            <a:fillRect/>
          </a:stretch>
        </p:blipFill>
        <p:spPr>
          <a:xfrm>
            <a:off x="0" y="-447"/>
            <a:ext cx="12193588" cy="6858893"/>
          </a:xfrm>
          <a:prstGeom prst="rect">
            <a:avLst/>
          </a:prstGeom>
        </p:spPr>
      </p:pic>
      <p:pic>
        <p:nvPicPr>
          <p:cNvPr id="4" name="图片 3">
            <a:extLst>
              <a:ext uri="{FF2B5EF4-FFF2-40B4-BE49-F238E27FC236}">
                <a16:creationId xmlns:a16="http://schemas.microsoft.com/office/drawing/2014/main" id="{AA5AA976-4CF3-4D80-9672-A6DE71D349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445"/>
            <a:ext cx="1493567" cy="1752828"/>
          </a:xfrm>
          <a:prstGeom prst="rect">
            <a:avLst/>
          </a:prstGeom>
        </p:spPr>
      </p:pic>
      <p:pic>
        <p:nvPicPr>
          <p:cNvPr id="5" name="图片 4">
            <a:extLst>
              <a:ext uri="{FF2B5EF4-FFF2-40B4-BE49-F238E27FC236}">
                <a16:creationId xmlns:a16="http://schemas.microsoft.com/office/drawing/2014/main" id="{184A1D5F-1F29-4C6B-B826-86F9CBF1E6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4770569"/>
            <a:ext cx="1995220" cy="2087877"/>
          </a:xfrm>
          <a:prstGeom prst="rect">
            <a:avLst/>
          </a:prstGeom>
        </p:spPr>
      </p:pic>
      <p:pic>
        <p:nvPicPr>
          <p:cNvPr id="6" name="图片 5">
            <a:extLst>
              <a:ext uri="{FF2B5EF4-FFF2-40B4-BE49-F238E27FC236}">
                <a16:creationId xmlns:a16="http://schemas.microsoft.com/office/drawing/2014/main" id="{7866B69F-FB4C-407E-BF00-C3C17C593CD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28102" y="3949350"/>
            <a:ext cx="1815556" cy="2518515"/>
          </a:xfrm>
          <a:prstGeom prst="rect">
            <a:avLst/>
          </a:prstGeom>
          <a:effectLst/>
        </p:spPr>
      </p:pic>
      <p:pic>
        <p:nvPicPr>
          <p:cNvPr id="7" name="图片 6">
            <a:extLst>
              <a:ext uri="{FF2B5EF4-FFF2-40B4-BE49-F238E27FC236}">
                <a16:creationId xmlns:a16="http://schemas.microsoft.com/office/drawing/2014/main" id="{366F719C-5473-484F-8148-24D0C42FC6D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43054" y="5863771"/>
            <a:ext cx="950533" cy="994675"/>
          </a:xfrm>
          <a:prstGeom prst="rect">
            <a:avLst/>
          </a:prstGeom>
        </p:spPr>
      </p:pic>
    </p:spTree>
    <p:extLst>
      <p:ext uri="{BB962C8B-B14F-4D97-AF65-F5344CB8AC3E}">
        <p14:creationId xmlns:p14="http://schemas.microsoft.com/office/powerpoint/2010/main" val="388621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D93A00"/>
        </a:solidFill>
        <a:effectLst/>
      </p:bgPr>
    </p:bg>
    <p:spTree>
      <p:nvGrpSpPr>
        <p:cNvPr id="1" name=""/>
        <p:cNvGrpSpPr/>
        <p:nvPr/>
      </p:nvGrpSpPr>
      <p:grpSpPr>
        <a:xfrm>
          <a:off x="0" y="0"/>
          <a:ext cx="0" cy="0"/>
          <a:chOff x="0" y="0"/>
          <a:chExt cx="0" cy="0"/>
        </a:xfrm>
      </p:grpSpPr>
      <p:sp>
        <p:nvSpPr>
          <p:cNvPr id="20" name="文本占位符 1"/>
          <p:cNvSpPr txBox="1"/>
          <p:nvPr userDrawn="1"/>
        </p:nvSpPr>
        <p:spPr>
          <a:xfrm>
            <a:off x="440660" y="182446"/>
            <a:ext cx="1657354" cy="28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lang="zh-CN" altLang="en-US" sz="1100" b="0" i="0" kern="1200" baseline="0" dirty="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思源宋体 CN Heavy" panose="02020900000000000000" pitchFamily="18" charset="-122"/>
              <a:buNone/>
            </a:pPr>
            <a:r>
              <a:rPr lang="en-US" altLang="zh-CN" sz="1100" dirty="0">
                <a:latin typeface="思源黑体 CN Light" panose="020B0300000000000000" pitchFamily="34" charset="-122"/>
                <a:ea typeface="思源黑体 CN Light" panose="020B0300000000000000" pitchFamily="34" charset="-122"/>
                <a:cs typeface="思源黑体 CN Light" panose="020B0300000000000000" pitchFamily="34" charset="-122"/>
              </a:rPr>
              <a:t>OfficePLUS.cn</a:t>
            </a:r>
            <a:endParaRPr lang="en-US" sz="11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文本占位符 2"/>
          <p:cNvSpPr txBox="1"/>
          <p:nvPr userDrawn="1"/>
        </p:nvSpPr>
        <p:spPr>
          <a:xfrm>
            <a:off x="4153554" y="759877"/>
            <a:ext cx="7075266" cy="5399189"/>
          </a:xfrm>
          <a:prstGeom prst="rect">
            <a:avLst/>
          </a:prstGeom>
        </p:spPr>
        <p:txBody>
          <a:bodyPr/>
          <a:lstStyle>
            <a:lvl1pPr indent="0">
              <a:lnSpc>
                <a:spcPct val="150000"/>
              </a:lnSpc>
              <a:spcBef>
                <a:spcPts val="1000"/>
              </a:spcBef>
              <a:buFont typeface="Arial" panose="020B0604020202020204" pitchFamily="34" charset="0"/>
              <a:buNone/>
              <a:defRPr kumimoji="1"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中文   思源黑体 </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CN Bold       </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演示春风楷</a:t>
            </a:r>
            <a:endPar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英文   思源黑体 </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CN Light</a:t>
            </a:r>
          </a:p>
          <a:p>
            <a:pPr lvl="0"/>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标题 </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1.0</a:t>
            </a:r>
          </a:p>
          <a:p>
            <a:pPr lvl="0"/>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正文 </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1.5</a:t>
            </a:r>
          </a:p>
          <a:p>
            <a:r>
              <a:rPr kumimoji="1" lang="en-GB" altLang="zh-CN" sz="1200" dirty="0" err="1">
                <a:latin typeface="思源黑体 CN Light" panose="020B0300000000000000" pitchFamily="34" charset="-122"/>
                <a:ea typeface="思源黑体 CN Light" panose="020B0300000000000000" pitchFamily="34" charset="-122"/>
                <a:cs typeface="思源黑体 CN Light" panose="020B0300000000000000" pitchFamily="34" charset="-122"/>
              </a:rPr>
              <a:t>freepik</a:t>
            </a:r>
            <a:r>
              <a:rPr kumimoji="1" lang="en-GB"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     </a:t>
            </a:r>
            <a:r>
              <a:rPr kumimoji="1" lang="en-GB" altLang="zh-CN" sz="1200" dirty="0" err="1">
                <a:latin typeface="思源黑体 CN Light" panose="020B0300000000000000" pitchFamily="34" charset="-122"/>
                <a:ea typeface="思源黑体 CN Light" panose="020B0300000000000000" pitchFamily="34" charset="-122"/>
                <a:cs typeface="思源黑体 CN Light" panose="020B0300000000000000" pitchFamily="34" charset="-122"/>
              </a:rPr>
              <a:t>unsplash</a:t>
            </a:r>
            <a:endParaRPr kumimoji="1" lang="en-GB"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endPar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本网站所提供的任何信息内容（包括但不限于 </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PPT </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模板、</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Word </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文档、</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Excel </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图表、图片素材等）均受</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中华人民共和国著作权法</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信息网络传播权保护条例</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及其他适用的法律法规的保护，未经权利人书面明确授权，信息内容的任何部分</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包括图片或图表</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不得被全部或部分的复制、传播、销售，否则将承担法律责任。</a:t>
            </a:r>
          </a:p>
          <a:p>
            <a:pPr lvl="0"/>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宇神</a:t>
            </a:r>
            <a:r>
              <a:rPr lang="en-US" altLang="zh-CN"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Design</a:t>
            </a: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文本占位符 4"/>
          <p:cNvSpPr txBox="1"/>
          <p:nvPr userDrawn="1"/>
        </p:nvSpPr>
        <p:spPr>
          <a:xfrm>
            <a:off x="440660" y="759876"/>
            <a:ext cx="1657354" cy="440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lang="zh-CN" altLang="en-US" sz="1865" b="0" i="0" kern="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buFont typeface="思源宋体 CN Heavy" panose="02020900000000000000" pitchFamily="18" charset="-122"/>
              <a:buNone/>
            </a:pPr>
            <a:r>
              <a:rPr lang="zh-CN" altLang="en-US" sz="1865" dirty="0">
                <a:latin typeface="思源黑体 CN Bold" panose="020B0800000000000000" pitchFamily="34" charset="-122"/>
                <a:ea typeface="思源黑体 CN Bold" panose="020B0800000000000000" pitchFamily="34" charset="-122"/>
                <a:cs typeface="思源宋体 CN Heavy" panose="02020900000000000000" pitchFamily="18" charset="-122"/>
              </a:rPr>
              <a:t>标注</a:t>
            </a:r>
          </a:p>
        </p:txBody>
      </p:sp>
      <p:sp>
        <p:nvSpPr>
          <p:cNvPr id="23" name="文本占位符 7"/>
          <p:cNvSpPr txBox="1"/>
          <p:nvPr userDrawn="1"/>
        </p:nvSpPr>
        <p:spPr>
          <a:xfrm>
            <a:off x="2378310" y="759877"/>
            <a:ext cx="1494949" cy="5399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lang="zh-CN" altLang="en-US" sz="1200" b="0" i="0" kern="1200" baseline="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思源宋体 CN Heavy" panose="02020900000000000000" pitchFamily="18" charset="-122"/>
              <a:buNone/>
            </a:pP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字体使用</a:t>
            </a:r>
          </a:p>
          <a:p>
            <a:pPr marL="0" indent="0">
              <a:lnSpc>
                <a:spcPct val="150000"/>
              </a:lnSpc>
              <a:buFont typeface="思源宋体 CN Heavy" panose="02020900000000000000" pitchFamily="18" charset="-122"/>
              <a:buNone/>
            </a:pP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行距</a:t>
            </a:r>
          </a:p>
          <a:p>
            <a:pPr marL="0" indent="0">
              <a:lnSpc>
                <a:spcPct val="150000"/>
              </a:lnSpc>
              <a:buFont typeface="思源宋体 CN Heavy" panose="02020900000000000000" pitchFamily="18" charset="-122"/>
              <a:buNone/>
            </a:pP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素材</a:t>
            </a:r>
          </a:p>
          <a:p>
            <a:pPr marL="0" indent="0">
              <a:lnSpc>
                <a:spcPct val="150000"/>
              </a:lnSpc>
              <a:buFont typeface="思源宋体 CN Heavy" panose="02020900000000000000" pitchFamily="18" charset="-122"/>
              <a:buNone/>
            </a:pP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声明</a:t>
            </a:r>
          </a:p>
          <a:p>
            <a:pPr marL="0" indent="0">
              <a:lnSpc>
                <a:spcPct val="150000"/>
              </a:lnSpc>
              <a:buFont typeface="思源宋体 CN Heavy" panose="02020900000000000000" pitchFamily="18" charset="-122"/>
              <a:buNone/>
            </a:pP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endPar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sz="1200" dirty="0">
                <a:latin typeface="思源黑体 CN Light" panose="020B0300000000000000" pitchFamily="34" charset="-122"/>
                <a:ea typeface="思源黑体 CN Light" panose="020B0300000000000000" pitchFamily="34" charset="-122"/>
                <a:cs typeface="思源黑体 CN Light" panose="020B0300000000000000" pitchFamily="34" charset="-122"/>
              </a:rPr>
              <a:t>作者</a:t>
            </a:r>
          </a:p>
        </p:txBody>
      </p:sp>
    </p:spTree>
    <p:extLst>
      <p:ext uri="{BB962C8B-B14F-4D97-AF65-F5344CB8AC3E}">
        <p14:creationId xmlns:p14="http://schemas.microsoft.com/office/powerpoint/2010/main" val="34099936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07F9B5-2926-4BFB-8E48-9877264353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6803" y="721486"/>
            <a:ext cx="1730854" cy="1097238"/>
          </a:xfrm>
          <a:prstGeom prst="rect">
            <a:avLst/>
          </a:prstGeom>
        </p:spPr>
      </p:pic>
      <p:pic>
        <p:nvPicPr>
          <p:cNvPr id="3" name="图片 2">
            <a:extLst>
              <a:ext uri="{FF2B5EF4-FFF2-40B4-BE49-F238E27FC236}">
                <a16:creationId xmlns:a16="http://schemas.microsoft.com/office/drawing/2014/main" id="{418C45E9-0ECB-4A07-9005-42115694E5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333" b="4446"/>
          <a:stretch>
            <a:fillRect/>
          </a:stretch>
        </p:blipFill>
        <p:spPr>
          <a:xfrm>
            <a:off x="8472359" y="789463"/>
            <a:ext cx="2757346" cy="1551007"/>
          </a:xfrm>
          <a:prstGeom prst="rect">
            <a:avLst/>
          </a:prstGeom>
        </p:spPr>
      </p:pic>
      <p:pic>
        <p:nvPicPr>
          <p:cNvPr id="4" name="图片 3">
            <a:extLst>
              <a:ext uri="{FF2B5EF4-FFF2-40B4-BE49-F238E27FC236}">
                <a16:creationId xmlns:a16="http://schemas.microsoft.com/office/drawing/2014/main" id="{56A9BEEF-32ED-4F26-A5BE-FE26A2320B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236" y="721486"/>
            <a:ext cx="1493567" cy="1752828"/>
          </a:xfrm>
          <a:prstGeom prst="rect">
            <a:avLst/>
          </a:prstGeom>
        </p:spPr>
      </p:pic>
      <p:pic>
        <p:nvPicPr>
          <p:cNvPr id="5" name="图片 4">
            <a:extLst>
              <a:ext uri="{FF2B5EF4-FFF2-40B4-BE49-F238E27FC236}">
                <a16:creationId xmlns:a16="http://schemas.microsoft.com/office/drawing/2014/main" id="{8DFF1714-49DE-4969-8BC8-8B12224AFD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4663614" y="721486"/>
            <a:ext cx="1521882" cy="1592557"/>
          </a:xfrm>
          <a:prstGeom prst="rect">
            <a:avLst/>
          </a:prstGeom>
        </p:spPr>
      </p:pic>
      <p:pic>
        <p:nvPicPr>
          <p:cNvPr id="6" name="图片 5">
            <a:extLst>
              <a:ext uri="{FF2B5EF4-FFF2-40B4-BE49-F238E27FC236}">
                <a16:creationId xmlns:a16="http://schemas.microsoft.com/office/drawing/2014/main" id="{2E163091-AD3E-490C-90A2-8F909481F1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92278" y="742915"/>
            <a:ext cx="1185208" cy="1644105"/>
          </a:xfrm>
          <a:prstGeom prst="rect">
            <a:avLst/>
          </a:prstGeom>
          <a:effectLst/>
        </p:spPr>
      </p:pic>
    </p:spTree>
    <p:extLst>
      <p:ext uri="{BB962C8B-B14F-4D97-AF65-F5344CB8AC3E}">
        <p14:creationId xmlns:p14="http://schemas.microsoft.com/office/powerpoint/2010/main" val="40124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pic>
        <p:nvPicPr>
          <p:cNvPr id="2" name="图片 1">
            <a:hlinkClick r:id="rId2"/>
            <a:extLst>
              <a:ext uri="{FF2B5EF4-FFF2-40B4-BE49-F238E27FC236}">
                <a16:creationId xmlns:a16="http://schemas.microsoft.com/office/drawing/2014/main" id="{C667DC2B-95FB-4A6D-B7E2-7019031B4C1E}"/>
              </a:ext>
            </a:extLst>
          </p:cNvPr>
          <p:cNvPicPr>
            <a:picLocks noChangeAspect="1"/>
          </p:cNvPicPr>
          <p:nvPr userDrawn="1"/>
        </p:nvPicPr>
        <p:blipFill>
          <a:blip r:embed="rId3"/>
          <a:stretch>
            <a:fillRect/>
          </a:stretch>
        </p:blipFill>
        <p:spPr>
          <a:xfrm>
            <a:off x="4568728" y="3227400"/>
            <a:ext cx="3054545" cy="403200"/>
          </a:xfrm>
          <a:prstGeom prst="rect">
            <a:avLst/>
          </a:prstGeom>
        </p:spPr>
      </p:pic>
    </p:spTree>
    <p:extLst>
      <p:ext uri="{BB962C8B-B14F-4D97-AF65-F5344CB8AC3E}">
        <p14:creationId xmlns:p14="http://schemas.microsoft.com/office/powerpoint/2010/main" val="70551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010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9" r:id="rId6"/>
    <p:sldLayoutId id="2147483670" r:id="rId7"/>
    <p:sldLayoutId id="2147483668" r:id="rId8"/>
    <p:sldLayoutId id="21474836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officeplus.c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officeplus.cn/"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3A08BD1-FBE9-472F-BDAC-113150F52E51}"/>
              </a:ext>
            </a:extLst>
          </p:cNvPr>
          <p:cNvGrpSpPr/>
          <p:nvPr/>
        </p:nvGrpSpPr>
        <p:grpSpPr>
          <a:xfrm>
            <a:off x="4096033" y="4471677"/>
            <a:ext cx="1800000" cy="324657"/>
            <a:chOff x="4096033" y="4471677"/>
            <a:chExt cx="1800000" cy="324657"/>
          </a:xfrm>
        </p:grpSpPr>
        <p:sp>
          <p:nvSpPr>
            <p:cNvPr id="22" name="情人节策划-1-1">
              <a:extLst>
                <a:ext uri="{FF2B5EF4-FFF2-40B4-BE49-F238E27FC236}">
                  <a16:creationId xmlns:a16="http://schemas.microsoft.com/office/drawing/2014/main" id="{16D53D4C-8FF4-4F95-8FA3-B2C38E8DAF1E}"/>
                </a:ext>
              </a:extLst>
            </p:cNvPr>
            <p:cNvSpPr/>
            <p:nvPr/>
          </p:nvSpPr>
          <p:spPr>
            <a:xfrm>
              <a:off x="4096033" y="4471677"/>
              <a:ext cx="1800000" cy="324657"/>
            </a:xfrm>
            <a:prstGeom prst="roundRect">
              <a:avLst>
                <a:gd name="adj" fmla="val 24446"/>
              </a:avLst>
            </a:prstGeom>
            <a:gradFill flip="none" rotWithShape="0">
              <a:gsLst>
                <a:gs pos="0">
                  <a:schemeClr val="accent2"/>
                </a:gs>
                <a:gs pos="85000">
                  <a:schemeClr val="accent1"/>
                </a:gs>
              </a:gsLst>
              <a:lin ang="5400000" scaled="0"/>
              <a:tileRect/>
            </a:gradFill>
            <a:ln w="12700" cap="flat" cmpd="sng" algn="ctr">
              <a:solidFill>
                <a:schemeClr val="accent1"/>
              </a:solidFill>
              <a:prstDash val="solid"/>
              <a:miter lim="800000"/>
            </a:ln>
            <a:effectLst/>
          </p:spPr>
          <p:txBody>
            <a:bodyPr lIns="98768" tIns="49384" rIns="98768" bIns="49384" rtlCol="0" anchor="t" anchorCtr="0">
              <a:noAutofit/>
            </a:bodyPr>
            <a:lstStyle/>
            <a:p>
              <a:pPr algn="ctr" defTabSz="914491">
                <a:defRPr/>
              </a:pPr>
              <a:endParaRPr lang="zh-CN" altLang="en-US" sz="1945" kern="0" dirty="0">
                <a:gradFill>
                  <a:gsLst>
                    <a:gs pos="0">
                      <a:srgbClr val="00BCF6"/>
                    </a:gs>
                    <a:gs pos="100000">
                      <a:srgbClr val="3792E9"/>
                    </a:gs>
                  </a:gsLst>
                  <a:lin ang="2700000" scaled="0"/>
                </a:gra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3" name="情人节策划-1-2">
              <a:extLst>
                <a:ext uri="{FF2B5EF4-FFF2-40B4-BE49-F238E27FC236}">
                  <a16:creationId xmlns:a16="http://schemas.microsoft.com/office/drawing/2014/main" id="{D9E9327B-2D47-481B-9E22-582C2590B72A}"/>
                </a:ext>
              </a:extLst>
            </p:cNvPr>
            <p:cNvSpPr/>
            <p:nvPr/>
          </p:nvSpPr>
          <p:spPr>
            <a:xfrm>
              <a:off x="4205628" y="4503183"/>
              <a:ext cx="1580810" cy="261644"/>
            </a:xfrm>
            <a:prstGeom prst="rect">
              <a:avLst/>
            </a:prstGeom>
            <a:ln w="6350">
              <a:noFill/>
            </a:ln>
          </p:spPr>
          <p:txBody>
            <a:bodyPr wrap="square"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91">
                <a:defRPr/>
              </a:pPr>
              <a:r>
                <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汇报人：</a:t>
              </a:r>
              <a:r>
                <a:rPr lang="en-US" altLang="zh-CN"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OfficePLUS</a:t>
              </a:r>
              <a:endPar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grpSp>
      <p:grpSp>
        <p:nvGrpSpPr>
          <p:cNvPr id="5" name="组合 4">
            <a:extLst>
              <a:ext uri="{FF2B5EF4-FFF2-40B4-BE49-F238E27FC236}">
                <a16:creationId xmlns:a16="http://schemas.microsoft.com/office/drawing/2014/main" id="{80297EA2-78FB-424F-9B92-C22642B55C49}"/>
              </a:ext>
            </a:extLst>
          </p:cNvPr>
          <p:cNvGrpSpPr/>
          <p:nvPr/>
        </p:nvGrpSpPr>
        <p:grpSpPr>
          <a:xfrm>
            <a:off x="6297556" y="4471677"/>
            <a:ext cx="1800000" cy="324657"/>
            <a:chOff x="6297556" y="4471677"/>
            <a:chExt cx="1800000" cy="324657"/>
          </a:xfrm>
        </p:grpSpPr>
        <p:sp>
          <p:nvSpPr>
            <p:cNvPr id="21" name="情人节策划-1-3">
              <a:extLst>
                <a:ext uri="{FF2B5EF4-FFF2-40B4-BE49-F238E27FC236}">
                  <a16:creationId xmlns:a16="http://schemas.microsoft.com/office/drawing/2014/main" id="{A64E40AF-2CE3-4896-B05A-BD6F1FBB5D3A}"/>
                </a:ext>
              </a:extLst>
            </p:cNvPr>
            <p:cNvSpPr/>
            <p:nvPr/>
          </p:nvSpPr>
          <p:spPr>
            <a:xfrm>
              <a:off x="6297556" y="4471677"/>
              <a:ext cx="1800000" cy="324657"/>
            </a:xfrm>
            <a:prstGeom prst="roundRect">
              <a:avLst>
                <a:gd name="adj" fmla="val 24446"/>
              </a:avLst>
            </a:prstGeom>
            <a:gradFill flip="none" rotWithShape="0">
              <a:gsLst>
                <a:gs pos="0">
                  <a:schemeClr val="accent2"/>
                </a:gs>
                <a:gs pos="85000">
                  <a:schemeClr val="accent1"/>
                </a:gs>
              </a:gsLst>
              <a:lin ang="5400000" scaled="0"/>
              <a:tileRect/>
            </a:gradFill>
            <a:ln w="12700" cap="flat" cmpd="sng" algn="ctr">
              <a:solidFill>
                <a:schemeClr val="accent1"/>
              </a:solidFill>
              <a:prstDash val="solid"/>
              <a:miter lim="800000"/>
            </a:ln>
            <a:effectLst/>
          </p:spPr>
          <p:txBody>
            <a:bodyPr lIns="98768" tIns="49384" rIns="98768" bIns="49384" rtlCol="0" anchor="t" anchorCtr="0">
              <a:noAutofit/>
            </a:bodyPr>
            <a:lstStyle/>
            <a:p>
              <a:pPr algn="ctr" defTabSz="914491">
                <a:defRPr/>
              </a:pPr>
              <a:endParaRPr lang="zh-CN" altLang="en-US" sz="1945" kern="0" dirty="0">
                <a:gradFill>
                  <a:gsLst>
                    <a:gs pos="0">
                      <a:srgbClr val="00BCF6"/>
                    </a:gs>
                    <a:gs pos="100000">
                      <a:srgbClr val="3792E9"/>
                    </a:gs>
                  </a:gsLst>
                  <a:lin ang="2700000" scaled="0"/>
                </a:gra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4" name="情人节策划-1-4">
              <a:extLst>
                <a:ext uri="{FF2B5EF4-FFF2-40B4-BE49-F238E27FC236}">
                  <a16:creationId xmlns:a16="http://schemas.microsoft.com/office/drawing/2014/main" id="{3B207AC5-9C8D-4205-850A-153663C4CEAA}"/>
                </a:ext>
              </a:extLst>
            </p:cNvPr>
            <p:cNvSpPr txBox="1"/>
            <p:nvPr/>
          </p:nvSpPr>
          <p:spPr>
            <a:xfrm>
              <a:off x="6449791" y="4503183"/>
              <a:ext cx="1495530" cy="261644"/>
            </a:xfrm>
            <a:prstGeom prst="rect">
              <a:avLst/>
            </a:prstGeom>
            <a:noFill/>
            <a:ln w="6350">
              <a:noFill/>
            </a:ln>
          </p:spPr>
          <p:txBody>
            <a:bodyPr wrap="square"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汇报时间：</a:t>
              </a:r>
              <a:r>
                <a:rPr lang="en-US" altLang="zh-CN"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20XX.XX</a:t>
              </a:r>
              <a:endPar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grpSp>
      <p:sp>
        <p:nvSpPr>
          <p:cNvPr id="13" name="情人节策划-2-1"/>
          <p:cNvSpPr txBox="1"/>
          <p:nvPr/>
        </p:nvSpPr>
        <p:spPr>
          <a:xfrm>
            <a:off x="1462337" y="3749809"/>
            <a:ext cx="8990012" cy="338554"/>
          </a:xfrm>
          <a:prstGeom prst="rect">
            <a:avLst/>
          </a:prstGeom>
          <a:noFill/>
        </p:spPr>
        <p:txBody>
          <a:bodyPr wrap="square" rtlCol="0" anchor="t" anchorCtr="0">
            <a:noAutofit/>
          </a:bodyPr>
          <a:lstStyle/>
          <a:p>
            <a:pPr algn="dist" defTabSz="914491">
              <a:defRPr/>
            </a:pPr>
            <a:r>
              <a:rPr lang="en-US" altLang="zh-CN" sz="1600" dirty="0">
                <a:solidFill>
                  <a:schemeClr val="accent3"/>
                </a:solidFill>
                <a:latin typeface="思源黑体 CN Light" panose="020B0300000000000000" pitchFamily="34" charset="-122"/>
                <a:ea typeface="思源黑体 CN Light" panose="020B0300000000000000" pitchFamily="34" charset="-122"/>
                <a:cs typeface="思源黑体 CN Bold" panose="020B0800000000000000" charset="-122"/>
              </a:rPr>
              <a:t>—— VALENTINE'S DAY WEDDING PLANNING TEMPLATE ——</a:t>
            </a:r>
            <a:endParaRPr lang="zh-CN" altLang="en-US" sz="1600" dirty="0">
              <a:solidFill>
                <a:schemeClr val="accent3"/>
              </a:solidFill>
              <a:latin typeface="思源黑体 CN Light" panose="020B0300000000000000" pitchFamily="34" charset="-122"/>
              <a:ea typeface="思源黑体 CN Light" panose="020B0300000000000000" pitchFamily="34" charset="-122"/>
              <a:cs typeface="思源黑体 CN Bold" panose="020B0800000000000000" charset="-122"/>
            </a:endParaRPr>
          </a:p>
        </p:txBody>
      </p:sp>
      <p:sp>
        <p:nvSpPr>
          <p:cNvPr id="26" name="情人节策划-2-2">
            <a:extLst>
              <a:ext uri="{FF2B5EF4-FFF2-40B4-BE49-F238E27FC236}">
                <a16:creationId xmlns:a16="http://schemas.microsoft.com/office/drawing/2014/main" id="{06905EC4-7239-455F-805A-17866AD41566}"/>
              </a:ext>
            </a:extLst>
          </p:cNvPr>
          <p:cNvSpPr txBox="1"/>
          <p:nvPr/>
        </p:nvSpPr>
        <p:spPr>
          <a:xfrm>
            <a:off x="1153568" y="1620103"/>
            <a:ext cx="1907895" cy="1980028"/>
          </a:xfrm>
          <a:prstGeom prst="rect">
            <a:avLst/>
          </a:prstGeom>
          <a:noFill/>
        </p:spPr>
        <p:txBody>
          <a:bodyPr wrap="none" rtlCol="0" anchor="t" anchorCtr="0">
            <a:noAutofit/>
          </a:bodyPr>
          <a:lstStyle/>
          <a:p>
            <a:pPr algn="ctr" defTabSz="914491">
              <a:lnSpc>
                <a:spcPct val="120000"/>
              </a:lnSpc>
              <a:defRPr/>
            </a:pPr>
            <a:r>
              <a:rPr lang="zh-CN" altLang="en-US" sz="115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情</a:t>
            </a:r>
            <a:endPar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27" name="情人节策划-2-3">
            <a:extLst>
              <a:ext uri="{FF2B5EF4-FFF2-40B4-BE49-F238E27FC236}">
                <a16:creationId xmlns:a16="http://schemas.microsoft.com/office/drawing/2014/main" id="{0209D55A-642A-4B74-80C9-B0F3360F4EB5}"/>
              </a:ext>
            </a:extLst>
          </p:cNvPr>
          <p:cNvSpPr txBox="1"/>
          <p:nvPr/>
        </p:nvSpPr>
        <p:spPr>
          <a:xfrm>
            <a:off x="2301729" y="1816692"/>
            <a:ext cx="1624163" cy="1668149"/>
          </a:xfrm>
          <a:prstGeom prst="rect">
            <a:avLst/>
          </a:prstGeom>
          <a:noFill/>
        </p:spPr>
        <p:txBody>
          <a:bodyPr wrap="none" rtlCol="0" anchor="t" anchorCtr="0">
            <a:noAutofit/>
          </a:bodyPr>
          <a:lstStyle/>
          <a:p>
            <a:pPr algn="ctr" defTabSz="914491">
              <a:lnSpc>
                <a:spcPct val="120000"/>
              </a:lnSpc>
              <a:defRPr/>
            </a:pPr>
            <a:r>
              <a:rPr lang="zh-CN" altLang="en-US" sz="96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人</a:t>
            </a:r>
            <a:endParaRPr lang="zh-CN" altLang="en-US" sz="96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28" name="情人节策划-2-4">
            <a:extLst>
              <a:ext uri="{FF2B5EF4-FFF2-40B4-BE49-F238E27FC236}">
                <a16:creationId xmlns:a16="http://schemas.microsoft.com/office/drawing/2014/main" id="{09344A37-BF7B-4D5D-B205-C5E200702555}"/>
              </a:ext>
            </a:extLst>
          </p:cNvPr>
          <p:cNvSpPr txBox="1"/>
          <p:nvPr/>
        </p:nvSpPr>
        <p:spPr>
          <a:xfrm>
            <a:off x="3089128" y="1610999"/>
            <a:ext cx="1733167" cy="1980029"/>
          </a:xfrm>
          <a:prstGeom prst="rect">
            <a:avLst/>
          </a:prstGeom>
          <a:noFill/>
        </p:spPr>
        <p:txBody>
          <a:bodyPr wrap="none" rtlCol="0" anchor="t" anchorCtr="0">
            <a:noAutofit/>
          </a:bodyPr>
          <a:lstStyle/>
          <a:p>
            <a:pPr algn="ctr" defTabSz="914491">
              <a:lnSpc>
                <a:spcPct val="120000"/>
              </a:lnSpc>
              <a:defRPr/>
            </a:pPr>
            <a:r>
              <a:rPr lang="zh-CN" altLang="en-US" sz="115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节</a:t>
            </a:r>
            <a:endPar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29" name="情人节策划-2-5">
            <a:extLst>
              <a:ext uri="{FF2B5EF4-FFF2-40B4-BE49-F238E27FC236}">
                <a16:creationId xmlns:a16="http://schemas.microsoft.com/office/drawing/2014/main" id="{F38B5EB5-522F-4402-96E5-FBFE404CFA7E}"/>
              </a:ext>
            </a:extLst>
          </p:cNvPr>
          <p:cNvSpPr txBox="1"/>
          <p:nvPr/>
        </p:nvSpPr>
        <p:spPr>
          <a:xfrm>
            <a:off x="4144462" y="1779792"/>
            <a:ext cx="1624163" cy="1668149"/>
          </a:xfrm>
          <a:prstGeom prst="rect">
            <a:avLst/>
          </a:prstGeom>
          <a:noFill/>
        </p:spPr>
        <p:txBody>
          <a:bodyPr wrap="none" rtlCol="0" anchor="t" anchorCtr="0">
            <a:noAutofit/>
          </a:bodyPr>
          <a:lstStyle/>
          <a:p>
            <a:pPr algn="ctr" defTabSz="914491">
              <a:lnSpc>
                <a:spcPct val="120000"/>
              </a:lnSpc>
              <a:defRPr/>
            </a:pPr>
            <a:r>
              <a:rPr lang="zh-CN" altLang="en-US" sz="96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婚</a:t>
            </a:r>
          </a:p>
        </p:txBody>
      </p:sp>
      <p:sp>
        <p:nvSpPr>
          <p:cNvPr id="30" name="情人节策划-2-6">
            <a:extLst>
              <a:ext uri="{FF2B5EF4-FFF2-40B4-BE49-F238E27FC236}">
                <a16:creationId xmlns:a16="http://schemas.microsoft.com/office/drawing/2014/main" id="{32D5088D-CD29-44DF-A52D-45AEA17E816E}"/>
              </a:ext>
            </a:extLst>
          </p:cNvPr>
          <p:cNvSpPr txBox="1"/>
          <p:nvPr/>
        </p:nvSpPr>
        <p:spPr>
          <a:xfrm>
            <a:off x="5169446" y="1474456"/>
            <a:ext cx="1907895" cy="1980029"/>
          </a:xfrm>
          <a:prstGeom prst="rect">
            <a:avLst/>
          </a:prstGeom>
          <a:noFill/>
        </p:spPr>
        <p:txBody>
          <a:bodyPr wrap="none" rtlCol="0" anchor="t" anchorCtr="0">
            <a:noAutofit/>
          </a:bodyPr>
          <a:lstStyle/>
          <a:p>
            <a:pPr algn="ctr" defTabSz="914491">
              <a:lnSpc>
                <a:spcPct val="120000"/>
              </a:lnSpc>
              <a:defRPr/>
            </a:pPr>
            <a:r>
              <a:rPr lang="zh-CN" altLang="en-US" sz="115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礼</a:t>
            </a:r>
            <a:endPar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31" name="情人节策划-2-7">
            <a:extLst>
              <a:ext uri="{FF2B5EF4-FFF2-40B4-BE49-F238E27FC236}">
                <a16:creationId xmlns:a16="http://schemas.microsoft.com/office/drawing/2014/main" id="{3C1DAB4B-109E-4D0B-BD50-3F51E656C09E}"/>
              </a:ext>
            </a:extLst>
          </p:cNvPr>
          <p:cNvSpPr txBox="1"/>
          <p:nvPr/>
        </p:nvSpPr>
        <p:spPr>
          <a:xfrm>
            <a:off x="6238767" y="1800531"/>
            <a:ext cx="1534394" cy="1569660"/>
          </a:xfrm>
          <a:prstGeom prst="rect">
            <a:avLst/>
          </a:prstGeom>
          <a:noFill/>
        </p:spPr>
        <p:txBody>
          <a:bodyPr wrap="none" rtlCol="0" anchor="t" anchorCtr="0">
            <a:noAutofit/>
          </a:bodyPr>
          <a:lstStyle/>
          <a:p>
            <a:pPr algn="ctr" defTabSz="914491">
              <a:lnSpc>
                <a:spcPct val="120000"/>
              </a:lnSpc>
              <a:defRPr/>
            </a:pPr>
            <a:r>
              <a:rPr lang="zh-CN" altLang="en-US" sz="90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策</a:t>
            </a:r>
            <a:endParaRPr lang="zh-CN" altLang="en-US" sz="90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32" name="情人节策划-2-8">
            <a:extLst>
              <a:ext uri="{FF2B5EF4-FFF2-40B4-BE49-F238E27FC236}">
                <a16:creationId xmlns:a16="http://schemas.microsoft.com/office/drawing/2014/main" id="{BF48977C-2823-42C7-A82E-C71AD9B03624}"/>
              </a:ext>
            </a:extLst>
          </p:cNvPr>
          <p:cNvSpPr txBox="1"/>
          <p:nvPr/>
        </p:nvSpPr>
        <p:spPr>
          <a:xfrm>
            <a:off x="6995400" y="1563842"/>
            <a:ext cx="1907895" cy="1980029"/>
          </a:xfrm>
          <a:prstGeom prst="rect">
            <a:avLst/>
          </a:prstGeom>
          <a:noFill/>
        </p:spPr>
        <p:txBody>
          <a:bodyPr wrap="none" rtlCol="0" anchor="t" anchorCtr="0">
            <a:noAutofit/>
          </a:bodyPr>
          <a:lstStyle/>
          <a:p>
            <a:pPr algn="ctr" defTabSz="914491">
              <a:lnSpc>
                <a:spcPct val="120000"/>
              </a:lnSpc>
              <a:defRPr/>
            </a:pPr>
            <a:r>
              <a:rPr lang="zh-CN" altLang="en-US" sz="115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划</a:t>
            </a:r>
            <a:endPar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33" name="情人节策划-2-9">
            <a:extLst>
              <a:ext uri="{FF2B5EF4-FFF2-40B4-BE49-F238E27FC236}">
                <a16:creationId xmlns:a16="http://schemas.microsoft.com/office/drawing/2014/main" id="{F5E0FB12-C345-434D-BE07-39234110D4FF}"/>
              </a:ext>
            </a:extLst>
          </p:cNvPr>
          <p:cNvSpPr txBox="1"/>
          <p:nvPr/>
        </p:nvSpPr>
        <p:spPr>
          <a:xfrm>
            <a:off x="8045988" y="1848646"/>
            <a:ext cx="1907895" cy="1980029"/>
          </a:xfrm>
          <a:prstGeom prst="rect">
            <a:avLst/>
          </a:prstGeom>
          <a:noFill/>
        </p:spPr>
        <p:txBody>
          <a:bodyPr wrap="none" rtlCol="0" anchor="t" anchorCtr="0">
            <a:noAutofit/>
          </a:bodyPr>
          <a:lstStyle/>
          <a:p>
            <a:pPr algn="ctr" defTabSz="914491">
              <a:lnSpc>
                <a:spcPct val="120000"/>
              </a:lnSpc>
              <a:defRPr/>
            </a:pPr>
            <a:r>
              <a:rPr lang="zh-CN" altLang="en-US" sz="115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模</a:t>
            </a:r>
            <a:endPar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34" name="情人节策划-2-10">
            <a:extLst>
              <a:ext uri="{FF2B5EF4-FFF2-40B4-BE49-F238E27FC236}">
                <a16:creationId xmlns:a16="http://schemas.microsoft.com/office/drawing/2014/main" id="{005CB72A-BF8E-4985-96F3-E314E55F1E71}"/>
              </a:ext>
            </a:extLst>
          </p:cNvPr>
          <p:cNvSpPr txBox="1"/>
          <p:nvPr/>
        </p:nvSpPr>
        <p:spPr>
          <a:xfrm>
            <a:off x="9132125" y="1503325"/>
            <a:ext cx="1907895" cy="1980029"/>
          </a:xfrm>
          <a:prstGeom prst="rect">
            <a:avLst/>
          </a:prstGeom>
          <a:noFill/>
        </p:spPr>
        <p:txBody>
          <a:bodyPr wrap="none" rtlCol="0" anchor="t" anchorCtr="0">
            <a:noAutofit/>
          </a:bodyPr>
          <a:lstStyle/>
          <a:p>
            <a:pPr algn="ctr" defTabSz="914491">
              <a:lnSpc>
                <a:spcPct val="120000"/>
              </a:lnSpc>
              <a:defRPr/>
            </a:pPr>
            <a:r>
              <a:rPr lang="zh-CN" altLang="en-US" sz="1150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板</a:t>
            </a:r>
            <a:endPar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endParaRPr>
          </a:p>
        </p:txBody>
      </p:sp>
      <p:sp>
        <p:nvSpPr>
          <p:cNvPr id="4" name="情人节策划-2-11">
            <a:extLst>
              <a:ext uri="{FF2B5EF4-FFF2-40B4-BE49-F238E27FC236}">
                <a16:creationId xmlns:a16="http://schemas.microsoft.com/office/drawing/2014/main" id="{01D9A504-ED31-4D63-9ABE-274CAADC8C88}"/>
              </a:ext>
            </a:extLst>
          </p:cNvPr>
          <p:cNvSpPr/>
          <p:nvPr/>
        </p:nvSpPr>
        <p:spPr>
          <a:xfrm>
            <a:off x="1277343" y="3503629"/>
            <a:ext cx="9360000" cy="36000"/>
          </a:xfrm>
          <a:prstGeom prst="roundRect">
            <a:avLst/>
          </a:prstGeom>
          <a:gradFill flip="none" rotWithShape="0">
            <a:gsLst>
              <a:gs pos="70000">
                <a:schemeClr val="accent1"/>
              </a:gs>
              <a:gs pos="0">
                <a:schemeClr val="accent2"/>
              </a:gs>
            </a:gsLst>
            <a:lin ang="2700000" scaled="0"/>
            <a:tileRect/>
          </a:gradFill>
          <a:ln>
            <a:noFill/>
          </a:ln>
          <a:effectLst>
            <a:outerShdw dist="381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zh-CN" altLang="en-US"/>
          </a:p>
        </p:txBody>
      </p:sp>
      <p:pic>
        <p:nvPicPr>
          <p:cNvPr id="37" name="情人节策划-3">
            <a:hlinkClick r:id="rId2"/>
            <a:extLst>
              <a:ext uri="{FF2B5EF4-FFF2-40B4-BE49-F238E27FC236}">
                <a16:creationId xmlns:a16="http://schemas.microsoft.com/office/drawing/2014/main" id="{D46F2D7E-BE12-4D5A-99A0-6C3A3ACE1A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4736" y="640748"/>
            <a:ext cx="1875225" cy="247529"/>
          </a:xfrm>
          <a:prstGeom prst="rect">
            <a:avLst/>
          </a:prstGeom>
        </p:spPr>
      </p:pic>
    </p:spTree>
    <p:extLst>
      <p:ext uri="{BB962C8B-B14F-4D97-AF65-F5344CB8AC3E}">
        <p14:creationId xmlns:p14="http://schemas.microsoft.com/office/powerpoint/2010/main" val="238884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情人节策划-1">
            <a:extLst>
              <a:ext uri="{FF2B5EF4-FFF2-40B4-BE49-F238E27FC236}">
                <a16:creationId xmlns:a16="http://schemas.microsoft.com/office/drawing/2014/main" id="{467B386C-748D-4055-95A7-D25D4B8BD0E8}"/>
              </a:ext>
            </a:extLst>
          </p:cNvPr>
          <p:cNvSpPr>
            <a:spLocks noGrp="1"/>
          </p:cNvSpPr>
          <p:nvPr>
            <p:ph type="body" sz="quarter" idx="14"/>
          </p:nvPr>
        </p:nvSpPr>
        <p:spPr>
          <a:xfrm>
            <a:off x="4124528" y="1219326"/>
            <a:ext cx="3944532" cy="252807"/>
          </a:xfrm>
        </p:spPr>
        <p:txBody>
          <a:bodyPr vert="horz" anchor="t" anchorCtr="0">
            <a:noAutofit/>
          </a:bodyPr>
          <a:lstStyle/>
          <a:p>
            <a:r>
              <a:rPr lang="en-US" altLang="zh-CN" dirty="0"/>
              <a:t>OVERALL PROCESS OF ACTIVITIES</a:t>
            </a:r>
          </a:p>
        </p:txBody>
      </p:sp>
      <p:sp>
        <p:nvSpPr>
          <p:cNvPr id="25" name="情人节策划-2">
            <a:extLst>
              <a:ext uri="{FF2B5EF4-FFF2-40B4-BE49-F238E27FC236}">
                <a16:creationId xmlns:a16="http://schemas.microsoft.com/office/drawing/2014/main" id="{4AEBBC1A-1EAB-4511-B004-05165A9D553E}"/>
              </a:ext>
            </a:extLst>
          </p:cNvPr>
          <p:cNvSpPr>
            <a:spLocks noGrp="1"/>
          </p:cNvSpPr>
          <p:nvPr>
            <p:ph type="body" sz="quarter" idx="15"/>
          </p:nvPr>
        </p:nvSpPr>
        <p:spPr>
          <a:xfrm>
            <a:off x="5062442" y="547356"/>
            <a:ext cx="2889486" cy="527505"/>
          </a:xfrm>
        </p:spPr>
        <p:txBody>
          <a:bodyPr vert="horz" anchor="t" anchorCtr="0">
            <a:noAutofit/>
          </a:bodyPr>
          <a:lstStyle/>
          <a:p>
            <a:r>
              <a:rPr lang="zh-CN" altLang="en-US" dirty="0"/>
              <a:t>活动整体流程</a:t>
            </a:r>
          </a:p>
        </p:txBody>
      </p:sp>
      <p:sp>
        <p:nvSpPr>
          <p:cNvPr id="26" name="情人节策划-3">
            <a:extLst>
              <a:ext uri="{FF2B5EF4-FFF2-40B4-BE49-F238E27FC236}">
                <a16:creationId xmlns:a16="http://schemas.microsoft.com/office/drawing/2014/main" id="{21C855F8-2D6D-46C0-B668-9DC3993EE5A4}"/>
              </a:ext>
            </a:extLst>
          </p:cNvPr>
          <p:cNvSpPr>
            <a:spLocks noGrp="1"/>
          </p:cNvSpPr>
          <p:nvPr>
            <p:ph type="body" sz="quarter" idx="16"/>
          </p:nvPr>
        </p:nvSpPr>
        <p:spPr>
          <a:xfrm>
            <a:off x="4198876" y="597268"/>
            <a:ext cx="632825" cy="405690"/>
          </a:xfrm>
        </p:spPr>
        <p:txBody>
          <a:bodyPr vert="horz" anchor="t" anchorCtr="0">
            <a:noAutofit/>
          </a:bodyPr>
          <a:lstStyle/>
          <a:p>
            <a:r>
              <a:rPr lang="en-US" altLang="zh-CN" dirty="0"/>
              <a:t>2</a:t>
            </a:r>
            <a:endParaRPr lang="zh-CN" altLang="en-US" dirty="0"/>
          </a:p>
        </p:txBody>
      </p:sp>
      <p:cxnSp>
        <p:nvCxnSpPr>
          <p:cNvPr id="47" name="情人节策划-4-1">
            <a:extLst>
              <a:ext uri="{FF2B5EF4-FFF2-40B4-BE49-F238E27FC236}">
                <a16:creationId xmlns:a16="http://schemas.microsoft.com/office/drawing/2014/main" id="{6ED458A5-6DF0-4375-96C8-571E429617D7}"/>
              </a:ext>
            </a:extLst>
          </p:cNvPr>
          <p:cNvCxnSpPr/>
          <p:nvPr/>
        </p:nvCxnSpPr>
        <p:spPr>
          <a:xfrm>
            <a:off x="670806" y="3809091"/>
            <a:ext cx="4250111"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8" name="情人节策划-4-2">
            <a:extLst>
              <a:ext uri="{FF2B5EF4-FFF2-40B4-BE49-F238E27FC236}">
                <a16:creationId xmlns:a16="http://schemas.microsoft.com/office/drawing/2014/main" id="{C9811A33-673F-4C57-9BD9-C79F9E1E8AFB}"/>
              </a:ext>
            </a:extLst>
          </p:cNvPr>
          <p:cNvCxnSpPr/>
          <p:nvPr/>
        </p:nvCxnSpPr>
        <p:spPr>
          <a:xfrm>
            <a:off x="7053147" y="3809091"/>
            <a:ext cx="4469635"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4" name="情人节策划-5-1">
            <a:extLst>
              <a:ext uri="{FF2B5EF4-FFF2-40B4-BE49-F238E27FC236}">
                <a16:creationId xmlns:a16="http://schemas.microsoft.com/office/drawing/2014/main" id="{E6FEC051-1AE9-4D42-8615-E51FDFD97D99}"/>
              </a:ext>
            </a:extLst>
          </p:cNvPr>
          <p:cNvSpPr/>
          <p:nvPr/>
        </p:nvSpPr>
        <p:spPr>
          <a:xfrm>
            <a:off x="7584616" y="2524501"/>
            <a:ext cx="4057979" cy="894604"/>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这里输入一段文字请在这里输入一段文字请在这里输入一段文字请在这里输入一段文字请在这里输入一段</a:t>
            </a:r>
          </a:p>
        </p:txBody>
      </p:sp>
      <p:sp>
        <p:nvSpPr>
          <p:cNvPr id="65" name="情人节策划-5-2">
            <a:extLst>
              <a:ext uri="{FF2B5EF4-FFF2-40B4-BE49-F238E27FC236}">
                <a16:creationId xmlns:a16="http://schemas.microsoft.com/office/drawing/2014/main" id="{ECAAFA68-EC32-4EDC-90E2-6BDF5EEE9D43}"/>
              </a:ext>
            </a:extLst>
          </p:cNvPr>
          <p:cNvSpPr txBox="1"/>
          <p:nvPr/>
        </p:nvSpPr>
        <p:spPr>
          <a:xfrm>
            <a:off x="7584616" y="2135461"/>
            <a:ext cx="2204905" cy="461665"/>
          </a:xfrm>
          <a:prstGeom prst="rect">
            <a:avLst/>
          </a:prstGeom>
          <a:noFill/>
        </p:spPr>
        <p:txBody>
          <a:bodyPr vert="horz" wrap="square" rtlCol="0" anchor="t" anchorCtr="0">
            <a:noAutofit/>
          </a:bodyPr>
          <a:lstStyle/>
          <a:p>
            <a:pPr defTabSz="914491">
              <a:defRPr/>
            </a:pP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情侣心有灵犀</a:t>
            </a:r>
          </a:p>
        </p:txBody>
      </p:sp>
      <p:sp>
        <p:nvSpPr>
          <p:cNvPr id="68" name="情人节策划-6-1">
            <a:extLst>
              <a:ext uri="{FF2B5EF4-FFF2-40B4-BE49-F238E27FC236}">
                <a16:creationId xmlns:a16="http://schemas.microsoft.com/office/drawing/2014/main" id="{B7E66BBE-7793-4EEF-9462-673C3C5E6975}"/>
              </a:ext>
            </a:extLst>
          </p:cNvPr>
          <p:cNvSpPr/>
          <p:nvPr/>
        </p:nvSpPr>
        <p:spPr>
          <a:xfrm>
            <a:off x="8149775" y="4498381"/>
            <a:ext cx="3492820" cy="1171603"/>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段文字请在这里输入一段文字请在这里输入一段文字请在这里输入一段文字请在这里输入</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字请在这里输入一段</a:t>
            </a:r>
          </a:p>
        </p:txBody>
      </p:sp>
      <p:sp>
        <p:nvSpPr>
          <p:cNvPr id="69" name="情人节策划-6-2">
            <a:extLst>
              <a:ext uri="{FF2B5EF4-FFF2-40B4-BE49-F238E27FC236}">
                <a16:creationId xmlns:a16="http://schemas.microsoft.com/office/drawing/2014/main" id="{D4F76D64-559D-44CF-872E-CE389E4A5579}"/>
              </a:ext>
            </a:extLst>
          </p:cNvPr>
          <p:cNvSpPr txBox="1"/>
          <p:nvPr/>
        </p:nvSpPr>
        <p:spPr>
          <a:xfrm>
            <a:off x="8149774" y="4109341"/>
            <a:ext cx="2154097"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情侣互问互答</a:t>
            </a:r>
          </a:p>
        </p:txBody>
      </p:sp>
      <p:sp>
        <p:nvSpPr>
          <p:cNvPr id="71" name="情人节策划-7-1">
            <a:extLst>
              <a:ext uri="{FF2B5EF4-FFF2-40B4-BE49-F238E27FC236}">
                <a16:creationId xmlns:a16="http://schemas.microsoft.com/office/drawing/2014/main" id="{0AFF3B40-ABA8-4C43-91C9-4C565A89A46A}"/>
              </a:ext>
            </a:extLst>
          </p:cNvPr>
          <p:cNvSpPr/>
          <p:nvPr/>
        </p:nvSpPr>
        <p:spPr>
          <a:xfrm flipH="1">
            <a:off x="550994" y="2524501"/>
            <a:ext cx="4057979" cy="894604"/>
          </a:xfrm>
          <a:prstGeom prst="rect">
            <a:avLst/>
          </a:prstGeom>
        </p:spPr>
        <p:txBody>
          <a:bodyPr vert="horz" wrap="square" anchor="t" anchorCtr="0">
            <a:noAutofit/>
          </a:bodyPr>
          <a:lstStyle/>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这里输入一段文字请在这里输入一段文字请在这里输入一段文字请在这里输入一段文字请在这里输入一段</a:t>
            </a:r>
          </a:p>
        </p:txBody>
      </p:sp>
      <p:sp>
        <p:nvSpPr>
          <p:cNvPr id="72" name="情人节策划-7-2">
            <a:extLst>
              <a:ext uri="{FF2B5EF4-FFF2-40B4-BE49-F238E27FC236}">
                <a16:creationId xmlns:a16="http://schemas.microsoft.com/office/drawing/2014/main" id="{A4E02387-67BA-4CB6-8521-92061EEB6EFC}"/>
              </a:ext>
            </a:extLst>
          </p:cNvPr>
          <p:cNvSpPr txBox="1"/>
          <p:nvPr/>
        </p:nvSpPr>
        <p:spPr>
          <a:xfrm flipH="1">
            <a:off x="2223487" y="2135461"/>
            <a:ext cx="2385485" cy="461665"/>
          </a:xfrm>
          <a:prstGeom prst="rect">
            <a:avLst/>
          </a:prstGeom>
          <a:noFill/>
        </p:spPr>
        <p:txBody>
          <a:bodyPr vert="horz" wrap="square" rtlCol="0" anchor="t" anchorCtr="0">
            <a:noAutofit/>
          </a:bodyPr>
          <a:lstStyle/>
          <a:p>
            <a:pPr algn="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情侣默契游戏</a:t>
            </a:r>
          </a:p>
        </p:txBody>
      </p:sp>
      <p:sp>
        <p:nvSpPr>
          <p:cNvPr id="74" name="情人节策划-8-1">
            <a:extLst>
              <a:ext uri="{FF2B5EF4-FFF2-40B4-BE49-F238E27FC236}">
                <a16:creationId xmlns:a16="http://schemas.microsoft.com/office/drawing/2014/main" id="{124CC5E9-CEEA-4D34-87FB-5DEC1342F411}"/>
              </a:ext>
            </a:extLst>
          </p:cNvPr>
          <p:cNvSpPr/>
          <p:nvPr/>
        </p:nvSpPr>
        <p:spPr>
          <a:xfrm flipH="1">
            <a:off x="550994" y="4498381"/>
            <a:ext cx="3492820" cy="1171603"/>
          </a:xfrm>
          <a:prstGeom prst="rect">
            <a:avLst/>
          </a:prstGeom>
        </p:spPr>
        <p:txBody>
          <a:bodyPr vert="horz" wrap="square" anchor="t" anchorCtr="0">
            <a:noAutofit/>
          </a:bodyPr>
          <a:lstStyle/>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段文字请在这里输入一段文字请在这里输入一段文字请在这里输入一段文字请在这里输入</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字请在这里输入一段</a:t>
            </a:r>
          </a:p>
        </p:txBody>
      </p:sp>
      <p:sp>
        <p:nvSpPr>
          <p:cNvPr id="75" name="情人节策划-8-2">
            <a:extLst>
              <a:ext uri="{FF2B5EF4-FFF2-40B4-BE49-F238E27FC236}">
                <a16:creationId xmlns:a16="http://schemas.microsoft.com/office/drawing/2014/main" id="{79D972D9-D24E-45F6-B4C5-98524F45702D}"/>
              </a:ext>
            </a:extLst>
          </p:cNvPr>
          <p:cNvSpPr txBox="1"/>
          <p:nvPr/>
        </p:nvSpPr>
        <p:spPr>
          <a:xfrm flipH="1">
            <a:off x="1842487" y="4109341"/>
            <a:ext cx="2201327" cy="461665"/>
          </a:xfrm>
          <a:prstGeom prst="rect">
            <a:avLst/>
          </a:prstGeom>
          <a:noFill/>
        </p:spPr>
        <p:txBody>
          <a:bodyPr vert="horz" wrap="square" rtlCol="0" anchor="t" anchorCtr="0">
            <a:noAutofit/>
          </a:bodyPr>
          <a:lstStyle/>
          <a:p>
            <a:pPr algn="r" defTabSz="914491">
              <a:defRPr/>
            </a:pP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情侣情歌对唱</a:t>
            </a:r>
          </a:p>
        </p:txBody>
      </p:sp>
      <p:grpSp>
        <p:nvGrpSpPr>
          <p:cNvPr id="27" name="íşḷïḍé">
            <a:extLst>
              <a:ext uri="{FF2B5EF4-FFF2-40B4-BE49-F238E27FC236}">
                <a16:creationId xmlns:a16="http://schemas.microsoft.com/office/drawing/2014/main" id="{7AED29ED-AB56-4761-9043-342B691D1C91}"/>
              </a:ext>
            </a:extLst>
          </p:cNvPr>
          <p:cNvGrpSpPr/>
          <p:nvPr/>
        </p:nvGrpSpPr>
        <p:grpSpPr>
          <a:xfrm>
            <a:off x="4260710" y="2293009"/>
            <a:ext cx="3485420" cy="3714192"/>
            <a:chOff x="4899258" y="1913651"/>
            <a:chExt cx="2945594" cy="3706037"/>
          </a:xfrm>
          <a:effectLst/>
        </p:grpSpPr>
        <p:grpSp>
          <p:nvGrpSpPr>
            <p:cNvPr id="28" name="ïSlîḋê">
              <a:extLst>
                <a:ext uri="{FF2B5EF4-FFF2-40B4-BE49-F238E27FC236}">
                  <a16:creationId xmlns:a16="http://schemas.microsoft.com/office/drawing/2014/main" id="{64702647-C642-4977-98AC-929D7FA7B103}"/>
                </a:ext>
              </a:extLst>
            </p:cNvPr>
            <p:cNvGrpSpPr/>
            <p:nvPr/>
          </p:nvGrpSpPr>
          <p:grpSpPr>
            <a:xfrm>
              <a:off x="4899258" y="3081120"/>
              <a:ext cx="2945594" cy="2538568"/>
              <a:chOff x="3386138" y="2149475"/>
              <a:chExt cx="2368550" cy="1484313"/>
            </a:xfrm>
            <a:effectLst/>
          </p:grpSpPr>
          <p:sp>
            <p:nvSpPr>
              <p:cNvPr id="32" name="情人节策划-9-1">
                <a:extLst>
                  <a:ext uri="{FF2B5EF4-FFF2-40B4-BE49-F238E27FC236}">
                    <a16:creationId xmlns:a16="http://schemas.microsoft.com/office/drawing/2014/main" id="{743F10B7-C4F8-417F-B6F9-59C307B91E7B}"/>
                  </a:ext>
                </a:extLst>
              </p:cNvPr>
              <p:cNvSpPr/>
              <p:nvPr/>
            </p:nvSpPr>
            <p:spPr bwMode="auto">
              <a:xfrm>
                <a:off x="3386138" y="2579688"/>
                <a:ext cx="1184275" cy="1054100"/>
              </a:xfrm>
              <a:custGeom>
                <a:avLst/>
                <a:gdLst/>
                <a:ahLst/>
                <a:cxnLst>
                  <a:cxn ang="0">
                    <a:pos x="746" y="266"/>
                  </a:cxn>
                  <a:cxn ang="0">
                    <a:pos x="743" y="664"/>
                  </a:cxn>
                  <a:cxn ang="0">
                    <a:pos x="0" y="266"/>
                  </a:cxn>
                  <a:cxn ang="0">
                    <a:pos x="190" y="0"/>
                  </a:cxn>
                  <a:cxn ang="0">
                    <a:pos x="746" y="266"/>
                  </a:cxn>
                  <a:cxn ang="0">
                    <a:pos x="746" y="266"/>
                  </a:cxn>
                  <a:cxn ang="0">
                    <a:pos x="746" y="266"/>
                  </a:cxn>
                </a:cxnLst>
                <a:rect l="0" t="0" r="r" b="b"/>
                <a:pathLst>
                  <a:path w="746" h="664">
                    <a:moveTo>
                      <a:pt x="746" y="266"/>
                    </a:moveTo>
                    <a:lnTo>
                      <a:pt x="743" y="664"/>
                    </a:lnTo>
                    <a:lnTo>
                      <a:pt x="0" y="266"/>
                    </a:lnTo>
                    <a:lnTo>
                      <a:pt x="190" y="0"/>
                    </a:lnTo>
                    <a:lnTo>
                      <a:pt x="746" y="266"/>
                    </a:lnTo>
                    <a:lnTo>
                      <a:pt x="746" y="266"/>
                    </a:lnTo>
                    <a:lnTo>
                      <a:pt x="746" y="266"/>
                    </a:lnTo>
                    <a:close/>
                  </a:path>
                </a:pathLst>
              </a:custGeom>
              <a:solidFill>
                <a:schemeClr val="accent1"/>
              </a:solidFill>
              <a:ln w="9525">
                <a:noFill/>
                <a:round/>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3" name="情人节策划-9-2">
                <a:extLst>
                  <a:ext uri="{FF2B5EF4-FFF2-40B4-BE49-F238E27FC236}">
                    <a16:creationId xmlns:a16="http://schemas.microsoft.com/office/drawing/2014/main" id="{E7CB7891-867B-4709-AFFB-75226A780855}"/>
                  </a:ext>
                </a:extLst>
              </p:cNvPr>
              <p:cNvSpPr/>
              <p:nvPr/>
            </p:nvSpPr>
            <p:spPr bwMode="auto">
              <a:xfrm>
                <a:off x="4570413" y="2579688"/>
                <a:ext cx="1184275" cy="1054100"/>
              </a:xfrm>
              <a:custGeom>
                <a:avLst/>
                <a:gdLst/>
                <a:ahLst/>
                <a:cxnLst>
                  <a:cxn ang="0">
                    <a:pos x="3" y="266"/>
                  </a:cxn>
                  <a:cxn ang="0">
                    <a:pos x="0" y="664"/>
                  </a:cxn>
                  <a:cxn ang="0">
                    <a:pos x="746" y="266"/>
                  </a:cxn>
                  <a:cxn ang="0">
                    <a:pos x="555" y="0"/>
                  </a:cxn>
                  <a:cxn ang="0">
                    <a:pos x="3" y="266"/>
                  </a:cxn>
                  <a:cxn ang="0">
                    <a:pos x="3" y="266"/>
                  </a:cxn>
                  <a:cxn ang="0">
                    <a:pos x="3" y="266"/>
                  </a:cxn>
                </a:cxnLst>
                <a:rect l="0" t="0" r="r" b="b"/>
                <a:pathLst>
                  <a:path w="746" h="664">
                    <a:moveTo>
                      <a:pt x="3" y="266"/>
                    </a:moveTo>
                    <a:lnTo>
                      <a:pt x="0" y="664"/>
                    </a:lnTo>
                    <a:lnTo>
                      <a:pt x="746" y="266"/>
                    </a:lnTo>
                    <a:lnTo>
                      <a:pt x="555" y="0"/>
                    </a:lnTo>
                    <a:lnTo>
                      <a:pt x="3" y="266"/>
                    </a:lnTo>
                    <a:lnTo>
                      <a:pt x="3" y="266"/>
                    </a:lnTo>
                    <a:lnTo>
                      <a:pt x="3" y="266"/>
                    </a:lnTo>
                    <a:close/>
                  </a:path>
                </a:pathLst>
              </a:custGeom>
              <a:solidFill>
                <a:schemeClr val="accent2"/>
              </a:solidFill>
              <a:ln w="9525">
                <a:noFill/>
                <a:round/>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4" name="情人节策划-9-3">
                <a:extLst>
                  <a:ext uri="{FF2B5EF4-FFF2-40B4-BE49-F238E27FC236}">
                    <a16:creationId xmlns:a16="http://schemas.microsoft.com/office/drawing/2014/main" id="{683FFEAD-0141-4167-BD35-C465A8C74052}"/>
                  </a:ext>
                </a:extLst>
              </p:cNvPr>
              <p:cNvSpPr/>
              <p:nvPr/>
            </p:nvSpPr>
            <p:spPr bwMode="auto">
              <a:xfrm>
                <a:off x="3687763" y="2149475"/>
                <a:ext cx="1766888" cy="852488"/>
              </a:xfrm>
              <a:custGeom>
                <a:avLst/>
                <a:gdLst/>
                <a:ahLst/>
                <a:cxnLst>
                  <a:cxn ang="0">
                    <a:pos x="0" y="268"/>
                  </a:cxn>
                  <a:cxn ang="0">
                    <a:pos x="556" y="0"/>
                  </a:cxn>
                  <a:cxn ang="0">
                    <a:pos x="1113" y="268"/>
                  </a:cxn>
                  <a:cxn ang="0">
                    <a:pos x="556" y="537"/>
                  </a:cxn>
                  <a:cxn ang="0">
                    <a:pos x="0" y="268"/>
                  </a:cxn>
                  <a:cxn ang="0">
                    <a:pos x="0" y="268"/>
                  </a:cxn>
                </a:cxnLst>
                <a:rect l="0" t="0" r="r" b="b"/>
                <a:pathLst>
                  <a:path w="1113" h="537">
                    <a:moveTo>
                      <a:pt x="0" y="268"/>
                    </a:moveTo>
                    <a:lnTo>
                      <a:pt x="556" y="0"/>
                    </a:lnTo>
                    <a:lnTo>
                      <a:pt x="1113" y="268"/>
                    </a:lnTo>
                    <a:lnTo>
                      <a:pt x="556" y="537"/>
                    </a:lnTo>
                    <a:lnTo>
                      <a:pt x="0" y="268"/>
                    </a:lnTo>
                    <a:lnTo>
                      <a:pt x="0" y="268"/>
                    </a:lnTo>
                    <a:close/>
                  </a:path>
                </a:pathLst>
              </a:custGeom>
              <a:solidFill>
                <a:schemeClr val="accent4"/>
              </a:solidFill>
              <a:ln w="9525">
                <a:noFill/>
                <a:round/>
              </a:ln>
            </p:spPr>
            <p:txBody>
              <a:bodyPr vert="horz" anchor="t" anchorCtr="0">
                <a:noAutofit/>
              </a:bodyPr>
              <a:lstStyle/>
              <a:p>
                <a:pPr algn="ctr" defTabSz="914491">
                  <a:defRPr/>
                </a:pPr>
                <a:endParaRPr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29" name="íṧľïḋè">
              <a:extLst>
                <a:ext uri="{FF2B5EF4-FFF2-40B4-BE49-F238E27FC236}">
                  <a16:creationId xmlns:a16="http://schemas.microsoft.com/office/drawing/2014/main" id="{AC2A5BD7-4D89-4975-9CDD-16AB0463F906}"/>
                </a:ext>
              </a:extLst>
            </p:cNvPr>
            <p:cNvGrpSpPr/>
            <p:nvPr/>
          </p:nvGrpSpPr>
          <p:grpSpPr>
            <a:xfrm>
              <a:off x="5373081" y="1913651"/>
              <a:ext cx="1997951" cy="2315934"/>
              <a:chOff x="3767138" y="1466850"/>
              <a:chExt cx="1606551" cy="1354138"/>
            </a:xfrm>
            <a:effectLst/>
          </p:grpSpPr>
          <p:sp>
            <p:nvSpPr>
              <p:cNvPr id="30" name="情人节策划-9-4">
                <a:extLst>
                  <a:ext uri="{FF2B5EF4-FFF2-40B4-BE49-F238E27FC236}">
                    <a16:creationId xmlns:a16="http://schemas.microsoft.com/office/drawing/2014/main" id="{39003589-337B-44BD-ADA4-2BB25B3CEA19}"/>
                  </a:ext>
                </a:extLst>
              </p:cNvPr>
              <p:cNvSpPr/>
              <p:nvPr/>
            </p:nvSpPr>
            <p:spPr bwMode="auto">
              <a:xfrm>
                <a:off x="3767138" y="1466850"/>
                <a:ext cx="823913" cy="1354138"/>
              </a:xfrm>
              <a:custGeom>
                <a:avLst/>
                <a:gdLst/>
                <a:ahLst/>
                <a:cxnLst>
                  <a:cxn ang="0">
                    <a:pos x="519" y="853"/>
                  </a:cxn>
                  <a:cxn ang="0">
                    <a:pos x="0" y="621"/>
                  </a:cxn>
                  <a:cxn ang="0">
                    <a:pos x="516" y="0"/>
                  </a:cxn>
                  <a:cxn ang="0">
                    <a:pos x="519" y="853"/>
                  </a:cxn>
                  <a:cxn ang="0">
                    <a:pos x="519" y="853"/>
                  </a:cxn>
                  <a:cxn ang="0">
                    <a:pos x="519" y="853"/>
                  </a:cxn>
                </a:cxnLst>
                <a:rect l="0" t="0" r="r" b="b"/>
                <a:pathLst>
                  <a:path w="519" h="853">
                    <a:moveTo>
                      <a:pt x="519" y="853"/>
                    </a:moveTo>
                    <a:lnTo>
                      <a:pt x="0" y="621"/>
                    </a:lnTo>
                    <a:lnTo>
                      <a:pt x="516" y="0"/>
                    </a:lnTo>
                    <a:lnTo>
                      <a:pt x="519" y="853"/>
                    </a:lnTo>
                    <a:lnTo>
                      <a:pt x="519" y="853"/>
                    </a:lnTo>
                    <a:lnTo>
                      <a:pt x="519" y="853"/>
                    </a:lnTo>
                    <a:close/>
                  </a:path>
                </a:pathLst>
              </a:custGeom>
              <a:solidFill>
                <a:schemeClr val="accent1"/>
              </a:solidFill>
              <a:ln w="9525">
                <a:noFill/>
                <a:round/>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1" name="情人节策划-9-5">
                <a:extLst>
                  <a:ext uri="{FF2B5EF4-FFF2-40B4-BE49-F238E27FC236}">
                    <a16:creationId xmlns:a16="http://schemas.microsoft.com/office/drawing/2014/main" id="{C6FCBA09-7B41-42C4-AD29-CD311C0A1293}"/>
                  </a:ext>
                </a:extLst>
              </p:cNvPr>
              <p:cNvSpPr/>
              <p:nvPr/>
            </p:nvSpPr>
            <p:spPr bwMode="auto">
              <a:xfrm>
                <a:off x="4581526" y="1466850"/>
                <a:ext cx="792163" cy="1354138"/>
              </a:xfrm>
              <a:custGeom>
                <a:avLst/>
                <a:gdLst/>
                <a:ahLst/>
                <a:cxnLst>
                  <a:cxn ang="0">
                    <a:pos x="1" y="853"/>
                  </a:cxn>
                  <a:cxn ang="0">
                    <a:pos x="499" y="632"/>
                  </a:cxn>
                  <a:cxn ang="0">
                    <a:pos x="0" y="0"/>
                  </a:cxn>
                  <a:cxn ang="0">
                    <a:pos x="1" y="853"/>
                  </a:cxn>
                  <a:cxn ang="0">
                    <a:pos x="1" y="853"/>
                  </a:cxn>
                  <a:cxn ang="0">
                    <a:pos x="1" y="853"/>
                  </a:cxn>
                </a:cxnLst>
                <a:rect l="0" t="0" r="r" b="b"/>
                <a:pathLst>
                  <a:path w="499" h="853">
                    <a:moveTo>
                      <a:pt x="1" y="853"/>
                    </a:moveTo>
                    <a:lnTo>
                      <a:pt x="499" y="632"/>
                    </a:lnTo>
                    <a:lnTo>
                      <a:pt x="0" y="0"/>
                    </a:lnTo>
                    <a:lnTo>
                      <a:pt x="1" y="853"/>
                    </a:lnTo>
                    <a:lnTo>
                      <a:pt x="1" y="853"/>
                    </a:lnTo>
                    <a:lnTo>
                      <a:pt x="1" y="853"/>
                    </a:lnTo>
                    <a:close/>
                  </a:path>
                </a:pathLst>
              </a:custGeom>
              <a:solidFill>
                <a:schemeClr val="accent2"/>
              </a:solidFill>
              <a:ln w="9525">
                <a:noFill/>
                <a:round/>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sp>
        <p:nvSpPr>
          <p:cNvPr id="50" name="情人节策划-9-6">
            <a:extLst>
              <a:ext uri="{FF2B5EF4-FFF2-40B4-BE49-F238E27FC236}">
                <a16:creationId xmlns:a16="http://schemas.microsoft.com/office/drawing/2014/main" id="{CECF668D-A223-4B74-BFBA-1034FC82228C}"/>
              </a:ext>
            </a:extLst>
          </p:cNvPr>
          <p:cNvSpPr/>
          <p:nvPr/>
        </p:nvSpPr>
        <p:spPr>
          <a:xfrm>
            <a:off x="5692299" y="1942288"/>
            <a:ext cx="649683" cy="649683"/>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4"/>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vert="horz"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91">
              <a:defRPr/>
            </a:pPr>
            <a:endParaRPr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96" name="组合 95">
            <a:extLst>
              <a:ext uri="{FF2B5EF4-FFF2-40B4-BE49-F238E27FC236}">
                <a16:creationId xmlns:a16="http://schemas.microsoft.com/office/drawing/2014/main" id="{DC1B2A18-3F3A-4AB2-B1CC-B9B6C3E4575D}"/>
              </a:ext>
            </a:extLst>
          </p:cNvPr>
          <p:cNvGrpSpPr/>
          <p:nvPr/>
        </p:nvGrpSpPr>
        <p:grpSpPr>
          <a:xfrm>
            <a:off x="4445774" y="4131880"/>
            <a:ext cx="474139" cy="474140"/>
            <a:chOff x="4445774" y="4131880"/>
            <a:chExt cx="474139" cy="474140"/>
          </a:xfrm>
        </p:grpSpPr>
        <p:sp>
          <p:nvSpPr>
            <p:cNvPr id="42" name="情人节策划-9-7">
              <a:extLst>
                <a:ext uri="{FF2B5EF4-FFF2-40B4-BE49-F238E27FC236}">
                  <a16:creationId xmlns:a16="http://schemas.microsoft.com/office/drawing/2014/main" id="{27186FC3-63D4-48BF-8606-405686975E31}"/>
                </a:ext>
              </a:extLst>
            </p:cNvPr>
            <p:cNvSpPr/>
            <p:nvPr/>
          </p:nvSpPr>
          <p:spPr>
            <a:xfrm>
              <a:off x="4445774" y="4131880"/>
              <a:ext cx="474139" cy="474140"/>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2"/>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vert="horz"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91">
                <a:defRPr/>
              </a:pPr>
              <a:endParaRPr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86" name="情人节策划-9-8">
              <a:extLst>
                <a:ext uri="{FF2B5EF4-FFF2-40B4-BE49-F238E27FC236}">
                  <a16:creationId xmlns:a16="http://schemas.microsoft.com/office/drawing/2014/main" id="{EA0D0E7D-980D-4515-A61D-5D52F94C569C}"/>
                </a:ext>
              </a:extLst>
            </p:cNvPr>
            <p:cNvSpPr/>
            <p:nvPr/>
          </p:nvSpPr>
          <p:spPr bwMode="auto">
            <a:xfrm>
              <a:off x="4531239" y="4220379"/>
              <a:ext cx="303208" cy="29714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92" name="组合 91">
            <a:extLst>
              <a:ext uri="{FF2B5EF4-FFF2-40B4-BE49-F238E27FC236}">
                <a16:creationId xmlns:a16="http://schemas.microsoft.com/office/drawing/2014/main" id="{FF81DCD4-4112-4284-81AE-B69A19D517AC}"/>
              </a:ext>
            </a:extLst>
          </p:cNvPr>
          <p:cNvGrpSpPr/>
          <p:nvPr/>
        </p:nvGrpSpPr>
        <p:grpSpPr>
          <a:xfrm>
            <a:off x="6273591" y="2758332"/>
            <a:ext cx="474139" cy="474140"/>
            <a:chOff x="6273591" y="2758332"/>
            <a:chExt cx="474139" cy="474140"/>
          </a:xfrm>
        </p:grpSpPr>
        <p:sp>
          <p:nvSpPr>
            <p:cNvPr id="39" name="情人节策划-9-9">
              <a:extLst>
                <a:ext uri="{FF2B5EF4-FFF2-40B4-BE49-F238E27FC236}">
                  <a16:creationId xmlns:a16="http://schemas.microsoft.com/office/drawing/2014/main" id="{3DF3C466-172A-46D2-9692-569CE5FE15F9}"/>
                </a:ext>
              </a:extLst>
            </p:cNvPr>
            <p:cNvSpPr/>
            <p:nvPr/>
          </p:nvSpPr>
          <p:spPr>
            <a:xfrm>
              <a:off x="6273591" y="2758332"/>
              <a:ext cx="474139" cy="474140"/>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1"/>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vert="horz"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91">
                <a:defRPr/>
              </a:pPr>
              <a:endParaRPr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87" name="情人节策划-9-10">
              <a:extLst>
                <a:ext uri="{FF2B5EF4-FFF2-40B4-BE49-F238E27FC236}">
                  <a16:creationId xmlns:a16="http://schemas.microsoft.com/office/drawing/2014/main" id="{EF69CAEA-9935-421E-A847-F01636D51E3F}"/>
                </a:ext>
              </a:extLst>
            </p:cNvPr>
            <p:cNvSpPr/>
            <p:nvPr/>
          </p:nvSpPr>
          <p:spPr bwMode="auto">
            <a:xfrm>
              <a:off x="6396602" y="2844957"/>
              <a:ext cx="228116" cy="300890"/>
            </a:xfrm>
            <a:custGeom>
              <a:avLst/>
              <a:gdLst>
                <a:gd name="connsiteX0" fmla="*/ 1572418 w 3144837"/>
                <a:gd name="connsiteY0" fmla="*/ 1835058 h 4148138"/>
                <a:gd name="connsiteX1" fmla="*/ 687639 w 3144837"/>
                <a:gd name="connsiteY1" fmla="*/ 2718594 h 4148138"/>
                <a:gd name="connsiteX2" fmla="*/ 1572418 w 3144837"/>
                <a:gd name="connsiteY2" fmla="*/ 3602131 h 4148138"/>
                <a:gd name="connsiteX3" fmla="*/ 2457198 w 3144837"/>
                <a:gd name="connsiteY3" fmla="*/ 2718594 h 4148138"/>
                <a:gd name="connsiteX4" fmla="*/ 1572418 w 3144837"/>
                <a:gd name="connsiteY4" fmla="*/ 1835058 h 4148138"/>
                <a:gd name="connsiteX5" fmla="*/ 1572418 w 3144837"/>
                <a:gd name="connsiteY5" fmla="*/ 1590675 h 4148138"/>
                <a:gd name="connsiteX6" fmla="*/ 2701924 w 3144837"/>
                <a:gd name="connsiteY6" fmla="*/ 2718594 h 4148138"/>
                <a:gd name="connsiteX7" fmla="*/ 1572418 w 3144837"/>
                <a:gd name="connsiteY7" fmla="*/ 3846513 h 4148138"/>
                <a:gd name="connsiteX8" fmla="*/ 442912 w 3144837"/>
                <a:gd name="connsiteY8" fmla="*/ 2718594 h 4148138"/>
                <a:gd name="connsiteX9" fmla="*/ 1572418 w 3144837"/>
                <a:gd name="connsiteY9" fmla="*/ 1590675 h 4148138"/>
                <a:gd name="connsiteX10" fmla="*/ 1053295 w 3144837"/>
                <a:gd name="connsiteY10" fmla="*/ 1087439 h 4148138"/>
                <a:gd name="connsiteX11" fmla="*/ 1267715 w 3144837"/>
                <a:gd name="connsiteY11" fmla="*/ 1279202 h 4148138"/>
                <a:gd name="connsiteX12" fmla="*/ 244515 w 3144837"/>
                <a:gd name="connsiteY12" fmla="*/ 2572667 h 4148138"/>
                <a:gd name="connsiteX13" fmla="*/ 1572419 w 3144837"/>
                <a:gd name="connsiteY13" fmla="*/ 3903733 h 4148138"/>
                <a:gd name="connsiteX14" fmla="*/ 2904084 w 3144837"/>
                <a:gd name="connsiteY14" fmla="*/ 2572667 h 4148138"/>
                <a:gd name="connsiteX15" fmla="*/ 1877122 w 3144837"/>
                <a:gd name="connsiteY15" fmla="*/ 1279202 h 4148138"/>
                <a:gd name="connsiteX16" fmla="*/ 2091542 w 3144837"/>
                <a:gd name="connsiteY16" fmla="*/ 1087439 h 4148138"/>
                <a:gd name="connsiteX17" fmla="*/ 3144837 w 3144837"/>
                <a:gd name="connsiteY17" fmla="*/ 2572667 h 4148138"/>
                <a:gd name="connsiteX18" fmla="*/ 1572419 w 3144837"/>
                <a:gd name="connsiteY18" fmla="*/ 4148138 h 4148138"/>
                <a:gd name="connsiteX19" fmla="*/ 0 w 3144837"/>
                <a:gd name="connsiteY19" fmla="*/ 2572667 h 4148138"/>
                <a:gd name="connsiteX20" fmla="*/ 1053295 w 3144837"/>
                <a:gd name="connsiteY20" fmla="*/ 1087439 h 4148138"/>
                <a:gd name="connsiteX21" fmla="*/ 2109787 w 3144837"/>
                <a:gd name="connsiteY21" fmla="*/ 431800 h 4148138"/>
                <a:gd name="connsiteX22" fmla="*/ 2622549 w 3144837"/>
                <a:gd name="connsiteY22" fmla="*/ 431800 h 4148138"/>
                <a:gd name="connsiteX23" fmla="*/ 1763712 w 3144837"/>
                <a:gd name="connsiteY23" fmla="*/ 1206500 h 4148138"/>
                <a:gd name="connsiteX24" fmla="*/ 1162050 w 3144837"/>
                <a:gd name="connsiteY24" fmla="*/ 431800 h 4148138"/>
                <a:gd name="connsiteX25" fmla="*/ 1982787 w 3144837"/>
                <a:gd name="connsiteY25" fmla="*/ 431800 h 4148138"/>
                <a:gd name="connsiteX26" fmla="*/ 1625126 w 3144837"/>
                <a:gd name="connsiteY26" fmla="*/ 1229050 h 4148138"/>
                <a:gd name="connsiteX27" fmla="*/ 1519711 w 3144837"/>
                <a:gd name="connsiteY27" fmla="*/ 1229050 h 4148138"/>
                <a:gd name="connsiteX28" fmla="*/ 1162050 w 3144837"/>
                <a:gd name="connsiteY28" fmla="*/ 431800 h 4148138"/>
                <a:gd name="connsiteX29" fmla="*/ 522287 w 3144837"/>
                <a:gd name="connsiteY29" fmla="*/ 431800 h 4148138"/>
                <a:gd name="connsiteX30" fmla="*/ 1035049 w 3144837"/>
                <a:gd name="connsiteY30" fmla="*/ 431800 h 4148138"/>
                <a:gd name="connsiteX31" fmla="*/ 1381124 w 3144837"/>
                <a:gd name="connsiteY31" fmla="*/ 1206500 h 4148138"/>
                <a:gd name="connsiteX32" fmla="*/ 2139950 w 3144837"/>
                <a:gd name="connsiteY32" fmla="*/ 71438 h 4148138"/>
                <a:gd name="connsiteX33" fmla="*/ 2035175 w 3144837"/>
                <a:gd name="connsiteY33" fmla="*/ 312739 h 4148138"/>
                <a:gd name="connsiteX34" fmla="*/ 1771650 w 3144837"/>
                <a:gd name="connsiteY34" fmla="*/ 312739 h 4148138"/>
                <a:gd name="connsiteX35" fmla="*/ 1004887 w 3144837"/>
                <a:gd name="connsiteY35" fmla="*/ 71438 h 4148138"/>
                <a:gd name="connsiteX36" fmla="*/ 1373187 w 3144837"/>
                <a:gd name="connsiteY36" fmla="*/ 312738 h 4148138"/>
                <a:gd name="connsiteX37" fmla="*/ 1109662 w 3144837"/>
                <a:gd name="connsiteY37" fmla="*/ 312738 h 4148138"/>
                <a:gd name="connsiteX38" fmla="*/ 2287587 w 3144837"/>
                <a:gd name="connsiteY38" fmla="*/ 33338 h 4148138"/>
                <a:gd name="connsiteX39" fmla="*/ 2614612 w 3144837"/>
                <a:gd name="connsiteY39" fmla="*/ 312738 h 4148138"/>
                <a:gd name="connsiteX40" fmla="*/ 2163762 w 3144837"/>
                <a:gd name="connsiteY40" fmla="*/ 312738 h 4148138"/>
                <a:gd name="connsiteX41" fmla="*/ 857250 w 3144837"/>
                <a:gd name="connsiteY41" fmla="*/ 33338 h 4148138"/>
                <a:gd name="connsiteX42" fmla="*/ 981075 w 3144837"/>
                <a:gd name="connsiteY42" fmla="*/ 312738 h 4148138"/>
                <a:gd name="connsiteX43" fmla="*/ 533400 w 3144837"/>
                <a:gd name="connsiteY43" fmla="*/ 312738 h 4148138"/>
                <a:gd name="connsiteX44" fmla="*/ 1106487 w 3144837"/>
                <a:gd name="connsiteY44" fmla="*/ 0 h 4148138"/>
                <a:gd name="connsiteX45" fmla="*/ 2038349 w 3144837"/>
                <a:gd name="connsiteY45" fmla="*/ 0 h 4148138"/>
                <a:gd name="connsiteX46" fmla="*/ 1571624 w 3144837"/>
                <a:gd name="connsiteY46" fmla="*/ 300038 h 414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44837" h="4148138">
                  <a:moveTo>
                    <a:pt x="1572418" y="1835058"/>
                  </a:moveTo>
                  <a:cubicBezTo>
                    <a:pt x="1082965" y="1835058"/>
                    <a:pt x="687639" y="2229829"/>
                    <a:pt x="687639" y="2718594"/>
                  </a:cubicBezTo>
                  <a:cubicBezTo>
                    <a:pt x="687639" y="3203599"/>
                    <a:pt x="1082965" y="3602131"/>
                    <a:pt x="1572418" y="3602131"/>
                  </a:cubicBezTo>
                  <a:cubicBezTo>
                    <a:pt x="2061871" y="3602131"/>
                    <a:pt x="2457198" y="3203599"/>
                    <a:pt x="2457198" y="2718594"/>
                  </a:cubicBezTo>
                  <a:cubicBezTo>
                    <a:pt x="2457198" y="2229829"/>
                    <a:pt x="2061871" y="1835058"/>
                    <a:pt x="1572418" y="1835058"/>
                  </a:cubicBezTo>
                  <a:close/>
                  <a:moveTo>
                    <a:pt x="1572418" y="1590675"/>
                  </a:moveTo>
                  <a:cubicBezTo>
                    <a:pt x="2197411" y="1590675"/>
                    <a:pt x="2701924" y="2094479"/>
                    <a:pt x="2701924" y="2718594"/>
                  </a:cubicBezTo>
                  <a:cubicBezTo>
                    <a:pt x="2701924" y="3338950"/>
                    <a:pt x="2197411" y="3846513"/>
                    <a:pt x="1572418" y="3846513"/>
                  </a:cubicBezTo>
                  <a:cubicBezTo>
                    <a:pt x="951190" y="3846513"/>
                    <a:pt x="442912" y="3338950"/>
                    <a:pt x="442912" y="2718594"/>
                  </a:cubicBezTo>
                  <a:cubicBezTo>
                    <a:pt x="442912" y="2094479"/>
                    <a:pt x="951190" y="1590675"/>
                    <a:pt x="1572418" y="1590675"/>
                  </a:cubicBezTo>
                  <a:close/>
                  <a:moveTo>
                    <a:pt x="1053295" y="1087439"/>
                  </a:moveTo>
                  <a:cubicBezTo>
                    <a:pt x="1053295" y="1087439"/>
                    <a:pt x="1053295" y="1087439"/>
                    <a:pt x="1267715" y="1279202"/>
                  </a:cubicBezTo>
                  <a:cubicBezTo>
                    <a:pt x="680880" y="1418325"/>
                    <a:pt x="244515" y="1944735"/>
                    <a:pt x="244515" y="2572667"/>
                  </a:cubicBezTo>
                  <a:cubicBezTo>
                    <a:pt x="244515" y="3305882"/>
                    <a:pt x="838874" y="3903733"/>
                    <a:pt x="1572419" y="3903733"/>
                  </a:cubicBezTo>
                  <a:cubicBezTo>
                    <a:pt x="2305963" y="3903733"/>
                    <a:pt x="2904084" y="3305882"/>
                    <a:pt x="2904084" y="2572667"/>
                  </a:cubicBezTo>
                  <a:cubicBezTo>
                    <a:pt x="2904084" y="1944735"/>
                    <a:pt x="2463957" y="1418325"/>
                    <a:pt x="1877122" y="1279202"/>
                  </a:cubicBezTo>
                  <a:cubicBezTo>
                    <a:pt x="1877122" y="1279202"/>
                    <a:pt x="1877122" y="1279202"/>
                    <a:pt x="2091542" y="1087439"/>
                  </a:cubicBezTo>
                  <a:cubicBezTo>
                    <a:pt x="2704710" y="1301763"/>
                    <a:pt x="3144837" y="1888334"/>
                    <a:pt x="3144837" y="2572667"/>
                  </a:cubicBezTo>
                  <a:cubicBezTo>
                    <a:pt x="3144837" y="3441244"/>
                    <a:pt x="2441387" y="4148138"/>
                    <a:pt x="1572419" y="4148138"/>
                  </a:cubicBezTo>
                  <a:cubicBezTo>
                    <a:pt x="703451" y="4148138"/>
                    <a:pt x="0" y="3441244"/>
                    <a:pt x="0" y="2572667"/>
                  </a:cubicBezTo>
                  <a:cubicBezTo>
                    <a:pt x="0" y="1888334"/>
                    <a:pt x="440127" y="1301763"/>
                    <a:pt x="1053295" y="1087439"/>
                  </a:cubicBezTo>
                  <a:close/>
                  <a:moveTo>
                    <a:pt x="2109787" y="431800"/>
                  </a:moveTo>
                  <a:lnTo>
                    <a:pt x="2622549" y="431800"/>
                  </a:lnTo>
                  <a:lnTo>
                    <a:pt x="1763712" y="1206500"/>
                  </a:lnTo>
                  <a:close/>
                  <a:moveTo>
                    <a:pt x="1162050" y="431800"/>
                  </a:moveTo>
                  <a:lnTo>
                    <a:pt x="1982787" y="431800"/>
                  </a:lnTo>
                  <a:cubicBezTo>
                    <a:pt x="1982787" y="431800"/>
                    <a:pt x="1982787" y="431800"/>
                    <a:pt x="1625126" y="1229050"/>
                  </a:cubicBezTo>
                  <a:cubicBezTo>
                    <a:pt x="1606302" y="1277938"/>
                    <a:pt x="1538535" y="1277938"/>
                    <a:pt x="1519711" y="1229050"/>
                  </a:cubicBezTo>
                  <a:cubicBezTo>
                    <a:pt x="1519711" y="1229050"/>
                    <a:pt x="1519711" y="1229050"/>
                    <a:pt x="1162050" y="431800"/>
                  </a:cubicBezTo>
                  <a:close/>
                  <a:moveTo>
                    <a:pt x="522287" y="431800"/>
                  </a:moveTo>
                  <a:lnTo>
                    <a:pt x="1035049" y="431800"/>
                  </a:lnTo>
                  <a:lnTo>
                    <a:pt x="1381124" y="1206500"/>
                  </a:lnTo>
                  <a:close/>
                  <a:moveTo>
                    <a:pt x="2139950" y="71438"/>
                  </a:moveTo>
                  <a:lnTo>
                    <a:pt x="2035175" y="312739"/>
                  </a:lnTo>
                  <a:lnTo>
                    <a:pt x="1771650" y="312739"/>
                  </a:lnTo>
                  <a:close/>
                  <a:moveTo>
                    <a:pt x="1004887" y="71438"/>
                  </a:moveTo>
                  <a:lnTo>
                    <a:pt x="1373187" y="312738"/>
                  </a:lnTo>
                  <a:lnTo>
                    <a:pt x="1109662" y="312738"/>
                  </a:lnTo>
                  <a:close/>
                  <a:moveTo>
                    <a:pt x="2287587" y="33338"/>
                  </a:moveTo>
                  <a:lnTo>
                    <a:pt x="2614612" y="312738"/>
                  </a:lnTo>
                  <a:lnTo>
                    <a:pt x="2163762" y="312738"/>
                  </a:lnTo>
                  <a:close/>
                  <a:moveTo>
                    <a:pt x="857250" y="33338"/>
                  </a:moveTo>
                  <a:lnTo>
                    <a:pt x="981075" y="312738"/>
                  </a:lnTo>
                  <a:lnTo>
                    <a:pt x="533400" y="312738"/>
                  </a:lnTo>
                  <a:close/>
                  <a:moveTo>
                    <a:pt x="1106487" y="0"/>
                  </a:moveTo>
                  <a:lnTo>
                    <a:pt x="2038349" y="0"/>
                  </a:lnTo>
                  <a:lnTo>
                    <a:pt x="1571624" y="300038"/>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91" name="组合 90">
            <a:extLst>
              <a:ext uri="{FF2B5EF4-FFF2-40B4-BE49-F238E27FC236}">
                <a16:creationId xmlns:a16="http://schemas.microsoft.com/office/drawing/2014/main" id="{E601BF8C-B85D-4FF4-BF53-F7BE4B8607D9}"/>
              </a:ext>
            </a:extLst>
          </p:cNvPr>
          <p:cNvGrpSpPr/>
          <p:nvPr/>
        </p:nvGrpSpPr>
        <p:grpSpPr>
          <a:xfrm>
            <a:off x="5266256" y="2758332"/>
            <a:ext cx="474139" cy="474140"/>
            <a:chOff x="5266256" y="2758332"/>
            <a:chExt cx="474139" cy="474140"/>
          </a:xfrm>
        </p:grpSpPr>
        <p:sp>
          <p:nvSpPr>
            <p:cNvPr id="45" name="情人节策划-9-11">
              <a:extLst>
                <a:ext uri="{FF2B5EF4-FFF2-40B4-BE49-F238E27FC236}">
                  <a16:creationId xmlns:a16="http://schemas.microsoft.com/office/drawing/2014/main" id="{B820A5FA-E89A-420F-B575-A6081426676C}"/>
                </a:ext>
              </a:extLst>
            </p:cNvPr>
            <p:cNvSpPr/>
            <p:nvPr/>
          </p:nvSpPr>
          <p:spPr>
            <a:xfrm>
              <a:off x="5266256" y="2758332"/>
              <a:ext cx="474139" cy="474140"/>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2"/>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vert="horz"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88" name="情人节策划-9-12">
              <a:extLst>
                <a:ext uri="{FF2B5EF4-FFF2-40B4-BE49-F238E27FC236}">
                  <a16:creationId xmlns:a16="http://schemas.microsoft.com/office/drawing/2014/main" id="{EB8B0675-1311-45A0-A58D-CF96A11C6741}"/>
                </a:ext>
              </a:extLst>
            </p:cNvPr>
            <p:cNvSpPr/>
            <p:nvPr/>
          </p:nvSpPr>
          <p:spPr bwMode="auto">
            <a:xfrm>
              <a:off x="5427986" y="2832564"/>
              <a:ext cx="150678" cy="325676"/>
            </a:xfrm>
            <a:custGeom>
              <a:avLst/>
              <a:gdLst>
                <a:gd name="connsiteX0" fmla="*/ 522293 w 904875"/>
                <a:gd name="connsiteY0" fmla="*/ 1105973 h 1955800"/>
                <a:gd name="connsiteX1" fmla="*/ 503777 w 904875"/>
                <a:gd name="connsiteY1" fmla="*/ 1124424 h 1955800"/>
                <a:gd name="connsiteX2" fmla="*/ 522293 w 904875"/>
                <a:gd name="connsiteY2" fmla="*/ 1141199 h 1955800"/>
                <a:gd name="connsiteX3" fmla="*/ 540809 w 904875"/>
                <a:gd name="connsiteY3" fmla="*/ 1124424 h 1955800"/>
                <a:gd name="connsiteX4" fmla="*/ 522293 w 904875"/>
                <a:gd name="connsiteY4" fmla="*/ 1105973 h 1955800"/>
                <a:gd name="connsiteX5" fmla="*/ 419614 w 904875"/>
                <a:gd name="connsiteY5" fmla="*/ 1038876 h 1955800"/>
                <a:gd name="connsiteX6" fmla="*/ 396049 w 904875"/>
                <a:gd name="connsiteY6" fmla="*/ 1062360 h 1955800"/>
                <a:gd name="connsiteX7" fmla="*/ 419614 w 904875"/>
                <a:gd name="connsiteY7" fmla="*/ 1087521 h 1955800"/>
                <a:gd name="connsiteX8" fmla="*/ 444863 w 904875"/>
                <a:gd name="connsiteY8" fmla="*/ 1062360 h 1955800"/>
                <a:gd name="connsiteX9" fmla="*/ 419614 w 904875"/>
                <a:gd name="connsiteY9" fmla="*/ 1038876 h 1955800"/>
                <a:gd name="connsiteX10" fmla="*/ 480211 w 904875"/>
                <a:gd name="connsiteY10" fmla="*/ 913070 h 1955800"/>
                <a:gd name="connsiteX11" fmla="*/ 451596 w 904875"/>
                <a:gd name="connsiteY11" fmla="*/ 939908 h 1955800"/>
                <a:gd name="connsiteX12" fmla="*/ 480211 w 904875"/>
                <a:gd name="connsiteY12" fmla="*/ 966747 h 1955800"/>
                <a:gd name="connsiteX13" fmla="*/ 507143 w 904875"/>
                <a:gd name="connsiteY13" fmla="*/ 939908 h 1955800"/>
                <a:gd name="connsiteX14" fmla="*/ 480211 w 904875"/>
                <a:gd name="connsiteY14" fmla="*/ 913070 h 1955800"/>
                <a:gd name="connsiteX15" fmla="*/ 503777 w 904875"/>
                <a:gd name="connsiteY15" fmla="*/ 805715 h 1955800"/>
                <a:gd name="connsiteX16" fmla="*/ 478528 w 904875"/>
                <a:gd name="connsiteY16" fmla="*/ 830876 h 1955800"/>
                <a:gd name="connsiteX17" fmla="*/ 503777 w 904875"/>
                <a:gd name="connsiteY17" fmla="*/ 856038 h 1955800"/>
                <a:gd name="connsiteX18" fmla="*/ 530709 w 904875"/>
                <a:gd name="connsiteY18" fmla="*/ 830876 h 1955800"/>
                <a:gd name="connsiteX19" fmla="*/ 503777 w 904875"/>
                <a:gd name="connsiteY19" fmla="*/ 805715 h 1955800"/>
                <a:gd name="connsiteX20" fmla="*/ 362384 w 904875"/>
                <a:gd name="connsiteY20" fmla="*/ 778876 h 1955800"/>
                <a:gd name="connsiteX21" fmla="*/ 315253 w 904875"/>
                <a:gd name="connsiteY21" fmla="*/ 825844 h 1955800"/>
                <a:gd name="connsiteX22" fmla="*/ 362384 w 904875"/>
                <a:gd name="connsiteY22" fmla="*/ 872812 h 1955800"/>
                <a:gd name="connsiteX23" fmla="*/ 407832 w 904875"/>
                <a:gd name="connsiteY23" fmla="*/ 825844 h 1955800"/>
                <a:gd name="connsiteX24" fmla="*/ 362384 w 904875"/>
                <a:gd name="connsiteY24" fmla="*/ 778876 h 1955800"/>
                <a:gd name="connsiteX25" fmla="*/ 564374 w 904875"/>
                <a:gd name="connsiteY25" fmla="*/ 741973 h 1955800"/>
                <a:gd name="connsiteX26" fmla="*/ 539125 w 904875"/>
                <a:gd name="connsiteY26" fmla="*/ 767134 h 1955800"/>
                <a:gd name="connsiteX27" fmla="*/ 564374 w 904875"/>
                <a:gd name="connsiteY27" fmla="*/ 792296 h 1955800"/>
                <a:gd name="connsiteX28" fmla="*/ 589623 w 904875"/>
                <a:gd name="connsiteY28" fmla="*/ 767134 h 1955800"/>
                <a:gd name="connsiteX29" fmla="*/ 564374 w 904875"/>
                <a:gd name="connsiteY29" fmla="*/ 741973 h 1955800"/>
                <a:gd name="connsiteX30" fmla="*/ 461696 w 904875"/>
                <a:gd name="connsiteY30" fmla="*/ 668167 h 1955800"/>
                <a:gd name="connsiteX31" fmla="*/ 444863 w 904875"/>
                <a:gd name="connsiteY31" fmla="*/ 684941 h 1955800"/>
                <a:gd name="connsiteX32" fmla="*/ 461696 w 904875"/>
                <a:gd name="connsiteY32" fmla="*/ 701715 h 1955800"/>
                <a:gd name="connsiteX33" fmla="*/ 478528 w 904875"/>
                <a:gd name="connsiteY33" fmla="*/ 684941 h 1955800"/>
                <a:gd name="connsiteX34" fmla="*/ 461696 w 904875"/>
                <a:gd name="connsiteY34" fmla="*/ 668167 h 1955800"/>
                <a:gd name="connsiteX35" fmla="*/ 530709 w 904875"/>
                <a:gd name="connsiteY35" fmla="*/ 528941 h 1955800"/>
                <a:gd name="connsiteX36" fmla="*/ 507143 w 904875"/>
                <a:gd name="connsiteY36" fmla="*/ 552425 h 1955800"/>
                <a:gd name="connsiteX37" fmla="*/ 530709 w 904875"/>
                <a:gd name="connsiteY37" fmla="*/ 575909 h 1955800"/>
                <a:gd name="connsiteX38" fmla="*/ 552591 w 904875"/>
                <a:gd name="connsiteY38" fmla="*/ 552425 h 1955800"/>
                <a:gd name="connsiteX39" fmla="*/ 530709 w 904875"/>
                <a:gd name="connsiteY39" fmla="*/ 528941 h 1955800"/>
                <a:gd name="connsiteX40" fmla="*/ 384266 w 904875"/>
                <a:gd name="connsiteY40" fmla="*/ 528941 h 1955800"/>
                <a:gd name="connsiteX41" fmla="*/ 347234 w 904875"/>
                <a:gd name="connsiteY41" fmla="*/ 565844 h 1955800"/>
                <a:gd name="connsiteX42" fmla="*/ 384266 w 904875"/>
                <a:gd name="connsiteY42" fmla="*/ 602747 h 1955800"/>
                <a:gd name="connsiteX43" fmla="*/ 421298 w 904875"/>
                <a:gd name="connsiteY43" fmla="*/ 565844 h 1955800"/>
                <a:gd name="connsiteX44" fmla="*/ 384266 w 904875"/>
                <a:gd name="connsiteY44" fmla="*/ 528941 h 1955800"/>
                <a:gd name="connsiteX45" fmla="*/ 187325 w 904875"/>
                <a:gd name="connsiteY45" fmla="*/ 404812 h 1955800"/>
                <a:gd name="connsiteX46" fmla="*/ 717550 w 904875"/>
                <a:gd name="connsiteY46" fmla="*/ 404812 h 1955800"/>
                <a:gd name="connsiteX47" fmla="*/ 660320 w 904875"/>
                <a:gd name="connsiteY47" fmla="*/ 1072425 h 1955800"/>
                <a:gd name="connsiteX48" fmla="*/ 619922 w 904875"/>
                <a:gd name="connsiteY48" fmla="*/ 1179779 h 1955800"/>
                <a:gd name="connsiteX49" fmla="*/ 451596 w 904875"/>
                <a:gd name="connsiteY49" fmla="*/ 1263650 h 1955800"/>
                <a:gd name="connsiteX50" fmla="*/ 283271 w 904875"/>
                <a:gd name="connsiteY50" fmla="*/ 1179779 h 1955800"/>
                <a:gd name="connsiteX51" fmla="*/ 242873 w 904875"/>
                <a:gd name="connsiteY51" fmla="*/ 1072425 h 1955800"/>
                <a:gd name="connsiteX52" fmla="*/ 187325 w 904875"/>
                <a:gd name="connsiteY52" fmla="*/ 404812 h 1955800"/>
                <a:gd name="connsiteX53" fmla="*/ 82261 w 904875"/>
                <a:gd name="connsiteY53" fmla="*/ 82120 h 1955800"/>
                <a:gd name="connsiteX54" fmla="*/ 82261 w 904875"/>
                <a:gd name="connsiteY54" fmla="*/ 103907 h 1955800"/>
                <a:gd name="connsiteX55" fmla="*/ 164522 w 904875"/>
                <a:gd name="connsiteY55" fmla="*/ 1079293 h 1955800"/>
                <a:gd name="connsiteX56" fmla="*/ 219923 w 904875"/>
                <a:gd name="connsiteY56" fmla="*/ 1226774 h 1955800"/>
                <a:gd name="connsiteX57" fmla="*/ 451598 w 904875"/>
                <a:gd name="connsiteY57" fmla="*/ 1342413 h 1955800"/>
                <a:gd name="connsiteX58" fmla="*/ 683273 w 904875"/>
                <a:gd name="connsiteY58" fmla="*/ 1226774 h 1955800"/>
                <a:gd name="connsiteX59" fmla="*/ 740352 w 904875"/>
                <a:gd name="connsiteY59" fmla="*/ 1079293 h 1955800"/>
                <a:gd name="connsiteX60" fmla="*/ 822614 w 904875"/>
                <a:gd name="connsiteY60" fmla="*/ 103907 h 1955800"/>
                <a:gd name="connsiteX61" fmla="*/ 822614 w 904875"/>
                <a:gd name="connsiteY61" fmla="*/ 82120 h 1955800"/>
                <a:gd name="connsiteX62" fmla="*/ 82261 w 904875"/>
                <a:gd name="connsiteY62" fmla="*/ 82120 h 1955800"/>
                <a:gd name="connsiteX63" fmla="*/ 41970 w 904875"/>
                <a:gd name="connsiteY63" fmla="*/ 0 h 1955800"/>
                <a:gd name="connsiteX64" fmla="*/ 862905 w 904875"/>
                <a:gd name="connsiteY64" fmla="*/ 0 h 1955800"/>
                <a:gd name="connsiteX65" fmla="*/ 904875 w 904875"/>
                <a:gd name="connsiteY65" fmla="*/ 40222 h 1955800"/>
                <a:gd name="connsiteX66" fmla="*/ 904875 w 904875"/>
                <a:gd name="connsiteY66" fmla="*/ 105583 h 1955800"/>
                <a:gd name="connsiteX67" fmla="*/ 904875 w 904875"/>
                <a:gd name="connsiteY67" fmla="*/ 108935 h 1955800"/>
                <a:gd name="connsiteX68" fmla="*/ 822614 w 904875"/>
                <a:gd name="connsiteY68" fmla="*/ 1085997 h 1955800"/>
                <a:gd name="connsiteX69" fmla="*/ 750425 w 904875"/>
                <a:gd name="connsiteY69" fmla="*/ 1275376 h 1955800"/>
                <a:gd name="connsiteX70" fmla="*/ 506999 w 904875"/>
                <a:gd name="connsiteY70" fmla="*/ 1421181 h 1955800"/>
                <a:gd name="connsiteX71" fmla="*/ 490211 w 904875"/>
                <a:gd name="connsiteY71" fmla="*/ 1801615 h 1955800"/>
                <a:gd name="connsiteX72" fmla="*/ 846117 w 904875"/>
                <a:gd name="connsiteY72" fmla="*/ 1885411 h 1955800"/>
                <a:gd name="connsiteX73" fmla="*/ 846117 w 904875"/>
                <a:gd name="connsiteY73" fmla="*/ 1955800 h 1955800"/>
                <a:gd name="connsiteX74" fmla="*/ 57079 w 904875"/>
                <a:gd name="connsiteY74" fmla="*/ 1955800 h 1955800"/>
                <a:gd name="connsiteX75" fmla="*/ 57079 w 904875"/>
                <a:gd name="connsiteY75" fmla="*/ 1885411 h 1955800"/>
                <a:gd name="connsiteX76" fmla="*/ 414665 w 904875"/>
                <a:gd name="connsiteY76" fmla="*/ 1801615 h 1955800"/>
                <a:gd name="connsiteX77" fmla="*/ 397877 w 904875"/>
                <a:gd name="connsiteY77" fmla="*/ 1421181 h 1955800"/>
                <a:gd name="connsiteX78" fmla="*/ 154450 w 904875"/>
                <a:gd name="connsiteY78" fmla="*/ 1275376 h 1955800"/>
                <a:gd name="connsiteX79" fmla="*/ 82261 w 904875"/>
                <a:gd name="connsiteY79" fmla="*/ 1085997 h 1955800"/>
                <a:gd name="connsiteX80" fmla="*/ 0 w 904875"/>
                <a:gd name="connsiteY80" fmla="*/ 108935 h 1955800"/>
                <a:gd name="connsiteX81" fmla="*/ 0 w 904875"/>
                <a:gd name="connsiteY81" fmla="*/ 105583 h 1955800"/>
                <a:gd name="connsiteX82" fmla="*/ 0 w 904875"/>
                <a:gd name="connsiteY82" fmla="*/ 40222 h 1955800"/>
                <a:gd name="connsiteX83" fmla="*/ 41970 w 904875"/>
                <a:gd name="connsiteY83"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904875" h="1955800">
                  <a:moveTo>
                    <a:pt x="522293" y="1105973"/>
                  </a:moveTo>
                  <a:cubicBezTo>
                    <a:pt x="512193" y="1105973"/>
                    <a:pt x="503777" y="1114360"/>
                    <a:pt x="503777" y="1124424"/>
                  </a:cubicBezTo>
                  <a:cubicBezTo>
                    <a:pt x="503777" y="1134489"/>
                    <a:pt x="512193" y="1141199"/>
                    <a:pt x="522293" y="1141199"/>
                  </a:cubicBezTo>
                  <a:cubicBezTo>
                    <a:pt x="532392" y="1141199"/>
                    <a:pt x="540809" y="1134489"/>
                    <a:pt x="540809" y="1124424"/>
                  </a:cubicBezTo>
                  <a:cubicBezTo>
                    <a:pt x="540809" y="1114360"/>
                    <a:pt x="532392" y="1105973"/>
                    <a:pt x="522293" y="1105973"/>
                  </a:cubicBezTo>
                  <a:close/>
                  <a:moveTo>
                    <a:pt x="419614" y="1038876"/>
                  </a:moveTo>
                  <a:cubicBezTo>
                    <a:pt x="406148" y="1038876"/>
                    <a:pt x="396049" y="1048941"/>
                    <a:pt x="396049" y="1062360"/>
                  </a:cubicBezTo>
                  <a:cubicBezTo>
                    <a:pt x="396049" y="1075779"/>
                    <a:pt x="406148" y="1087521"/>
                    <a:pt x="419614" y="1087521"/>
                  </a:cubicBezTo>
                  <a:cubicBezTo>
                    <a:pt x="433080" y="1087521"/>
                    <a:pt x="444863" y="1075779"/>
                    <a:pt x="444863" y="1062360"/>
                  </a:cubicBezTo>
                  <a:cubicBezTo>
                    <a:pt x="444863" y="1048941"/>
                    <a:pt x="433080" y="1038876"/>
                    <a:pt x="419614" y="1038876"/>
                  </a:cubicBezTo>
                  <a:close/>
                  <a:moveTo>
                    <a:pt x="480211" y="913070"/>
                  </a:moveTo>
                  <a:cubicBezTo>
                    <a:pt x="465062" y="913070"/>
                    <a:pt x="451596" y="924812"/>
                    <a:pt x="451596" y="939908"/>
                  </a:cubicBezTo>
                  <a:cubicBezTo>
                    <a:pt x="451596" y="955005"/>
                    <a:pt x="465062" y="966747"/>
                    <a:pt x="480211" y="966747"/>
                  </a:cubicBezTo>
                  <a:cubicBezTo>
                    <a:pt x="493677" y="966747"/>
                    <a:pt x="507143" y="955005"/>
                    <a:pt x="507143" y="939908"/>
                  </a:cubicBezTo>
                  <a:cubicBezTo>
                    <a:pt x="507143" y="924812"/>
                    <a:pt x="493677" y="913070"/>
                    <a:pt x="480211" y="913070"/>
                  </a:cubicBezTo>
                  <a:close/>
                  <a:moveTo>
                    <a:pt x="503777" y="805715"/>
                  </a:moveTo>
                  <a:cubicBezTo>
                    <a:pt x="490311" y="805715"/>
                    <a:pt x="478528" y="815780"/>
                    <a:pt x="478528" y="830876"/>
                  </a:cubicBezTo>
                  <a:cubicBezTo>
                    <a:pt x="478528" y="844296"/>
                    <a:pt x="490311" y="856038"/>
                    <a:pt x="503777" y="856038"/>
                  </a:cubicBezTo>
                  <a:cubicBezTo>
                    <a:pt x="518926" y="856038"/>
                    <a:pt x="530709" y="844296"/>
                    <a:pt x="530709" y="830876"/>
                  </a:cubicBezTo>
                  <a:cubicBezTo>
                    <a:pt x="530709" y="815780"/>
                    <a:pt x="518926" y="805715"/>
                    <a:pt x="503777" y="805715"/>
                  </a:cubicBezTo>
                  <a:close/>
                  <a:moveTo>
                    <a:pt x="362384" y="778876"/>
                  </a:moveTo>
                  <a:cubicBezTo>
                    <a:pt x="335452" y="778876"/>
                    <a:pt x="315253" y="800683"/>
                    <a:pt x="315253" y="825844"/>
                  </a:cubicBezTo>
                  <a:cubicBezTo>
                    <a:pt x="315253" y="851005"/>
                    <a:pt x="335452" y="872812"/>
                    <a:pt x="362384" y="872812"/>
                  </a:cubicBezTo>
                  <a:cubicBezTo>
                    <a:pt x="387632" y="872812"/>
                    <a:pt x="407832" y="851005"/>
                    <a:pt x="407832" y="825844"/>
                  </a:cubicBezTo>
                  <a:cubicBezTo>
                    <a:pt x="407832" y="800683"/>
                    <a:pt x="387632" y="778876"/>
                    <a:pt x="362384" y="778876"/>
                  </a:cubicBezTo>
                  <a:close/>
                  <a:moveTo>
                    <a:pt x="564374" y="741973"/>
                  </a:moveTo>
                  <a:cubicBezTo>
                    <a:pt x="549225" y="741973"/>
                    <a:pt x="539125" y="752038"/>
                    <a:pt x="539125" y="767134"/>
                  </a:cubicBezTo>
                  <a:cubicBezTo>
                    <a:pt x="539125" y="780554"/>
                    <a:pt x="549225" y="792296"/>
                    <a:pt x="564374" y="792296"/>
                  </a:cubicBezTo>
                  <a:cubicBezTo>
                    <a:pt x="577840" y="792296"/>
                    <a:pt x="589623" y="780554"/>
                    <a:pt x="589623" y="767134"/>
                  </a:cubicBezTo>
                  <a:cubicBezTo>
                    <a:pt x="589623" y="752038"/>
                    <a:pt x="577840" y="741973"/>
                    <a:pt x="564374" y="741973"/>
                  </a:cubicBezTo>
                  <a:close/>
                  <a:moveTo>
                    <a:pt x="461696" y="668167"/>
                  </a:moveTo>
                  <a:cubicBezTo>
                    <a:pt x="451596" y="668167"/>
                    <a:pt x="444863" y="674876"/>
                    <a:pt x="444863" y="684941"/>
                  </a:cubicBezTo>
                  <a:cubicBezTo>
                    <a:pt x="444863" y="695005"/>
                    <a:pt x="451596" y="701715"/>
                    <a:pt x="461696" y="701715"/>
                  </a:cubicBezTo>
                  <a:cubicBezTo>
                    <a:pt x="471795" y="701715"/>
                    <a:pt x="478528" y="695005"/>
                    <a:pt x="478528" y="684941"/>
                  </a:cubicBezTo>
                  <a:cubicBezTo>
                    <a:pt x="478528" y="674876"/>
                    <a:pt x="471795" y="668167"/>
                    <a:pt x="461696" y="668167"/>
                  </a:cubicBezTo>
                  <a:close/>
                  <a:moveTo>
                    <a:pt x="530709" y="528941"/>
                  </a:moveTo>
                  <a:cubicBezTo>
                    <a:pt x="517243" y="528941"/>
                    <a:pt x="507143" y="539006"/>
                    <a:pt x="507143" y="552425"/>
                  </a:cubicBezTo>
                  <a:cubicBezTo>
                    <a:pt x="507143" y="565844"/>
                    <a:pt x="517243" y="575909"/>
                    <a:pt x="530709" y="575909"/>
                  </a:cubicBezTo>
                  <a:cubicBezTo>
                    <a:pt x="542492" y="575909"/>
                    <a:pt x="552591" y="565844"/>
                    <a:pt x="552591" y="552425"/>
                  </a:cubicBezTo>
                  <a:cubicBezTo>
                    <a:pt x="552591" y="539006"/>
                    <a:pt x="542492" y="528941"/>
                    <a:pt x="530709" y="528941"/>
                  </a:cubicBezTo>
                  <a:close/>
                  <a:moveTo>
                    <a:pt x="384266" y="528941"/>
                  </a:moveTo>
                  <a:cubicBezTo>
                    <a:pt x="364067" y="528941"/>
                    <a:pt x="347234" y="545715"/>
                    <a:pt x="347234" y="565844"/>
                  </a:cubicBezTo>
                  <a:cubicBezTo>
                    <a:pt x="347234" y="587651"/>
                    <a:pt x="364067" y="602747"/>
                    <a:pt x="384266" y="602747"/>
                  </a:cubicBezTo>
                  <a:cubicBezTo>
                    <a:pt x="404465" y="602747"/>
                    <a:pt x="421298" y="587651"/>
                    <a:pt x="421298" y="565844"/>
                  </a:cubicBezTo>
                  <a:cubicBezTo>
                    <a:pt x="421298" y="545715"/>
                    <a:pt x="404465" y="528941"/>
                    <a:pt x="384266" y="528941"/>
                  </a:cubicBezTo>
                  <a:close/>
                  <a:moveTo>
                    <a:pt x="187325" y="404812"/>
                  </a:moveTo>
                  <a:cubicBezTo>
                    <a:pt x="187325" y="404812"/>
                    <a:pt x="187325" y="404812"/>
                    <a:pt x="717550" y="404812"/>
                  </a:cubicBezTo>
                  <a:cubicBezTo>
                    <a:pt x="717550" y="404812"/>
                    <a:pt x="717550" y="404812"/>
                    <a:pt x="660320" y="1072425"/>
                  </a:cubicBezTo>
                  <a:cubicBezTo>
                    <a:pt x="656953" y="1111005"/>
                    <a:pt x="643487" y="1147908"/>
                    <a:pt x="619922" y="1179779"/>
                  </a:cubicBezTo>
                  <a:cubicBezTo>
                    <a:pt x="581207" y="1233457"/>
                    <a:pt x="518926" y="1263650"/>
                    <a:pt x="451596" y="1263650"/>
                  </a:cubicBezTo>
                  <a:cubicBezTo>
                    <a:pt x="385949" y="1263650"/>
                    <a:pt x="323669" y="1233457"/>
                    <a:pt x="283271" y="1179779"/>
                  </a:cubicBezTo>
                  <a:cubicBezTo>
                    <a:pt x="261388" y="1147908"/>
                    <a:pt x="246239" y="1111005"/>
                    <a:pt x="242873" y="1072425"/>
                  </a:cubicBezTo>
                  <a:cubicBezTo>
                    <a:pt x="242873" y="1072425"/>
                    <a:pt x="242873" y="1072425"/>
                    <a:pt x="187325" y="404812"/>
                  </a:cubicBezTo>
                  <a:close/>
                  <a:moveTo>
                    <a:pt x="82261" y="82120"/>
                  </a:moveTo>
                  <a:cubicBezTo>
                    <a:pt x="82261" y="82120"/>
                    <a:pt x="82261" y="82120"/>
                    <a:pt x="82261" y="103907"/>
                  </a:cubicBezTo>
                  <a:cubicBezTo>
                    <a:pt x="82261" y="103907"/>
                    <a:pt x="82261" y="103907"/>
                    <a:pt x="164522" y="1079293"/>
                  </a:cubicBezTo>
                  <a:cubicBezTo>
                    <a:pt x="169559" y="1132923"/>
                    <a:pt x="188026" y="1183201"/>
                    <a:pt x="219923" y="1226774"/>
                  </a:cubicBezTo>
                  <a:cubicBezTo>
                    <a:pt x="275324" y="1300515"/>
                    <a:pt x="359264" y="1342413"/>
                    <a:pt x="451598" y="1342413"/>
                  </a:cubicBezTo>
                  <a:cubicBezTo>
                    <a:pt x="543933" y="1342413"/>
                    <a:pt x="629551" y="1300515"/>
                    <a:pt x="683273" y="1226774"/>
                  </a:cubicBezTo>
                  <a:cubicBezTo>
                    <a:pt x="715170" y="1183201"/>
                    <a:pt x="735316" y="1132923"/>
                    <a:pt x="740352" y="1079293"/>
                  </a:cubicBezTo>
                  <a:cubicBezTo>
                    <a:pt x="740352" y="1079293"/>
                    <a:pt x="740352" y="1079293"/>
                    <a:pt x="822614" y="103907"/>
                  </a:cubicBezTo>
                  <a:lnTo>
                    <a:pt x="822614" y="82120"/>
                  </a:lnTo>
                  <a:cubicBezTo>
                    <a:pt x="822614" y="82120"/>
                    <a:pt x="822614" y="82120"/>
                    <a:pt x="82261" y="82120"/>
                  </a:cubicBezTo>
                  <a:close/>
                  <a:moveTo>
                    <a:pt x="41970" y="0"/>
                  </a:moveTo>
                  <a:cubicBezTo>
                    <a:pt x="41970" y="0"/>
                    <a:pt x="41970" y="0"/>
                    <a:pt x="862905" y="0"/>
                  </a:cubicBezTo>
                  <a:cubicBezTo>
                    <a:pt x="886408" y="0"/>
                    <a:pt x="904875" y="18435"/>
                    <a:pt x="904875" y="40222"/>
                  </a:cubicBezTo>
                  <a:cubicBezTo>
                    <a:pt x="904875" y="40222"/>
                    <a:pt x="904875" y="40222"/>
                    <a:pt x="904875" y="105583"/>
                  </a:cubicBezTo>
                  <a:cubicBezTo>
                    <a:pt x="904875" y="105583"/>
                    <a:pt x="904875" y="107259"/>
                    <a:pt x="904875" y="108935"/>
                  </a:cubicBezTo>
                  <a:cubicBezTo>
                    <a:pt x="904875" y="108935"/>
                    <a:pt x="904875" y="108935"/>
                    <a:pt x="822614" y="1085997"/>
                  </a:cubicBezTo>
                  <a:cubicBezTo>
                    <a:pt x="815899" y="1154710"/>
                    <a:pt x="790717" y="1220071"/>
                    <a:pt x="750425" y="1275376"/>
                  </a:cubicBezTo>
                  <a:cubicBezTo>
                    <a:pt x="689988" y="1355820"/>
                    <a:pt x="604369" y="1407774"/>
                    <a:pt x="506999" y="1421181"/>
                  </a:cubicBezTo>
                  <a:cubicBezTo>
                    <a:pt x="506999" y="1421181"/>
                    <a:pt x="506999" y="1421181"/>
                    <a:pt x="490211" y="1801615"/>
                  </a:cubicBezTo>
                  <a:cubicBezTo>
                    <a:pt x="490211" y="1801615"/>
                    <a:pt x="490211" y="1801615"/>
                    <a:pt x="846117" y="1885411"/>
                  </a:cubicBezTo>
                  <a:cubicBezTo>
                    <a:pt x="846117" y="1885411"/>
                    <a:pt x="846117" y="1885411"/>
                    <a:pt x="846117" y="1955800"/>
                  </a:cubicBezTo>
                  <a:cubicBezTo>
                    <a:pt x="846117" y="1955800"/>
                    <a:pt x="846117" y="1955800"/>
                    <a:pt x="57079" y="1955800"/>
                  </a:cubicBezTo>
                  <a:cubicBezTo>
                    <a:pt x="57079" y="1955800"/>
                    <a:pt x="57079" y="1955800"/>
                    <a:pt x="57079" y="1885411"/>
                  </a:cubicBezTo>
                  <a:cubicBezTo>
                    <a:pt x="57079" y="1885411"/>
                    <a:pt x="57079" y="1885411"/>
                    <a:pt x="414665" y="1801615"/>
                  </a:cubicBezTo>
                  <a:cubicBezTo>
                    <a:pt x="414665" y="1801615"/>
                    <a:pt x="414665" y="1801615"/>
                    <a:pt x="397877" y="1421181"/>
                  </a:cubicBezTo>
                  <a:cubicBezTo>
                    <a:pt x="300506" y="1407774"/>
                    <a:pt x="213208" y="1355820"/>
                    <a:pt x="154450" y="1275376"/>
                  </a:cubicBezTo>
                  <a:cubicBezTo>
                    <a:pt x="112480" y="1220071"/>
                    <a:pt x="88976" y="1154710"/>
                    <a:pt x="82261" y="1085997"/>
                  </a:cubicBezTo>
                  <a:cubicBezTo>
                    <a:pt x="82261" y="1085997"/>
                    <a:pt x="82261" y="1085997"/>
                    <a:pt x="0" y="108935"/>
                  </a:cubicBezTo>
                  <a:cubicBezTo>
                    <a:pt x="0" y="107259"/>
                    <a:pt x="0" y="105583"/>
                    <a:pt x="0" y="105583"/>
                  </a:cubicBezTo>
                  <a:cubicBezTo>
                    <a:pt x="0" y="105583"/>
                    <a:pt x="0" y="105583"/>
                    <a:pt x="0" y="40222"/>
                  </a:cubicBezTo>
                  <a:cubicBezTo>
                    <a:pt x="0" y="18435"/>
                    <a:pt x="18467" y="0"/>
                    <a:pt x="41970" y="0"/>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89" name="情人节策划-9-13">
            <a:extLst>
              <a:ext uri="{FF2B5EF4-FFF2-40B4-BE49-F238E27FC236}">
                <a16:creationId xmlns:a16="http://schemas.microsoft.com/office/drawing/2014/main" id="{B49F09B5-0710-4723-B177-30672D909BA4}"/>
              </a:ext>
            </a:extLst>
          </p:cNvPr>
          <p:cNvSpPr/>
          <p:nvPr/>
        </p:nvSpPr>
        <p:spPr bwMode="auto">
          <a:xfrm>
            <a:off x="5815681" y="2098213"/>
            <a:ext cx="402919" cy="337832"/>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95" name="组合 94">
            <a:extLst>
              <a:ext uri="{FF2B5EF4-FFF2-40B4-BE49-F238E27FC236}">
                <a16:creationId xmlns:a16="http://schemas.microsoft.com/office/drawing/2014/main" id="{967B8679-514B-4F12-A2DF-25CA348DDB70}"/>
              </a:ext>
            </a:extLst>
          </p:cNvPr>
          <p:cNvGrpSpPr/>
          <p:nvPr/>
        </p:nvGrpSpPr>
        <p:grpSpPr>
          <a:xfrm>
            <a:off x="7045888" y="4131880"/>
            <a:ext cx="474139" cy="474140"/>
            <a:chOff x="7045888" y="4131880"/>
            <a:chExt cx="474139" cy="474140"/>
          </a:xfrm>
        </p:grpSpPr>
        <p:sp>
          <p:nvSpPr>
            <p:cNvPr id="36" name="情人节策划-9-14">
              <a:extLst>
                <a:ext uri="{FF2B5EF4-FFF2-40B4-BE49-F238E27FC236}">
                  <a16:creationId xmlns:a16="http://schemas.microsoft.com/office/drawing/2014/main" id="{4E58AF3E-F3CB-44A8-AE32-ED4C3CD20E73}"/>
                </a:ext>
              </a:extLst>
            </p:cNvPr>
            <p:cNvSpPr/>
            <p:nvPr/>
          </p:nvSpPr>
          <p:spPr>
            <a:xfrm>
              <a:off x="7045888" y="4131880"/>
              <a:ext cx="474139" cy="474140"/>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1"/>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vert="horz"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91">
                <a:defRPr/>
              </a:pPr>
              <a:endParaRPr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93" name="情人节策划-9-15">
              <a:extLst>
                <a:ext uri="{FF2B5EF4-FFF2-40B4-BE49-F238E27FC236}">
                  <a16:creationId xmlns:a16="http://schemas.microsoft.com/office/drawing/2014/main" id="{9AE1986C-093E-4847-A2D6-1AB3EA6CD98D}"/>
                </a:ext>
              </a:extLst>
            </p:cNvPr>
            <p:cNvSpPr/>
            <p:nvPr/>
          </p:nvSpPr>
          <p:spPr bwMode="auto">
            <a:xfrm flipH="1">
              <a:off x="7131353" y="4220379"/>
              <a:ext cx="303208" cy="29714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Tree>
    <p:extLst>
      <p:ext uri="{BB962C8B-B14F-4D97-AF65-F5344CB8AC3E}">
        <p14:creationId xmlns:p14="http://schemas.microsoft.com/office/powerpoint/2010/main" val="47748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情人节策划-1">
            <a:extLst>
              <a:ext uri="{FF2B5EF4-FFF2-40B4-BE49-F238E27FC236}">
                <a16:creationId xmlns:a16="http://schemas.microsoft.com/office/drawing/2014/main" id="{5DE1DF4F-638D-4FDF-B969-D3D91244638F}"/>
              </a:ext>
            </a:extLst>
          </p:cNvPr>
          <p:cNvSpPr>
            <a:spLocks noGrp="1"/>
          </p:cNvSpPr>
          <p:nvPr>
            <p:ph type="body" sz="quarter" idx="14"/>
          </p:nvPr>
        </p:nvSpPr>
        <p:spPr>
          <a:xfrm>
            <a:off x="4124528" y="1219326"/>
            <a:ext cx="3944532" cy="252807"/>
          </a:xfrm>
        </p:spPr>
        <p:txBody>
          <a:bodyPr vert="horz" anchor="t" anchorCtr="0">
            <a:noAutofit/>
          </a:bodyPr>
          <a:lstStyle/>
          <a:p>
            <a:r>
              <a:rPr lang="en-US" altLang="zh-CN" dirty="0"/>
              <a:t>OVERALL PROCESS OF ACTIVITIES</a:t>
            </a:r>
          </a:p>
        </p:txBody>
      </p:sp>
      <p:sp>
        <p:nvSpPr>
          <p:cNvPr id="6" name="情人节策划-2">
            <a:extLst>
              <a:ext uri="{FF2B5EF4-FFF2-40B4-BE49-F238E27FC236}">
                <a16:creationId xmlns:a16="http://schemas.microsoft.com/office/drawing/2014/main" id="{EF18D601-ECEA-441A-9AB6-7B3078407BCC}"/>
              </a:ext>
            </a:extLst>
          </p:cNvPr>
          <p:cNvSpPr>
            <a:spLocks noGrp="1"/>
          </p:cNvSpPr>
          <p:nvPr>
            <p:ph type="body" sz="quarter" idx="15"/>
          </p:nvPr>
        </p:nvSpPr>
        <p:spPr>
          <a:xfrm>
            <a:off x="5062442" y="547356"/>
            <a:ext cx="2889486" cy="527505"/>
          </a:xfrm>
        </p:spPr>
        <p:txBody>
          <a:bodyPr vert="horz" anchor="t" anchorCtr="0">
            <a:noAutofit/>
          </a:bodyPr>
          <a:lstStyle/>
          <a:p>
            <a:r>
              <a:rPr lang="zh-CN" altLang="en-US" dirty="0"/>
              <a:t>活动整体流程</a:t>
            </a:r>
          </a:p>
        </p:txBody>
      </p:sp>
      <p:sp>
        <p:nvSpPr>
          <p:cNvPr id="7" name="情人节策划-3">
            <a:extLst>
              <a:ext uri="{FF2B5EF4-FFF2-40B4-BE49-F238E27FC236}">
                <a16:creationId xmlns:a16="http://schemas.microsoft.com/office/drawing/2014/main" id="{3DE80EA2-D9A4-4563-9291-C16AFD3B25D2}"/>
              </a:ext>
            </a:extLst>
          </p:cNvPr>
          <p:cNvSpPr>
            <a:spLocks noGrp="1"/>
          </p:cNvSpPr>
          <p:nvPr>
            <p:ph type="body" sz="quarter" idx="16"/>
          </p:nvPr>
        </p:nvSpPr>
        <p:spPr>
          <a:xfrm>
            <a:off x="4198876" y="597268"/>
            <a:ext cx="632825" cy="405690"/>
          </a:xfrm>
        </p:spPr>
        <p:txBody>
          <a:bodyPr vert="horz" anchor="t" anchorCtr="0">
            <a:noAutofit/>
          </a:bodyPr>
          <a:lstStyle/>
          <a:p>
            <a:r>
              <a:rPr lang="en-US" altLang="zh-CN" dirty="0"/>
              <a:t>2</a:t>
            </a:r>
            <a:endParaRPr lang="zh-CN" altLang="en-US" dirty="0"/>
          </a:p>
        </p:txBody>
      </p:sp>
      <p:grpSp>
        <p:nvGrpSpPr>
          <p:cNvPr id="42" name="组合 41">
            <a:extLst>
              <a:ext uri="{FF2B5EF4-FFF2-40B4-BE49-F238E27FC236}">
                <a16:creationId xmlns:a16="http://schemas.microsoft.com/office/drawing/2014/main" id="{2610486D-4B76-4446-A754-3D9892FF289E}"/>
              </a:ext>
            </a:extLst>
          </p:cNvPr>
          <p:cNvGrpSpPr/>
          <p:nvPr/>
        </p:nvGrpSpPr>
        <p:grpSpPr>
          <a:xfrm>
            <a:off x="8028359" y="1924784"/>
            <a:ext cx="3202070" cy="1837642"/>
            <a:chOff x="1938198" y="2214268"/>
            <a:chExt cx="3202070" cy="1837642"/>
          </a:xfrm>
        </p:grpSpPr>
        <p:sp>
          <p:nvSpPr>
            <p:cNvPr id="46" name="情人节策划-4-1">
              <a:extLst>
                <a:ext uri="{FF2B5EF4-FFF2-40B4-BE49-F238E27FC236}">
                  <a16:creationId xmlns:a16="http://schemas.microsoft.com/office/drawing/2014/main" id="{CCE93FB2-F617-460A-B55F-23BD5BEFC0DD}"/>
                </a:ext>
              </a:extLst>
            </p:cNvPr>
            <p:cNvSpPr/>
            <p:nvPr/>
          </p:nvSpPr>
          <p:spPr>
            <a:xfrm>
              <a:off x="1938198" y="2603308"/>
              <a:ext cx="3202070" cy="1448602"/>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这里输入一段文字请在这里输入一段文字请在这里输入一段文字请在这里输入一段文字请在这里输入一段文字请在这里输入一段文字请在这里输入</a:t>
              </a:r>
            </a:p>
          </p:txBody>
        </p:sp>
        <p:sp>
          <p:nvSpPr>
            <p:cNvPr id="47" name="情人节策划-4-2">
              <a:extLst>
                <a:ext uri="{FF2B5EF4-FFF2-40B4-BE49-F238E27FC236}">
                  <a16:creationId xmlns:a16="http://schemas.microsoft.com/office/drawing/2014/main" id="{AA645956-3EA1-4A50-B1CB-17A0A5B4EEC0}"/>
                </a:ext>
              </a:extLst>
            </p:cNvPr>
            <p:cNvSpPr txBox="1"/>
            <p:nvPr/>
          </p:nvSpPr>
          <p:spPr>
            <a:xfrm>
              <a:off x="1938198" y="2214268"/>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活动布置</a:t>
              </a:r>
            </a:p>
          </p:txBody>
        </p:sp>
      </p:grpSp>
      <p:grpSp>
        <p:nvGrpSpPr>
          <p:cNvPr id="43" name="组合 42">
            <a:extLst>
              <a:ext uri="{FF2B5EF4-FFF2-40B4-BE49-F238E27FC236}">
                <a16:creationId xmlns:a16="http://schemas.microsoft.com/office/drawing/2014/main" id="{CB1151C7-6372-4CF3-B894-35D696E43D6D}"/>
              </a:ext>
            </a:extLst>
          </p:cNvPr>
          <p:cNvGrpSpPr/>
          <p:nvPr/>
        </p:nvGrpSpPr>
        <p:grpSpPr>
          <a:xfrm>
            <a:off x="7273907" y="1897651"/>
            <a:ext cx="600223" cy="600223"/>
            <a:chOff x="1338241" y="2187135"/>
            <a:chExt cx="600223" cy="600223"/>
          </a:xfrm>
        </p:grpSpPr>
        <p:sp>
          <p:nvSpPr>
            <p:cNvPr id="44" name="情人节策划-4-3">
              <a:extLst>
                <a:ext uri="{FF2B5EF4-FFF2-40B4-BE49-F238E27FC236}">
                  <a16:creationId xmlns:a16="http://schemas.microsoft.com/office/drawing/2014/main" id="{9FE21FAE-A3A6-470A-9504-6DB7914CC919}"/>
                </a:ext>
              </a:extLst>
            </p:cNvPr>
            <p:cNvSpPr/>
            <p:nvPr/>
          </p:nvSpPr>
          <p:spPr>
            <a:xfrm>
              <a:off x="1338241" y="2187135"/>
              <a:ext cx="600223" cy="600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45" name="情人节策划-4-4">
              <a:extLst>
                <a:ext uri="{FF2B5EF4-FFF2-40B4-BE49-F238E27FC236}">
                  <a16:creationId xmlns:a16="http://schemas.microsoft.com/office/drawing/2014/main" id="{E16B2E39-8537-4D46-A696-8A79604B288A}"/>
                </a:ext>
              </a:extLst>
            </p:cNvPr>
            <p:cNvSpPr/>
            <p:nvPr/>
          </p:nvSpPr>
          <p:spPr bwMode="auto">
            <a:xfrm>
              <a:off x="1436893" y="2318330"/>
              <a:ext cx="402919" cy="337832"/>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49" name="组合 48">
            <a:extLst>
              <a:ext uri="{FF2B5EF4-FFF2-40B4-BE49-F238E27FC236}">
                <a16:creationId xmlns:a16="http://schemas.microsoft.com/office/drawing/2014/main" id="{5342A2E3-E711-48A6-909B-57DC7E7E9F59}"/>
              </a:ext>
            </a:extLst>
          </p:cNvPr>
          <p:cNvGrpSpPr/>
          <p:nvPr/>
        </p:nvGrpSpPr>
        <p:grpSpPr>
          <a:xfrm>
            <a:off x="7273907" y="3906681"/>
            <a:ext cx="600223" cy="600223"/>
            <a:chOff x="1309596" y="4056424"/>
            <a:chExt cx="600223" cy="600223"/>
          </a:xfrm>
        </p:grpSpPr>
        <p:sp>
          <p:nvSpPr>
            <p:cNvPr id="53" name="情人节策划-5-1">
              <a:extLst>
                <a:ext uri="{FF2B5EF4-FFF2-40B4-BE49-F238E27FC236}">
                  <a16:creationId xmlns:a16="http://schemas.microsoft.com/office/drawing/2014/main" id="{D13CDEDF-31F2-45BD-96E0-96F7E39A1CAA}"/>
                </a:ext>
              </a:extLst>
            </p:cNvPr>
            <p:cNvSpPr/>
            <p:nvPr/>
          </p:nvSpPr>
          <p:spPr>
            <a:xfrm>
              <a:off x="1309596" y="4056424"/>
              <a:ext cx="600223" cy="600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54" name="情人节策划-5-2">
              <a:extLst>
                <a:ext uri="{FF2B5EF4-FFF2-40B4-BE49-F238E27FC236}">
                  <a16:creationId xmlns:a16="http://schemas.microsoft.com/office/drawing/2014/main" id="{6EF3ECCF-77EE-4992-94EA-E58B876BC6DD}"/>
                </a:ext>
              </a:extLst>
            </p:cNvPr>
            <p:cNvSpPr/>
            <p:nvPr/>
          </p:nvSpPr>
          <p:spPr bwMode="auto">
            <a:xfrm>
              <a:off x="1410404" y="4161219"/>
              <a:ext cx="398606" cy="39063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50" name="组合 49">
            <a:extLst>
              <a:ext uri="{FF2B5EF4-FFF2-40B4-BE49-F238E27FC236}">
                <a16:creationId xmlns:a16="http://schemas.microsoft.com/office/drawing/2014/main" id="{660A89D1-2063-457C-83A8-0934C4C62B53}"/>
              </a:ext>
            </a:extLst>
          </p:cNvPr>
          <p:cNvGrpSpPr/>
          <p:nvPr/>
        </p:nvGrpSpPr>
        <p:grpSpPr>
          <a:xfrm>
            <a:off x="8028358" y="3970697"/>
            <a:ext cx="3202069" cy="1837642"/>
            <a:chOff x="1938197" y="4120440"/>
            <a:chExt cx="3202069" cy="1837642"/>
          </a:xfrm>
        </p:grpSpPr>
        <p:sp>
          <p:nvSpPr>
            <p:cNvPr id="51" name="情人节策划-5-3">
              <a:extLst>
                <a:ext uri="{FF2B5EF4-FFF2-40B4-BE49-F238E27FC236}">
                  <a16:creationId xmlns:a16="http://schemas.microsoft.com/office/drawing/2014/main" id="{8432D53C-CC04-40D7-AFE0-7CA9A5AFC29D}"/>
                </a:ext>
              </a:extLst>
            </p:cNvPr>
            <p:cNvSpPr/>
            <p:nvPr/>
          </p:nvSpPr>
          <p:spPr>
            <a:xfrm>
              <a:off x="1938197" y="4509480"/>
              <a:ext cx="3202069" cy="1448602"/>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这里输入一段文字请在这里输入一段文字请在这里输入一段文字请在这里输入一段文字请在这里输入一段文字请在这里输入一段文字请在这里输入</a:t>
              </a:r>
            </a:p>
          </p:txBody>
        </p:sp>
        <p:sp>
          <p:nvSpPr>
            <p:cNvPr id="52" name="情人节策划-5-4">
              <a:extLst>
                <a:ext uri="{FF2B5EF4-FFF2-40B4-BE49-F238E27FC236}">
                  <a16:creationId xmlns:a16="http://schemas.microsoft.com/office/drawing/2014/main" id="{3A6D3A51-4EE3-473E-A7DD-F493297EF107}"/>
                </a:ext>
              </a:extLst>
            </p:cNvPr>
            <p:cNvSpPr txBox="1"/>
            <p:nvPr/>
          </p:nvSpPr>
          <p:spPr>
            <a:xfrm>
              <a:off x="1938198" y="4120440"/>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氛围营造</a:t>
              </a:r>
            </a:p>
          </p:txBody>
        </p:sp>
      </p:grpSp>
      <p:sp>
        <p:nvSpPr>
          <p:cNvPr id="27" name="情人节策划-6-1">
            <a:extLst>
              <a:ext uri="{FF2B5EF4-FFF2-40B4-BE49-F238E27FC236}">
                <a16:creationId xmlns:a16="http://schemas.microsoft.com/office/drawing/2014/main" id="{C87E2F73-9320-4D6F-8811-110E37F05F01}"/>
              </a:ext>
            </a:extLst>
          </p:cNvPr>
          <p:cNvSpPr/>
          <p:nvPr/>
        </p:nvSpPr>
        <p:spPr>
          <a:xfrm>
            <a:off x="1048346" y="3170234"/>
            <a:ext cx="1159792" cy="1159792"/>
          </a:xfrm>
          <a:prstGeom prst="ellipse">
            <a:avLst/>
          </a:prstGeom>
          <a:blipFill>
            <a:blip r:embed="rId2"/>
            <a:stretch>
              <a:fillRect l="-35820" r="-3525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52" tIns="45726" rIns="91452" bIns="45726" rtlCol="0" anchor="t" anchorCtr="0">
            <a:noAutofit/>
          </a:bodyPr>
          <a:lstStyle/>
          <a:p>
            <a:pPr algn="ctr" defTabSz="914491">
              <a:defRPr/>
            </a:pPr>
            <a:endParaRPr lang="zh-CN" altLang="en-US" sz="240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8" name="情人节策划-6-2">
            <a:extLst>
              <a:ext uri="{FF2B5EF4-FFF2-40B4-BE49-F238E27FC236}">
                <a16:creationId xmlns:a16="http://schemas.microsoft.com/office/drawing/2014/main" id="{1B73F457-A070-48B1-80D0-0263FF5CCF4E}"/>
              </a:ext>
            </a:extLst>
          </p:cNvPr>
          <p:cNvSpPr/>
          <p:nvPr/>
        </p:nvSpPr>
        <p:spPr>
          <a:xfrm>
            <a:off x="3314269" y="1915841"/>
            <a:ext cx="1159792" cy="1159792"/>
          </a:xfrm>
          <a:prstGeom prst="ellipse">
            <a:avLst/>
          </a:prstGeom>
          <a:blipFill>
            <a:blip r:embed="rId3"/>
            <a:stretch>
              <a:fillRect l="-10917" r="-1074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52" tIns="45726" rIns="91452" bIns="45726" rtlCol="0" anchor="t" anchorCtr="0">
            <a:noAutofit/>
          </a:bodyPr>
          <a:lstStyle/>
          <a:p>
            <a:pPr algn="ctr" defTabSz="914491">
              <a:defRPr/>
            </a:pPr>
            <a:endParaRPr lang="zh-CN" altLang="en-US" sz="240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0" name="情人节策划-6-4">
            <a:extLst>
              <a:ext uri="{FF2B5EF4-FFF2-40B4-BE49-F238E27FC236}">
                <a16:creationId xmlns:a16="http://schemas.microsoft.com/office/drawing/2014/main" id="{35F99DE6-529D-4454-A19C-C7724D89BA18}"/>
              </a:ext>
            </a:extLst>
          </p:cNvPr>
          <p:cNvSpPr/>
          <p:nvPr/>
        </p:nvSpPr>
        <p:spPr>
          <a:xfrm>
            <a:off x="2181307" y="3799748"/>
            <a:ext cx="1159792" cy="1159792"/>
          </a:xfrm>
          <a:prstGeom prst="ellipse">
            <a:avLst/>
          </a:prstGeom>
          <a:blipFill>
            <a:blip r:embed="rId4"/>
            <a:stretch>
              <a:fillRect l="-15258" r="-1501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52" tIns="45726" rIns="91452" bIns="45726" rtlCol="0" anchor="t" anchorCtr="0">
            <a:noAutofit/>
          </a:bodyPr>
          <a:lstStyle/>
          <a:p>
            <a:pPr algn="ctr" defTabSz="914491">
              <a:defRPr/>
            </a:pPr>
            <a:endParaRPr lang="zh-CN" altLang="en-US" sz="240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1" name="情人节策划-6-5">
            <a:extLst>
              <a:ext uri="{FF2B5EF4-FFF2-40B4-BE49-F238E27FC236}">
                <a16:creationId xmlns:a16="http://schemas.microsoft.com/office/drawing/2014/main" id="{13143BB0-6AD3-4A7A-8C6A-2358A2FBBE14}"/>
              </a:ext>
            </a:extLst>
          </p:cNvPr>
          <p:cNvSpPr/>
          <p:nvPr/>
        </p:nvSpPr>
        <p:spPr>
          <a:xfrm>
            <a:off x="4447231" y="3799748"/>
            <a:ext cx="1159792" cy="1159792"/>
          </a:xfrm>
          <a:prstGeom prst="ellipse">
            <a:avLst/>
          </a:prstGeom>
          <a:blipFill>
            <a:blip r:embed="rId5"/>
            <a:stretch>
              <a:fillRect l="-24453" r="-2406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52" tIns="45726" rIns="91452" bIns="45726" rtlCol="0" anchor="t" anchorCtr="0">
            <a:noAutofit/>
          </a:bodyPr>
          <a:lstStyle/>
          <a:p>
            <a:pPr algn="ctr" defTabSz="914491">
              <a:defRPr/>
            </a:pPr>
            <a:endParaRPr lang="zh-CN" altLang="en-US" sz="240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8" name="组合 7">
            <a:extLst>
              <a:ext uri="{FF2B5EF4-FFF2-40B4-BE49-F238E27FC236}">
                <a16:creationId xmlns:a16="http://schemas.microsoft.com/office/drawing/2014/main" id="{9CB9A999-2921-465C-A942-51CF426A22A6}"/>
              </a:ext>
            </a:extLst>
          </p:cNvPr>
          <p:cNvGrpSpPr/>
          <p:nvPr/>
        </p:nvGrpSpPr>
        <p:grpSpPr>
          <a:xfrm>
            <a:off x="3314269" y="3165597"/>
            <a:ext cx="1159792" cy="1159792"/>
            <a:chOff x="3314269" y="3165597"/>
            <a:chExt cx="1159792" cy="1159792"/>
          </a:xfrm>
        </p:grpSpPr>
        <p:sp>
          <p:nvSpPr>
            <p:cNvPr id="32" name="情人节策划-6-6">
              <a:extLst>
                <a:ext uri="{FF2B5EF4-FFF2-40B4-BE49-F238E27FC236}">
                  <a16:creationId xmlns:a16="http://schemas.microsoft.com/office/drawing/2014/main" id="{E321F1F1-EB4C-41F7-B674-26208A52AAFE}"/>
                </a:ext>
              </a:extLst>
            </p:cNvPr>
            <p:cNvSpPr/>
            <p:nvPr/>
          </p:nvSpPr>
          <p:spPr>
            <a:xfrm flipH="1">
              <a:off x="3314269" y="3165597"/>
              <a:ext cx="1159792" cy="1159792"/>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45726" rIns="0" bIns="45726" rtlCol="0" anchor="t" anchorCtr="0">
              <a:noAutofit/>
            </a:bodyPr>
            <a:lstStyle/>
            <a:p>
              <a:pPr algn="ctr" defTabSz="914491">
                <a:defRPr/>
              </a:pPr>
              <a:endPar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5" name="文本框 34">
              <a:extLst>
                <a:ext uri="{FF2B5EF4-FFF2-40B4-BE49-F238E27FC236}">
                  <a16:creationId xmlns:a16="http://schemas.microsoft.com/office/drawing/2014/main" id="{048AA056-D3B0-4ECC-B216-E90172BD61DD}"/>
                </a:ext>
              </a:extLst>
            </p:cNvPr>
            <p:cNvSpPr txBox="1"/>
            <p:nvPr/>
          </p:nvSpPr>
          <p:spPr>
            <a:xfrm>
              <a:off x="3480029" y="3514661"/>
              <a:ext cx="828272" cy="461665"/>
            </a:xfrm>
            <a:prstGeom prst="rect">
              <a:avLst/>
            </a:prstGeom>
            <a:noFill/>
          </p:spPr>
          <p:txBody>
            <a:bodyPr wrap="square">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rPr>
                <a:t>舞台</a:t>
              </a:r>
            </a:p>
          </p:txBody>
        </p:sp>
      </p:grpSp>
      <p:grpSp>
        <p:nvGrpSpPr>
          <p:cNvPr id="9" name="组合 8">
            <a:extLst>
              <a:ext uri="{FF2B5EF4-FFF2-40B4-BE49-F238E27FC236}">
                <a16:creationId xmlns:a16="http://schemas.microsoft.com/office/drawing/2014/main" id="{BAAD0D69-403A-4348-A7AE-8C90B4338E76}"/>
              </a:ext>
            </a:extLst>
          </p:cNvPr>
          <p:cNvGrpSpPr/>
          <p:nvPr/>
        </p:nvGrpSpPr>
        <p:grpSpPr>
          <a:xfrm>
            <a:off x="2181307" y="2540719"/>
            <a:ext cx="1159792" cy="1159792"/>
            <a:chOff x="2181307" y="2540719"/>
            <a:chExt cx="1159792" cy="1159792"/>
          </a:xfrm>
        </p:grpSpPr>
        <p:sp>
          <p:nvSpPr>
            <p:cNvPr id="29" name="情人节策划-6-3">
              <a:extLst>
                <a:ext uri="{FF2B5EF4-FFF2-40B4-BE49-F238E27FC236}">
                  <a16:creationId xmlns:a16="http://schemas.microsoft.com/office/drawing/2014/main" id="{B5F78A26-C9BD-4535-8EED-765BDFC04C08}"/>
                </a:ext>
              </a:extLst>
            </p:cNvPr>
            <p:cNvSpPr/>
            <p:nvPr/>
          </p:nvSpPr>
          <p:spPr>
            <a:xfrm flipH="1">
              <a:off x="2181307" y="2540719"/>
              <a:ext cx="1159792" cy="1159792"/>
            </a:xfrm>
            <a:prstGeom prst="ellipse">
              <a:avLst/>
            </a:prstGeom>
            <a:solidFill>
              <a:srgbClr val="FFA4A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45726" rIns="0" bIns="45726" rtlCol="0" anchor="t" anchorCtr="0">
              <a:noAutofit/>
            </a:bodyPr>
            <a:lstStyle/>
            <a:p>
              <a:pPr algn="ctr" defTabSz="914491">
                <a:defRPr/>
              </a:pPr>
              <a:endPar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6" name="文本框 35">
              <a:extLst>
                <a:ext uri="{FF2B5EF4-FFF2-40B4-BE49-F238E27FC236}">
                  <a16:creationId xmlns:a16="http://schemas.microsoft.com/office/drawing/2014/main" id="{ED869A2C-121B-43C1-BB92-A0E01A56B916}"/>
                </a:ext>
              </a:extLst>
            </p:cNvPr>
            <p:cNvSpPr txBox="1"/>
            <p:nvPr/>
          </p:nvSpPr>
          <p:spPr>
            <a:xfrm>
              <a:off x="2347067" y="2889783"/>
              <a:ext cx="828272" cy="461665"/>
            </a:xfrm>
            <a:prstGeom prst="rect">
              <a:avLst/>
            </a:prstGeom>
            <a:noFill/>
          </p:spPr>
          <p:txBody>
            <a:bodyPr wrap="square">
              <a:spAutoFit/>
            </a:bodyPr>
            <a:lstStyle/>
            <a:p>
              <a:pPr algn="ctr" defTabSz="914491">
                <a:defRPr/>
              </a:pPr>
              <a:r>
                <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rPr>
                <a:t>花瓣</a:t>
              </a:r>
            </a:p>
          </p:txBody>
        </p:sp>
      </p:grpSp>
      <p:grpSp>
        <p:nvGrpSpPr>
          <p:cNvPr id="10" name="组合 9">
            <a:extLst>
              <a:ext uri="{FF2B5EF4-FFF2-40B4-BE49-F238E27FC236}">
                <a16:creationId xmlns:a16="http://schemas.microsoft.com/office/drawing/2014/main" id="{5770E1DC-E507-4952-BA24-116589B6D01E}"/>
              </a:ext>
            </a:extLst>
          </p:cNvPr>
          <p:cNvGrpSpPr/>
          <p:nvPr/>
        </p:nvGrpSpPr>
        <p:grpSpPr>
          <a:xfrm>
            <a:off x="4447231" y="2540719"/>
            <a:ext cx="1159792" cy="1159792"/>
            <a:chOff x="4447231" y="2540719"/>
            <a:chExt cx="1159792" cy="1159792"/>
          </a:xfrm>
        </p:grpSpPr>
        <p:sp>
          <p:nvSpPr>
            <p:cNvPr id="33" name="情人节策划-6-7">
              <a:extLst>
                <a:ext uri="{FF2B5EF4-FFF2-40B4-BE49-F238E27FC236}">
                  <a16:creationId xmlns:a16="http://schemas.microsoft.com/office/drawing/2014/main" id="{7DCF3B6C-051E-46A1-B349-3A3627D68657}"/>
                </a:ext>
              </a:extLst>
            </p:cNvPr>
            <p:cNvSpPr/>
            <p:nvPr/>
          </p:nvSpPr>
          <p:spPr>
            <a:xfrm flipH="1">
              <a:off x="4447231" y="2540719"/>
              <a:ext cx="1159792" cy="1159792"/>
            </a:xfrm>
            <a:prstGeom prst="ellipse">
              <a:avLst/>
            </a:prstGeom>
            <a:solidFill>
              <a:srgbClr val="FFA4A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45726" rIns="0" bIns="45726" rtlCol="0" anchor="t" anchorCtr="0">
              <a:noAutofit/>
            </a:bodyPr>
            <a:lstStyle/>
            <a:p>
              <a:pPr algn="ctr" defTabSz="914491">
                <a:defRPr/>
              </a:pPr>
              <a:endPar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7" name="文本框 36">
              <a:extLst>
                <a:ext uri="{FF2B5EF4-FFF2-40B4-BE49-F238E27FC236}">
                  <a16:creationId xmlns:a16="http://schemas.microsoft.com/office/drawing/2014/main" id="{7BF9B9E0-7C69-4123-8D76-57EF3C4FBECD}"/>
                </a:ext>
              </a:extLst>
            </p:cNvPr>
            <p:cNvSpPr txBox="1"/>
            <p:nvPr/>
          </p:nvSpPr>
          <p:spPr>
            <a:xfrm>
              <a:off x="4612991" y="2889783"/>
              <a:ext cx="828272" cy="461665"/>
            </a:xfrm>
            <a:prstGeom prst="rect">
              <a:avLst/>
            </a:prstGeom>
            <a:noFill/>
          </p:spPr>
          <p:txBody>
            <a:bodyPr wrap="square">
              <a:spAutoFit/>
            </a:bodyPr>
            <a:lstStyle/>
            <a:p>
              <a:pPr algn="ctr" defTabSz="914491">
                <a:defRPr/>
              </a:pPr>
              <a:r>
                <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rPr>
                <a:t>婚纱</a:t>
              </a:r>
            </a:p>
          </p:txBody>
        </p:sp>
      </p:grpSp>
      <p:grpSp>
        <p:nvGrpSpPr>
          <p:cNvPr id="11" name="组合 10">
            <a:extLst>
              <a:ext uri="{FF2B5EF4-FFF2-40B4-BE49-F238E27FC236}">
                <a16:creationId xmlns:a16="http://schemas.microsoft.com/office/drawing/2014/main" id="{5F8B6DBF-0024-41E5-8931-EBF27EB8E7FC}"/>
              </a:ext>
            </a:extLst>
          </p:cNvPr>
          <p:cNvGrpSpPr/>
          <p:nvPr/>
        </p:nvGrpSpPr>
        <p:grpSpPr>
          <a:xfrm>
            <a:off x="5580195" y="3170234"/>
            <a:ext cx="1159792" cy="1159792"/>
            <a:chOff x="5580195" y="3170234"/>
            <a:chExt cx="1159792" cy="1159792"/>
          </a:xfrm>
        </p:grpSpPr>
        <p:sp>
          <p:nvSpPr>
            <p:cNvPr id="34" name="情人节策划-6-8">
              <a:extLst>
                <a:ext uri="{FF2B5EF4-FFF2-40B4-BE49-F238E27FC236}">
                  <a16:creationId xmlns:a16="http://schemas.microsoft.com/office/drawing/2014/main" id="{DB8963D4-1A49-447D-A14D-27655C31AC4F}"/>
                </a:ext>
              </a:extLst>
            </p:cNvPr>
            <p:cNvSpPr/>
            <p:nvPr/>
          </p:nvSpPr>
          <p:spPr>
            <a:xfrm>
              <a:off x="5580195" y="3170234"/>
              <a:ext cx="1159792" cy="1159792"/>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45726" rIns="0" bIns="45726" rtlCol="0" anchor="t" anchorCtr="0">
              <a:noAutofit/>
            </a:bodyPr>
            <a:lstStyle/>
            <a:p>
              <a:pPr algn="ctr" defTabSz="914491">
                <a:defRPr/>
              </a:pPr>
              <a:endPar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8" name="文本框 37">
              <a:extLst>
                <a:ext uri="{FF2B5EF4-FFF2-40B4-BE49-F238E27FC236}">
                  <a16:creationId xmlns:a16="http://schemas.microsoft.com/office/drawing/2014/main" id="{206E264C-50DD-44AD-9942-FFBF30101C2F}"/>
                </a:ext>
              </a:extLst>
            </p:cNvPr>
            <p:cNvSpPr txBox="1"/>
            <p:nvPr/>
          </p:nvSpPr>
          <p:spPr>
            <a:xfrm>
              <a:off x="5745955" y="3519298"/>
              <a:ext cx="828272" cy="461665"/>
            </a:xfrm>
            <a:prstGeom prst="rect">
              <a:avLst/>
            </a:prstGeom>
            <a:noFill/>
          </p:spPr>
          <p:txBody>
            <a:bodyPr wrap="square">
              <a:spAutoFit/>
            </a:bodyPr>
            <a:lstStyle/>
            <a:p>
              <a:pPr algn="ctr" defTabSz="914491">
                <a:defRPr/>
              </a:pPr>
              <a:r>
                <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rPr>
                <a:t>气球</a:t>
              </a:r>
            </a:p>
          </p:txBody>
        </p:sp>
      </p:grpSp>
      <p:grpSp>
        <p:nvGrpSpPr>
          <p:cNvPr id="4" name="组合 3">
            <a:extLst>
              <a:ext uri="{FF2B5EF4-FFF2-40B4-BE49-F238E27FC236}">
                <a16:creationId xmlns:a16="http://schemas.microsoft.com/office/drawing/2014/main" id="{89C6587E-7386-42EC-8836-E7D6EB3B2033}"/>
              </a:ext>
            </a:extLst>
          </p:cNvPr>
          <p:cNvGrpSpPr/>
          <p:nvPr/>
        </p:nvGrpSpPr>
        <p:grpSpPr>
          <a:xfrm>
            <a:off x="3314269" y="4478882"/>
            <a:ext cx="1159792" cy="1159792"/>
            <a:chOff x="3314269" y="4478882"/>
            <a:chExt cx="1159792" cy="1159792"/>
          </a:xfrm>
        </p:grpSpPr>
        <p:sp>
          <p:nvSpPr>
            <p:cNvPr id="55" name="情人节策划-6-9">
              <a:extLst>
                <a:ext uri="{FF2B5EF4-FFF2-40B4-BE49-F238E27FC236}">
                  <a16:creationId xmlns:a16="http://schemas.microsoft.com/office/drawing/2014/main" id="{B9683861-675D-42E9-8CF5-188184ADCB25}"/>
                </a:ext>
              </a:extLst>
            </p:cNvPr>
            <p:cNvSpPr/>
            <p:nvPr/>
          </p:nvSpPr>
          <p:spPr>
            <a:xfrm flipH="1">
              <a:off x="3314269" y="4478882"/>
              <a:ext cx="1159792" cy="1159792"/>
            </a:xfrm>
            <a:prstGeom prst="ellipse">
              <a:avLst/>
            </a:prstGeom>
            <a:solidFill>
              <a:srgbClr val="FFA4A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45726" rIns="0" bIns="45726" rtlCol="0" anchor="t" anchorCtr="0">
              <a:noAutofit/>
            </a:bodyPr>
            <a:lstStyle/>
            <a:p>
              <a:pPr algn="ctr" defTabSz="914491">
                <a:defRPr/>
              </a:pPr>
              <a:endPar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9" name="文本框 38">
              <a:extLst>
                <a:ext uri="{FF2B5EF4-FFF2-40B4-BE49-F238E27FC236}">
                  <a16:creationId xmlns:a16="http://schemas.microsoft.com/office/drawing/2014/main" id="{C5BA6872-C889-4BB9-B87D-9F116A60F719}"/>
                </a:ext>
              </a:extLst>
            </p:cNvPr>
            <p:cNvSpPr txBox="1"/>
            <p:nvPr/>
          </p:nvSpPr>
          <p:spPr>
            <a:xfrm>
              <a:off x="3480029" y="4827946"/>
              <a:ext cx="828272" cy="461665"/>
            </a:xfrm>
            <a:prstGeom prst="rect">
              <a:avLst/>
            </a:prstGeom>
            <a:noFill/>
          </p:spPr>
          <p:txBody>
            <a:bodyPr wrap="square">
              <a:spAutoFit/>
            </a:bodyPr>
            <a:lstStyle/>
            <a:p>
              <a:pPr algn="ctr" defTabSz="914491">
                <a:defRPr/>
              </a:pPr>
              <a:r>
                <a:rPr lang="zh-CN" altLang="en-US" sz="2400" dirty="0">
                  <a:solidFill>
                    <a:prstClr val="white"/>
                  </a:solidFill>
                  <a:latin typeface="思源黑体 CN Bold" panose="020B0800000000000000" charset="-122"/>
                  <a:ea typeface="思源黑体 CN Bold" panose="020B0800000000000000" charset="-122"/>
                  <a:cs typeface="思源黑体 CN Bold" panose="020B0800000000000000" charset="-122"/>
                </a:rPr>
                <a:t>灯光</a:t>
              </a:r>
            </a:p>
          </p:txBody>
        </p:sp>
      </p:grpSp>
    </p:spTree>
    <p:extLst>
      <p:ext uri="{BB962C8B-B14F-4D97-AF65-F5344CB8AC3E}">
        <p14:creationId xmlns:p14="http://schemas.microsoft.com/office/powerpoint/2010/main" val="57939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情人节策划-1">
            <a:extLst>
              <a:ext uri="{FF2B5EF4-FFF2-40B4-BE49-F238E27FC236}">
                <a16:creationId xmlns:a16="http://schemas.microsoft.com/office/drawing/2014/main" id="{16B11983-BA2B-4E6F-84CA-1AD6EC980BF4}"/>
              </a:ext>
            </a:extLst>
          </p:cNvPr>
          <p:cNvSpPr>
            <a:spLocks noGrp="1"/>
          </p:cNvSpPr>
          <p:nvPr>
            <p:ph type="body" sz="quarter" idx="14"/>
          </p:nvPr>
        </p:nvSpPr>
        <p:spPr>
          <a:xfrm>
            <a:off x="4124528" y="1219326"/>
            <a:ext cx="3944532" cy="252807"/>
          </a:xfrm>
        </p:spPr>
        <p:txBody>
          <a:bodyPr anchor="t" anchorCtr="0">
            <a:noAutofit/>
          </a:bodyPr>
          <a:lstStyle/>
          <a:p>
            <a:r>
              <a:rPr lang="en-US" altLang="zh-CN" dirty="0"/>
              <a:t>OVERALL PROCESS OF ACTIVITIES</a:t>
            </a:r>
          </a:p>
        </p:txBody>
      </p:sp>
      <p:sp>
        <p:nvSpPr>
          <p:cNvPr id="6" name="情人节策划-2">
            <a:extLst>
              <a:ext uri="{FF2B5EF4-FFF2-40B4-BE49-F238E27FC236}">
                <a16:creationId xmlns:a16="http://schemas.microsoft.com/office/drawing/2014/main" id="{290E5968-52D1-47E3-AD8C-B2F7A66CDED5}"/>
              </a:ext>
            </a:extLst>
          </p:cNvPr>
          <p:cNvSpPr>
            <a:spLocks noGrp="1"/>
          </p:cNvSpPr>
          <p:nvPr>
            <p:ph type="body" sz="quarter" idx="15"/>
          </p:nvPr>
        </p:nvSpPr>
        <p:spPr>
          <a:xfrm>
            <a:off x="5062442" y="547356"/>
            <a:ext cx="2889486" cy="527505"/>
          </a:xfrm>
        </p:spPr>
        <p:txBody>
          <a:bodyPr anchor="t" anchorCtr="0">
            <a:noAutofit/>
          </a:bodyPr>
          <a:lstStyle/>
          <a:p>
            <a:r>
              <a:rPr lang="zh-CN" altLang="en-US" dirty="0"/>
              <a:t>活动整体流程</a:t>
            </a:r>
          </a:p>
        </p:txBody>
      </p:sp>
      <p:sp>
        <p:nvSpPr>
          <p:cNvPr id="7" name="情人节策划-3">
            <a:extLst>
              <a:ext uri="{FF2B5EF4-FFF2-40B4-BE49-F238E27FC236}">
                <a16:creationId xmlns:a16="http://schemas.microsoft.com/office/drawing/2014/main" id="{79E3543B-7FA0-452E-BA53-C8E9CE7AACFA}"/>
              </a:ext>
            </a:extLst>
          </p:cNvPr>
          <p:cNvSpPr>
            <a:spLocks noGrp="1"/>
          </p:cNvSpPr>
          <p:nvPr>
            <p:ph type="body" sz="quarter" idx="16"/>
          </p:nvPr>
        </p:nvSpPr>
        <p:spPr>
          <a:xfrm>
            <a:off x="4198876" y="597268"/>
            <a:ext cx="632825" cy="405690"/>
          </a:xfrm>
        </p:spPr>
        <p:txBody>
          <a:bodyPr anchor="t" anchorCtr="0">
            <a:noAutofit/>
          </a:bodyPr>
          <a:lstStyle/>
          <a:p>
            <a:r>
              <a:rPr lang="en-US" altLang="zh-CN" dirty="0"/>
              <a:t>2</a:t>
            </a:r>
            <a:endParaRPr lang="zh-CN" altLang="en-US" dirty="0"/>
          </a:p>
        </p:txBody>
      </p:sp>
      <p:sp>
        <p:nvSpPr>
          <p:cNvPr id="34" name="情人节策划-4-1">
            <a:extLst>
              <a:ext uri="{FF2B5EF4-FFF2-40B4-BE49-F238E27FC236}">
                <a16:creationId xmlns:a16="http://schemas.microsoft.com/office/drawing/2014/main" id="{005B3CF4-A40A-4FEC-88EE-018448F5187D}"/>
              </a:ext>
            </a:extLst>
          </p:cNvPr>
          <p:cNvSpPr/>
          <p:nvPr/>
        </p:nvSpPr>
        <p:spPr>
          <a:xfrm flipH="1">
            <a:off x="1254599" y="1640186"/>
            <a:ext cx="1440000" cy="1055702"/>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6600" b="1" i="0" u="none" strike="noStrike" kern="1200" cap="none" spc="0" normalizeH="0" baseline="0" noProof="0" dirty="0">
                <a:ln>
                  <a:noFill/>
                </a:ln>
                <a:gradFill flip="none" rotWithShape="1">
                  <a:gsLst>
                    <a:gs pos="0">
                      <a:schemeClr val="accent1">
                        <a:alpha val="25000"/>
                      </a:schemeClr>
                    </a:gs>
                    <a:gs pos="100000">
                      <a:schemeClr val="accent1">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01</a:t>
            </a:r>
            <a:endParaRPr kumimoji="0" lang="zh-CN" altLang="en-US" sz="6600" b="1" i="0" u="none" strike="noStrike" kern="1200" cap="none" spc="0" normalizeH="0" baseline="0" noProof="0" dirty="0">
              <a:ln>
                <a:noFill/>
              </a:ln>
              <a:gradFill flip="none" rotWithShape="1">
                <a:gsLst>
                  <a:gs pos="0">
                    <a:schemeClr val="accent1">
                      <a:alpha val="25000"/>
                    </a:schemeClr>
                  </a:gs>
                  <a:gs pos="100000">
                    <a:schemeClr val="accent1">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5" name="情人节策划-4-2">
            <a:extLst>
              <a:ext uri="{FF2B5EF4-FFF2-40B4-BE49-F238E27FC236}">
                <a16:creationId xmlns:a16="http://schemas.microsoft.com/office/drawing/2014/main" id="{60CDE458-F2D3-431B-8AE0-3EA1BEDA82E1}"/>
              </a:ext>
            </a:extLst>
          </p:cNvPr>
          <p:cNvSpPr/>
          <p:nvPr/>
        </p:nvSpPr>
        <p:spPr>
          <a:xfrm flipH="1">
            <a:off x="1648329" y="2710909"/>
            <a:ext cx="2098040" cy="699478"/>
          </a:xfrm>
          <a:prstGeom prst="rect">
            <a:avLst/>
          </a:prstGeom>
          <a:noFill/>
        </p:spPr>
        <p:txBody>
          <a:bodyPr wrap="square" lIns="0" tIns="0" rIns="0" bIns="0" rtlCol="0" anchor="t" anchorCtr="0">
            <a:noAutofit/>
          </a:bodyPr>
          <a:lstStyle/>
          <a:p>
            <a:pPr marL="228600" marR="0" lvl="0" indent="-228600" algn="r"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r"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r"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36" name="情人节策划-4-3">
            <a:extLst>
              <a:ext uri="{FF2B5EF4-FFF2-40B4-BE49-F238E27FC236}">
                <a16:creationId xmlns:a16="http://schemas.microsoft.com/office/drawing/2014/main" id="{2DFDE1BA-1BC3-48D3-9D1E-E7B4B1691977}"/>
              </a:ext>
            </a:extLst>
          </p:cNvPr>
          <p:cNvSpPr/>
          <p:nvPr/>
        </p:nvSpPr>
        <p:spPr>
          <a:xfrm flipH="1">
            <a:off x="2218043" y="2390087"/>
            <a:ext cx="1528326" cy="241508"/>
          </a:xfrm>
          <a:prstGeom prst="rect">
            <a:avLst/>
          </a:prstGeom>
          <a:noFill/>
        </p:spPr>
        <p:txBody>
          <a:bodyPr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标题文字添加</a:t>
            </a:r>
          </a:p>
        </p:txBody>
      </p:sp>
      <p:sp>
        <p:nvSpPr>
          <p:cNvPr id="38" name="情人节策划-5-1">
            <a:extLst>
              <a:ext uri="{FF2B5EF4-FFF2-40B4-BE49-F238E27FC236}">
                <a16:creationId xmlns:a16="http://schemas.microsoft.com/office/drawing/2014/main" id="{0C171305-7E5A-4025-B064-9C45AC621D80}"/>
              </a:ext>
            </a:extLst>
          </p:cNvPr>
          <p:cNvSpPr/>
          <p:nvPr/>
        </p:nvSpPr>
        <p:spPr>
          <a:xfrm flipH="1">
            <a:off x="1254598" y="3940062"/>
            <a:ext cx="1440000" cy="1055702"/>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6600" b="1" i="0" u="none" strike="noStrike" kern="1200" cap="none" spc="0" normalizeH="0" baseline="0" noProof="0" dirty="0">
                <a:ln>
                  <a:noFill/>
                </a:ln>
                <a:gradFill flip="none" rotWithShape="1">
                  <a:gsLst>
                    <a:gs pos="0">
                      <a:schemeClr val="accent3">
                        <a:alpha val="25000"/>
                      </a:schemeClr>
                    </a:gs>
                    <a:gs pos="100000">
                      <a:schemeClr val="accent3">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03</a:t>
            </a:r>
            <a:endParaRPr kumimoji="0" lang="zh-CN" altLang="en-US" sz="6600" b="1" i="0" u="none" strike="noStrike" kern="1200" cap="none" spc="0" normalizeH="0" baseline="0" noProof="0" dirty="0">
              <a:ln>
                <a:noFill/>
              </a:ln>
              <a:gradFill flip="none" rotWithShape="1">
                <a:gsLst>
                  <a:gs pos="0">
                    <a:schemeClr val="accent3">
                      <a:alpha val="25000"/>
                    </a:schemeClr>
                  </a:gs>
                  <a:gs pos="100000">
                    <a:schemeClr val="accent3">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9" name="情人节策划-5-2">
            <a:extLst>
              <a:ext uri="{FF2B5EF4-FFF2-40B4-BE49-F238E27FC236}">
                <a16:creationId xmlns:a16="http://schemas.microsoft.com/office/drawing/2014/main" id="{8262B7B6-055C-4C13-839A-4D86783D57AE}"/>
              </a:ext>
            </a:extLst>
          </p:cNvPr>
          <p:cNvSpPr/>
          <p:nvPr/>
        </p:nvSpPr>
        <p:spPr>
          <a:xfrm flipH="1">
            <a:off x="1511880" y="5010785"/>
            <a:ext cx="2234489" cy="699478"/>
          </a:xfrm>
          <a:prstGeom prst="rect">
            <a:avLst/>
          </a:prstGeom>
          <a:noFill/>
        </p:spPr>
        <p:txBody>
          <a:bodyPr wrap="square" lIns="0" tIns="0" rIns="0" bIns="0" rtlCol="0" anchor="t" anchorCtr="0">
            <a:noAutofit/>
          </a:bodyPr>
          <a:lstStyle/>
          <a:p>
            <a:pPr marL="228600" marR="0" lvl="0" indent="-228600" algn="r"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r"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r"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40" name="情人节策划-5-3">
            <a:extLst>
              <a:ext uri="{FF2B5EF4-FFF2-40B4-BE49-F238E27FC236}">
                <a16:creationId xmlns:a16="http://schemas.microsoft.com/office/drawing/2014/main" id="{E56BC28D-83E9-4104-A9F1-7F14CE1CF532}"/>
              </a:ext>
            </a:extLst>
          </p:cNvPr>
          <p:cNvSpPr/>
          <p:nvPr/>
        </p:nvSpPr>
        <p:spPr>
          <a:xfrm flipH="1">
            <a:off x="2218043" y="4689963"/>
            <a:ext cx="1528326" cy="241508"/>
          </a:xfrm>
          <a:prstGeom prst="rect">
            <a:avLst/>
          </a:prstGeom>
          <a:noFill/>
        </p:spPr>
        <p:txBody>
          <a:bodyPr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标题文字添加</a:t>
            </a:r>
          </a:p>
        </p:txBody>
      </p:sp>
      <p:sp>
        <p:nvSpPr>
          <p:cNvPr id="42" name="情人节策划-6-1">
            <a:extLst>
              <a:ext uri="{FF2B5EF4-FFF2-40B4-BE49-F238E27FC236}">
                <a16:creationId xmlns:a16="http://schemas.microsoft.com/office/drawing/2014/main" id="{7799E37B-F03E-4C0B-BE54-781A5578705F}"/>
              </a:ext>
            </a:extLst>
          </p:cNvPr>
          <p:cNvSpPr/>
          <p:nvPr/>
        </p:nvSpPr>
        <p:spPr>
          <a:xfrm flipH="1">
            <a:off x="9858990" y="1622665"/>
            <a:ext cx="1080000" cy="1055702"/>
          </a:xfrm>
          <a:prstGeom prst="rect">
            <a:avLst/>
          </a:prstGeom>
          <a:noFill/>
        </p:spPr>
        <p:txBody>
          <a:bodyPr wrap="square" lIns="0" tIns="0" rIns="0" bIns="0" rtlCol="0" anchor="t" anchorCtr="0">
            <a:noAutofit/>
          </a:body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en-US" altLang="zh-CN" sz="6600" b="1" i="0" u="none" strike="noStrike" kern="1200" cap="none" spc="0" normalizeH="0" baseline="0" noProof="0" dirty="0">
                <a:ln>
                  <a:noFill/>
                </a:ln>
                <a:gradFill flip="none" rotWithShape="1">
                  <a:gsLst>
                    <a:gs pos="0">
                      <a:schemeClr val="accent3">
                        <a:alpha val="25000"/>
                      </a:schemeClr>
                    </a:gs>
                    <a:gs pos="100000">
                      <a:schemeClr val="accent3">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02</a:t>
            </a:r>
            <a:endParaRPr kumimoji="0" lang="zh-CN" altLang="en-US" sz="6600" b="1" i="0" u="none" strike="noStrike" kern="1200" cap="none" spc="0" normalizeH="0" baseline="0" noProof="0" dirty="0">
              <a:ln>
                <a:noFill/>
              </a:ln>
              <a:gradFill flip="none" rotWithShape="1">
                <a:gsLst>
                  <a:gs pos="0">
                    <a:schemeClr val="accent3">
                      <a:alpha val="25000"/>
                    </a:schemeClr>
                  </a:gs>
                  <a:gs pos="100000">
                    <a:schemeClr val="accent3">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43" name="情人节策划-6-2">
            <a:extLst>
              <a:ext uri="{FF2B5EF4-FFF2-40B4-BE49-F238E27FC236}">
                <a16:creationId xmlns:a16="http://schemas.microsoft.com/office/drawing/2014/main" id="{14730B78-1A3C-4B98-815C-2578552948F6}"/>
              </a:ext>
            </a:extLst>
          </p:cNvPr>
          <p:cNvSpPr/>
          <p:nvPr/>
        </p:nvSpPr>
        <p:spPr>
          <a:xfrm flipH="1">
            <a:off x="8396906" y="2710908"/>
            <a:ext cx="2408045" cy="699478"/>
          </a:xfrm>
          <a:prstGeom prst="rect">
            <a:avLst/>
          </a:prstGeom>
          <a:noFill/>
        </p:spPr>
        <p:txBody>
          <a:bodyPr wrap="square" lIns="0" tIns="0" rIns="0" bIns="0" rtlCol="0" anchor="t" anchorCtr="0">
            <a:noAutofit/>
          </a:bodyPr>
          <a:lstStyle/>
          <a:p>
            <a:pPr marL="228600" marR="0" lvl="0" indent="-228600" algn="l"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44" name="情人节策划-6-3">
            <a:extLst>
              <a:ext uri="{FF2B5EF4-FFF2-40B4-BE49-F238E27FC236}">
                <a16:creationId xmlns:a16="http://schemas.microsoft.com/office/drawing/2014/main" id="{6339A5E2-59A8-4D22-9937-065AC4D8FAB3}"/>
              </a:ext>
            </a:extLst>
          </p:cNvPr>
          <p:cNvSpPr/>
          <p:nvPr/>
        </p:nvSpPr>
        <p:spPr>
          <a:xfrm flipH="1">
            <a:off x="8396908" y="2390086"/>
            <a:ext cx="1528327" cy="241508"/>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标题文字添加</a:t>
            </a:r>
          </a:p>
        </p:txBody>
      </p:sp>
      <p:sp>
        <p:nvSpPr>
          <p:cNvPr id="46" name="情人节策划-7-1">
            <a:extLst>
              <a:ext uri="{FF2B5EF4-FFF2-40B4-BE49-F238E27FC236}">
                <a16:creationId xmlns:a16="http://schemas.microsoft.com/office/drawing/2014/main" id="{06587638-2953-4520-8039-E5B36869969F}"/>
              </a:ext>
            </a:extLst>
          </p:cNvPr>
          <p:cNvSpPr/>
          <p:nvPr/>
        </p:nvSpPr>
        <p:spPr>
          <a:xfrm flipH="1">
            <a:off x="9858990" y="3922541"/>
            <a:ext cx="1080000" cy="1055702"/>
          </a:xfrm>
          <a:prstGeom prst="rect">
            <a:avLst/>
          </a:prstGeom>
          <a:noFill/>
        </p:spPr>
        <p:txBody>
          <a:bodyPr wrap="square" lIns="0" tIns="0" rIns="0" bIns="0" rtlCol="0" anchor="t" anchorCtr="0">
            <a:noAutofit/>
          </a:body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en-US" altLang="zh-CN" sz="6600" b="1" i="0" u="none" strike="noStrike" kern="1200" cap="none" spc="0" normalizeH="0" baseline="0" noProof="0" dirty="0">
                <a:ln>
                  <a:noFill/>
                </a:ln>
                <a:gradFill flip="none" rotWithShape="1">
                  <a:gsLst>
                    <a:gs pos="0">
                      <a:schemeClr val="accent1">
                        <a:alpha val="25000"/>
                      </a:schemeClr>
                    </a:gs>
                    <a:gs pos="100000">
                      <a:schemeClr val="accent1">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04</a:t>
            </a:r>
            <a:endParaRPr kumimoji="0" lang="zh-CN" altLang="en-US" sz="6600" b="1" i="0" u="none" strike="noStrike" kern="1200" cap="none" spc="0" normalizeH="0" baseline="0" noProof="0" dirty="0">
              <a:ln>
                <a:noFill/>
              </a:ln>
              <a:gradFill flip="none" rotWithShape="1">
                <a:gsLst>
                  <a:gs pos="0">
                    <a:schemeClr val="accent1">
                      <a:alpha val="25000"/>
                    </a:schemeClr>
                  </a:gs>
                  <a:gs pos="100000">
                    <a:schemeClr val="accent1">
                      <a:alpha val="0"/>
                    </a:schemeClr>
                  </a:gs>
                </a:gsLst>
                <a:lin ang="2700000" scaled="1"/>
                <a:tileRect/>
              </a:gra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47" name="情人节策划-7-2">
            <a:extLst>
              <a:ext uri="{FF2B5EF4-FFF2-40B4-BE49-F238E27FC236}">
                <a16:creationId xmlns:a16="http://schemas.microsoft.com/office/drawing/2014/main" id="{E98C8F41-ABBD-466C-B71E-29A3AC4F4BAA}"/>
              </a:ext>
            </a:extLst>
          </p:cNvPr>
          <p:cNvSpPr/>
          <p:nvPr/>
        </p:nvSpPr>
        <p:spPr>
          <a:xfrm flipH="1">
            <a:off x="8396908" y="5010785"/>
            <a:ext cx="2477271" cy="699478"/>
          </a:xfrm>
          <a:prstGeom prst="rect">
            <a:avLst/>
          </a:prstGeom>
          <a:noFill/>
        </p:spPr>
        <p:txBody>
          <a:bodyPr wrap="square" lIns="0" tIns="0" rIns="0" bIns="0" rtlCol="0" anchor="t" anchorCtr="0">
            <a:noAutofit/>
          </a:bodyPr>
          <a:lstStyle/>
          <a:p>
            <a:pPr marL="228600" marR="0" lvl="0" indent="-228600" algn="l"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思源黑体 CN Bold" panose="020B0800000000000000" pitchFamily="34" charset="-122"/>
              <a:buChar char="•"/>
              <a:defRPr/>
            </a:pPr>
            <a:r>
              <a:rPr kumimoji="0" lang="zh-CN" altLang="en-US"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rPr>
              <a:t>单击此处键入文本单击</a:t>
            </a:r>
            <a:endParaRPr kumimoji="0" lang="en-US" altLang="zh-CN" sz="1200" b="0" i="0" u="none" strike="noStrike" kern="1200" cap="none" spc="0" normalizeH="0" baseline="0" noProof="0" dirty="0">
              <a:ln>
                <a:noFill/>
              </a:ln>
              <a:solidFill>
                <a:schemeClr val="accent3"/>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48" name="情人节策划-7-3">
            <a:extLst>
              <a:ext uri="{FF2B5EF4-FFF2-40B4-BE49-F238E27FC236}">
                <a16:creationId xmlns:a16="http://schemas.microsoft.com/office/drawing/2014/main" id="{E829E9F8-0008-4350-86A3-1832DEAB823D}"/>
              </a:ext>
            </a:extLst>
          </p:cNvPr>
          <p:cNvSpPr/>
          <p:nvPr/>
        </p:nvSpPr>
        <p:spPr>
          <a:xfrm flipH="1">
            <a:off x="8396908" y="4689963"/>
            <a:ext cx="1528327" cy="241508"/>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标题文字添加</a:t>
            </a:r>
          </a:p>
        </p:txBody>
      </p:sp>
      <p:sp>
        <p:nvSpPr>
          <p:cNvPr id="50" name="情人节策划-8-1">
            <a:extLst>
              <a:ext uri="{FF2B5EF4-FFF2-40B4-BE49-F238E27FC236}">
                <a16:creationId xmlns:a16="http://schemas.microsoft.com/office/drawing/2014/main" id="{8D76945B-7946-4369-9D98-1B10F09DC380}"/>
              </a:ext>
            </a:extLst>
          </p:cNvPr>
          <p:cNvSpPr/>
          <p:nvPr/>
        </p:nvSpPr>
        <p:spPr>
          <a:xfrm>
            <a:off x="4111650" y="2099736"/>
            <a:ext cx="3788791" cy="3788790"/>
          </a:xfrm>
          <a:prstGeom prst="ellipse">
            <a:avLst/>
          </a:prstGeom>
          <a:gradFill flip="none" rotWithShape="1">
            <a:gsLst>
              <a:gs pos="0">
                <a:schemeClr val="accent1">
                  <a:lumMod val="60000"/>
                  <a:lumOff val="40000"/>
                  <a:alpha val="10000"/>
                </a:schemeClr>
              </a:gs>
              <a:gs pos="100000">
                <a:schemeClr val="accent1">
                  <a:alpha val="10000"/>
                </a:schemeClr>
              </a:gs>
            </a:gsLst>
            <a:lin ang="2700000" scaled="1"/>
            <a:tileRect/>
          </a:gradFill>
          <a:ln>
            <a:noFill/>
          </a:ln>
          <a:effectLst>
            <a:innerShdw blurRad="114300">
              <a:schemeClr val="accent1">
                <a:alpha val="1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0"/>
                </a:prstClr>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1" name="情人节策划-8-2">
            <a:extLst>
              <a:ext uri="{FF2B5EF4-FFF2-40B4-BE49-F238E27FC236}">
                <a16:creationId xmlns:a16="http://schemas.microsoft.com/office/drawing/2014/main" id="{19867CE3-51BC-47EA-AAE5-583AC42F5BBC}"/>
              </a:ext>
            </a:extLst>
          </p:cNvPr>
          <p:cNvSpPr/>
          <p:nvPr/>
        </p:nvSpPr>
        <p:spPr>
          <a:xfrm>
            <a:off x="4397793" y="2385879"/>
            <a:ext cx="3216506" cy="3216505"/>
          </a:xfrm>
          <a:prstGeom prst="ellipse">
            <a:avLst/>
          </a:prstGeom>
          <a:gradFill flip="none" rotWithShape="1">
            <a:gsLst>
              <a:gs pos="0">
                <a:schemeClr val="accent1">
                  <a:lumMod val="60000"/>
                  <a:lumOff val="40000"/>
                  <a:alpha val="20000"/>
                </a:schemeClr>
              </a:gs>
              <a:gs pos="100000">
                <a:schemeClr val="accent1">
                  <a:alpha val="20000"/>
                </a:schemeClr>
              </a:gs>
            </a:gsLst>
            <a:lin ang="2700000" scaled="1"/>
            <a:tileRect/>
          </a:gradFill>
          <a:ln>
            <a:noFill/>
          </a:ln>
          <a:effectLst>
            <a:innerShdw blurRad="114300">
              <a:schemeClr val="accent1">
                <a:alpha val="1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0"/>
                </a:prstClr>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2" name="情人节策划-8-3">
            <a:extLst>
              <a:ext uri="{FF2B5EF4-FFF2-40B4-BE49-F238E27FC236}">
                <a16:creationId xmlns:a16="http://schemas.microsoft.com/office/drawing/2014/main" id="{5C2BDCEC-5D98-4DF2-9643-621649AC2727}"/>
              </a:ext>
            </a:extLst>
          </p:cNvPr>
          <p:cNvSpPr/>
          <p:nvPr/>
        </p:nvSpPr>
        <p:spPr>
          <a:xfrm>
            <a:off x="4641236" y="2629322"/>
            <a:ext cx="2729619" cy="2729618"/>
          </a:xfrm>
          <a:prstGeom prst="ellipse">
            <a:avLst/>
          </a:prstGeom>
          <a:gradFill flip="none" rotWithShape="0">
            <a:gsLst>
              <a:gs pos="0">
                <a:schemeClr val="accent1"/>
              </a:gs>
              <a:gs pos="100000">
                <a:schemeClr val="accent2"/>
              </a:gs>
            </a:gsLst>
            <a:lin ang="2700000" scaled="1"/>
            <a:tileRect/>
          </a:gradFill>
          <a:ln>
            <a:gradFill flip="none" rotWithShape="1">
              <a:gsLst>
                <a:gs pos="0">
                  <a:schemeClr val="accent1">
                    <a:lumMod val="60000"/>
                    <a:lumOff val="40000"/>
                  </a:schemeClr>
                </a:gs>
                <a:gs pos="100000">
                  <a:schemeClr val="accent1">
                    <a:lumMod val="20000"/>
                    <a:lumOff val="80000"/>
                  </a:schemeClr>
                </a:gs>
              </a:gsLst>
              <a:lin ang="0" scaled="1"/>
              <a:tileRect/>
            </a:gradFill>
          </a:ln>
          <a:effectLst>
            <a:outerShdw blurRad="368300" sx="101000" sy="101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0"/>
                </a:prstClr>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3" name="情人节策划-8-4">
            <a:extLst>
              <a:ext uri="{FF2B5EF4-FFF2-40B4-BE49-F238E27FC236}">
                <a16:creationId xmlns:a16="http://schemas.microsoft.com/office/drawing/2014/main" id="{B390D720-A167-4FBD-BC25-F331C6A1057F}"/>
              </a:ext>
            </a:extLst>
          </p:cNvPr>
          <p:cNvSpPr/>
          <p:nvPr/>
        </p:nvSpPr>
        <p:spPr>
          <a:xfrm>
            <a:off x="4989565" y="2977651"/>
            <a:ext cx="2032962" cy="2032961"/>
          </a:xfrm>
          <a:prstGeom prst="arc">
            <a:avLst>
              <a:gd name="adj1" fmla="val 9239326"/>
              <a:gd name="adj2" fmla="val 15089207"/>
            </a:avLst>
          </a:prstGeom>
          <a:noFill/>
          <a:ln>
            <a:solidFill>
              <a:schemeClr val="bg1">
                <a:alpha val="41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4" name="情人节策划-8-5">
            <a:extLst>
              <a:ext uri="{FF2B5EF4-FFF2-40B4-BE49-F238E27FC236}">
                <a16:creationId xmlns:a16="http://schemas.microsoft.com/office/drawing/2014/main" id="{F33A3AB7-6092-4E18-89B9-E3DA3C62B568}"/>
              </a:ext>
            </a:extLst>
          </p:cNvPr>
          <p:cNvSpPr/>
          <p:nvPr/>
        </p:nvSpPr>
        <p:spPr>
          <a:xfrm flipV="1">
            <a:off x="4989565" y="2977651"/>
            <a:ext cx="2032962" cy="2032961"/>
          </a:xfrm>
          <a:prstGeom prst="arc">
            <a:avLst>
              <a:gd name="adj1" fmla="val 19843073"/>
              <a:gd name="adj2" fmla="val 4531669"/>
            </a:avLst>
          </a:prstGeom>
          <a:noFill/>
          <a:ln>
            <a:solidFill>
              <a:schemeClr val="bg1">
                <a:alpha val="41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5" name="情人节策划-8-6">
            <a:extLst>
              <a:ext uri="{FF2B5EF4-FFF2-40B4-BE49-F238E27FC236}">
                <a16:creationId xmlns:a16="http://schemas.microsoft.com/office/drawing/2014/main" id="{D1CB91E2-B1A1-47C0-827A-934E075C6CF4}"/>
              </a:ext>
            </a:extLst>
          </p:cNvPr>
          <p:cNvSpPr/>
          <p:nvPr/>
        </p:nvSpPr>
        <p:spPr>
          <a:xfrm>
            <a:off x="3843069" y="1831155"/>
            <a:ext cx="4325954" cy="4325952"/>
          </a:xfrm>
          <a:prstGeom prst="arc">
            <a:avLst>
              <a:gd name="adj1" fmla="val 15995766"/>
              <a:gd name="adj2" fmla="val 19874510"/>
            </a:avLst>
          </a:prstGeom>
          <a:noFill/>
          <a:ln w="15875">
            <a:gradFill flip="none" rotWithShape="1">
              <a:gsLst>
                <a:gs pos="0">
                  <a:schemeClr val="accent1">
                    <a:lumMod val="60000"/>
                    <a:lumOff val="40000"/>
                    <a:alpha val="0"/>
                  </a:schemeClr>
                </a:gs>
                <a:gs pos="100000">
                  <a:schemeClr val="accent1">
                    <a:lumMod val="60000"/>
                    <a:lumOff val="40000"/>
                    <a:alpha val="70000"/>
                  </a:schemeClr>
                </a:gs>
              </a:gsLst>
              <a:lin ang="2700000" scaled="1"/>
              <a:tileRect/>
            </a:gradFill>
            <a:prstDash val="dash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6" name="情人节策划-8-7">
            <a:extLst>
              <a:ext uri="{FF2B5EF4-FFF2-40B4-BE49-F238E27FC236}">
                <a16:creationId xmlns:a16="http://schemas.microsoft.com/office/drawing/2014/main" id="{DB2D8B5E-6B9A-414B-A076-123C169CEF53}"/>
              </a:ext>
            </a:extLst>
          </p:cNvPr>
          <p:cNvSpPr/>
          <p:nvPr/>
        </p:nvSpPr>
        <p:spPr>
          <a:xfrm flipV="1">
            <a:off x="3843069" y="1831155"/>
            <a:ext cx="4325954" cy="4325952"/>
          </a:xfrm>
          <a:prstGeom prst="arc">
            <a:avLst>
              <a:gd name="adj1" fmla="val 15995766"/>
              <a:gd name="adj2" fmla="val 20306271"/>
            </a:avLst>
          </a:prstGeom>
          <a:noFill/>
          <a:ln w="15875">
            <a:gradFill flip="none" rotWithShape="1">
              <a:gsLst>
                <a:gs pos="0">
                  <a:schemeClr val="accent1">
                    <a:lumMod val="60000"/>
                    <a:lumOff val="40000"/>
                    <a:alpha val="0"/>
                  </a:schemeClr>
                </a:gs>
                <a:gs pos="100000">
                  <a:schemeClr val="accent1">
                    <a:lumMod val="60000"/>
                    <a:lumOff val="40000"/>
                    <a:alpha val="70000"/>
                  </a:schemeClr>
                </a:gs>
              </a:gsLst>
              <a:lin ang="2700000" scaled="1"/>
              <a:tileRect/>
            </a:gradFill>
            <a:prstDash val="dash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7" name="情人节策划-8-8">
            <a:extLst>
              <a:ext uri="{FF2B5EF4-FFF2-40B4-BE49-F238E27FC236}">
                <a16:creationId xmlns:a16="http://schemas.microsoft.com/office/drawing/2014/main" id="{E86DCAE0-9711-4584-B78F-DAA890E58867}"/>
              </a:ext>
            </a:extLst>
          </p:cNvPr>
          <p:cNvSpPr/>
          <p:nvPr/>
        </p:nvSpPr>
        <p:spPr>
          <a:xfrm flipH="1" flipV="1">
            <a:off x="3843069" y="1831155"/>
            <a:ext cx="4325954" cy="4325952"/>
          </a:xfrm>
          <a:prstGeom prst="arc">
            <a:avLst>
              <a:gd name="adj1" fmla="val 15995766"/>
              <a:gd name="adj2" fmla="val 20306271"/>
            </a:avLst>
          </a:prstGeom>
          <a:noFill/>
          <a:ln w="15875">
            <a:gradFill flip="none" rotWithShape="1">
              <a:gsLst>
                <a:gs pos="0">
                  <a:schemeClr val="accent1">
                    <a:lumMod val="60000"/>
                    <a:lumOff val="40000"/>
                    <a:alpha val="0"/>
                  </a:schemeClr>
                </a:gs>
                <a:gs pos="100000">
                  <a:schemeClr val="accent1">
                    <a:lumMod val="60000"/>
                    <a:lumOff val="40000"/>
                    <a:alpha val="70000"/>
                  </a:schemeClr>
                </a:gs>
              </a:gsLst>
              <a:lin ang="2700000" scaled="1"/>
              <a:tileRect/>
            </a:gradFill>
            <a:prstDash val="dash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58" name="情人节策划-8-9">
            <a:extLst>
              <a:ext uri="{FF2B5EF4-FFF2-40B4-BE49-F238E27FC236}">
                <a16:creationId xmlns:a16="http://schemas.microsoft.com/office/drawing/2014/main" id="{A637212D-5C80-477A-84A0-FE4F04CE3227}"/>
              </a:ext>
            </a:extLst>
          </p:cNvPr>
          <p:cNvSpPr/>
          <p:nvPr/>
        </p:nvSpPr>
        <p:spPr>
          <a:xfrm flipH="1">
            <a:off x="3843069" y="1831155"/>
            <a:ext cx="4325954" cy="4325952"/>
          </a:xfrm>
          <a:prstGeom prst="arc">
            <a:avLst>
              <a:gd name="adj1" fmla="val 15995766"/>
              <a:gd name="adj2" fmla="val 19864238"/>
            </a:avLst>
          </a:prstGeom>
          <a:noFill/>
          <a:ln w="15875">
            <a:gradFill flip="none" rotWithShape="1">
              <a:gsLst>
                <a:gs pos="0">
                  <a:schemeClr val="accent1">
                    <a:lumMod val="60000"/>
                    <a:lumOff val="40000"/>
                    <a:alpha val="0"/>
                  </a:schemeClr>
                </a:gs>
                <a:gs pos="100000">
                  <a:schemeClr val="accent1">
                    <a:lumMod val="60000"/>
                    <a:lumOff val="40000"/>
                    <a:alpha val="70000"/>
                  </a:schemeClr>
                </a:gs>
              </a:gsLst>
              <a:lin ang="2700000" scaled="1"/>
              <a:tileRect/>
            </a:gradFill>
            <a:prstDash val="dash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pic>
        <p:nvPicPr>
          <p:cNvPr id="61" name="情人节策划-9">
            <a:extLst>
              <a:ext uri="{FF2B5EF4-FFF2-40B4-BE49-F238E27FC236}">
                <a16:creationId xmlns:a16="http://schemas.microsoft.com/office/drawing/2014/main" id="{103B00E7-5297-4C2E-88EB-36924A1B4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99488">
            <a:off x="4581839" y="2395714"/>
            <a:ext cx="2848410" cy="2980686"/>
          </a:xfrm>
          <a:prstGeom prst="rect">
            <a:avLst/>
          </a:prstGeom>
        </p:spPr>
      </p:pic>
    </p:spTree>
    <p:extLst>
      <p:ext uri="{BB962C8B-B14F-4D97-AF65-F5344CB8AC3E}">
        <p14:creationId xmlns:p14="http://schemas.microsoft.com/office/powerpoint/2010/main" val="391273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情人节策划-1">
            <a:extLst>
              <a:ext uri="{FF2B5EF4-FFF2-40B4-BE49-F238E27FC236}">
                <a16:creationId xmlns:a16="http://schemas.microsoft.com/office/drawing/2014/main" id="{C836A4BD-F735-4FA3-B02C-895E1F4DC9CC}"/>
              </a:ext>
            </a:extLst>
          </p:cNvPr>
          <p:cNvSpPr>
            <a:spLocks noGrp="1"/>
          </p:cNvSpPr>
          <p:nvPr>
            <p:ph type="body" sz="quarter" idx="14"/>
          </p:nvPr>
        </p:nvSpPr>
        <p:spPr/>
        <p:txBody>
          <a:bodyPr/>
          <a:lstStyle/>
          <a:p>
            <a:r>
              <a:rPr lang="en-US" altLang="zh-CN" dirty="0"/>
              <a:t>ACTIVITY ARRANGEMENT</a:t>
            </a:r>
          </a:p>
        </p:txBody>
      </p:sp>
      <p:sp>
        <p:nvSpPr>
          <p:cNvPr id="13" name="情人节策划-2">
            <a:extLst>
              <a:ext uri="{FF2B5EF4-FFF2-40B4-BE49-F238E27FC236}">
                <a16:creationId xmlns:a16="http://schemas.microsoft.com/office/drawing/2014/main" id="{BB0D78CC-7231-4EFA-ADC5-C5FDFD27767F}"/>
              </a:ext>
            </a:extLst>
          </p:cNvPr>
          <p:cNvSpPr>
            <a:spLocks noGrp="1"/>
          </p:cNvSpPr>
          <p:nvPr>
            <p:ph type="body" sz="quarter" idx="15"/>
          </p:nvPr>
        </p:nvSpPr>
        <p:spPr/>
        <p:txBody>
          <a:bodyPr/>
          <a:lstStyle/>
          <a:p>
            <a:r>
              <a:rPr lang="zh-CN" altLang="en-US" dirty="0"/>
              <a:t>活动布置安排</a:t>
            </a:r>
          </a:p>
        </p:txBody>
      </p:sp>
      <p:sp>
        <p:nvSpPr>
          <p:cNvPr id="14" name="情人节策划-3">
            <a:extLst>
              <a:ext uri="{FF2B5EF4-FFF2-40B4-BE49-F238E27FC236}">
                <a16:creationId xmlns:a16="http://schemas.microsoft.com/office/drawing/2014/main" id="{B4BBB44B-2C39-49C3-9014-2C923D06450B}"/>
              </a:ext>
            </a:extLst>
          </p:cNvPr>
          <p:cNvSpPr>
            <a:spLocks noGrp="1"/>
          </p:cNvSpPr>
          <p:nvPr>
            <p:ph type="body" sz="quarter" idx="16"/>
          </p:nvPr>
        </p:nvSpPr>
        <p:spPr/>
        <p:txBody>
          <a:bodyPr/>
          <a:lstStyle/>
          <a:p>
            <a:r>
              <a:rPr lang="en-US" altLang="zh-CN" dirty="0"/>
              <a:t>3</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FD4408B8-8EB4-4A90-957F-BC7D5FD3D37F}"/>
              </a:ext>
            </a:extLst>
          </p:cNvPr>
          <p:cNvSpPr>
            <a:spLocks noGrp="1"/>
          </p:cNvSpPr>
          <p:nvPr>
            <p:ph type="body" sz="quarter" idx="14"/>
          </p:nvPr>
        </p:nvSpPr>
        <p:spPr/>
        <p:txBody>
          <a:bodyPr anchor="t" anchorCtr="0">
            <a:noAutofit/>
          </a:bodyPr>
          <a:lstStyle/>
          <a:p>
            <a:r>
              <a:rPr lang="en-US" altLang="zh-CN" dirty="0"/>
              <a:t>ACTIVITY ARRANGEMENT</a:t>
            </a:r>
          </a:p>
        </p:txBody>
      </p:sp>
      <p:sp>
        <p:nvSpPr>
          <p:cNvPr id="17" name="情人节策划-2">
            <a:extLst>
              <a:ext uri="{FF2B5EF4-FFF2-40B4-BE49-F238E27FC236}">
                <a16:creationId xmlns:a16="http://schemas.microsoft.com/office/drawing/2014/main" id="{5EE94E5F-02DB-4DD7-A417-2F2C6DE8FD01}"/>
              </a:ext>
            </a:extLst>
          </p:cNvPr>
          <p:cNvSpPr>
            <a:spLocks noGrp="1"/>
          </p:cNvSpPr>
          <p:nvPr>
            <p:ph type="body" sz="quarter" idx="15"/>
          </p:nvPr>
        </p:nvSpPr>
        <p:spPr/>
        <p:txBody>
          <a:bodyPr anchor="t" anchorCtr="0">
            <a:noAutofit/>
          </a:bodyPr>
          <a:lstStyle/>
          <a:p>
            <a:r>
              <a:rPr lang="zh-CN" altLang="en-US" dirty="0"/>
              <a:t>活动布置安排</a:t>
            </a:r>
          </a:p>
        </p:txBody>
      </p:sp>
      <p:sp>
        <p:nvSpPr>
          <p:cNvPr id="18" name="情人节策划-3">
            <a:extLst>
              <a:ext uri="{FF2B5EF4-FFF2-40B4-BE49-F238E27FC236}">
                <a16:creationId xmlns:a16="http://schemas.microsoft.com/office/drawing/2014/main" id="{F363D63C-8ADA-4082-BF9B-8732B562B923}"/>
              </a:ext>
            </a:extLst>
          </p:cNvPr>
          <p:cNvSpPr>
            <a:spLocks noGrp="1"/>
          </p:cNvSpPr>
          <p:nvPr>
            <p:ph type="body" sz="quarter" idx="16"/>
          </p:nvPr>
        </p:nvSpPr>
        <p:spPr/>
        <p:txBody>
          <a:bodyPr anchor="t" anchorCtr="0">
            <a:noAutofit/>
          </a:bodyPr>
          <a:lstStyle/>
          <a:p>
            <a:r>
              <a:rPr lang="en-US" altLang="zh-CN" dirty="0"/>
              <a:t>3</a:t>
            </a:r>
            <a:endParaRPr lang="zh-CN" altLang="en-US" dirty="0"/>
          </a:p>
        </p:txBody>
      </p:sp>
      <p:sp>
        <p:nvSpPr>
          <p:cNvPr id="41" name="情人节策划-4-1">
            <a:extLst>
              <a:ext uri="{FF2B5EF4-FFF2-40B4-BE49-F238E27FC236}">
                <a16:creationId xmlns:a16="http://schemas.microsoft.com/office/drawing/2014/main" id="{D8995550-740B-49CD-A518-AE2D4A50BD2D}"/>
              </a:ext>
            </a:extLst>
          </p:cNvPr>
          <p:cNvSpPr/>
          <p:nvPr/>
        </p:nvSpPr>
        <p:spPr>
          <a:xfrm flipH="1">
            <a:off x="1047884" y="2198691"/>
            <a:ext cx="3629635" cy="894604"/>
          </a:xfrm>
          <a:prstGeom prst="rect">
            <a:avLst/>
          </a:prstGeom>
        </p:spPr>
        <p:txBody>
          <a:bodyPr wrap="square" anchor="t" anchorCtr="0">
            <a:noAutofit/>
          </a:bodyPr>
          <a:lstStyle/>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a:t>
            </a:r>
          </a:p>
        </p:txBody>
      </p:sp>
      <p:sp>
        <p:nvSpPr>
          <p:cNvPr id="42" name="情人节策划-4-2">
            <a:extLst>
              <a:ext uri="{FF2B5EF4-FFF2-40B4-BE49-F238E27FC236}">
                <a16:creationId xmlns:a16="http://schemas.microsoft.com/office/drawing/2014/main" id="{76F26422-E5E2-4716-8380-1B74801771BD}"/>
              </a:ext>
            </a:extLst>
          </p:cNvPr>
          <p:cNvSpPr txBox="1"/>
          <p:nvPr/>
        </p:nvSpPr>
        <p:spPr>
          <a:xfrm flipH="1">
            <a:off x="2292034" y="1809651"/>
            <a:ext cx="2385485" cy="461665"/>
          </a:xfrm>
          <a:prstGeom prst="rect">
            <a:avLst/>
          </a:prstGeom>
          <a:noFill/>
        </p:spPr>
        <p:txBody>
          <a:bodyPr wrap="square" rtlCol="0" anchor="t" anchorCtr="0">
            <a:noAutofit/>
          </a:bodyPr>
          <a:lstStyle/>
          <a:p>
            <a:pPr algn="r" defTabSz="914491">
              <a:defRPr/>
            </a:pPr>
            <a:r>
              <a:rPr lang="en-US" altLang="zh-CN"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01 </a:t>
            </a: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爱的殿堂</a:t>
            </a:r>
          </a:p>
        </p:txBody>
      </p:sp>
      <p:sp>
        <p:nvSpPr>
          <p:cNvPr id="44" name="情人节策划-5-1">
            <a:extLst>
              <a:ext uri="{FF2B5EF4-FFF2-40B4-BE49-F238E27FC236}">
                <a16:creationId xmlns:a16="http://schemas.microsoft.com/office/drawing/2014/main" id="{C8872876-E88C-4044-AB80-F54865E497BC}"/>
              </a:ext>
            </a:extLst>
          </p:cNvPr>
          <p:cNvSpPr/>
          <p:nvPr/>
        </p:nvSpPr>
        <p:spPr>
          <a:xfrm flipH="1">
            <a:off x="516776" y="3923758"/>
            <a:ext cx="3492820" cy="894604"/>
          </a:xfrm>
          <a:prstGeom prst="rect">
            <a:avLst/>
          </a:prstGeom>
        </p:spPr>
        <p:txBody>
          <a:bodyPr wrap="square" anchor="t" anchorCtr="0">
            <a:noAutofit/>
          </a:bodyPr>
          <a:lstStyle/>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段文字请在这里输入一段文字请在这里输入一段文字请在这里输入一段文字请在这里</a:t>
            </a:r>
          </a:p>
        </p:txBody>
      </p:sp>
      <p:sp>
        <p:nvSpPr>
          <p:cNvPr id="45" name="情人节策划-5-2">
            <a:extLst>
              <a:ext uri="{FF2B5EF4-FFF2-40B4-BE49-F238E27FC236}">
                <a16:creationId xmlns:a16="http://schemas.microsoft.com/office/drawing/2014/main" id="{01DC5045-7761-4616-A79E-ACB392243ED5}"/>
              </a:ext>
            </a:extLst>
          </p:cNvPr>
          <p:cNvSpPr txBox="1"/>
          <p:nvPr/>
        </p:nvSpPr>
        <p:spPr>
          <a:xfrm flipH="1">
            <a:off x="1808269" y="3534718"/>
            <a:ext cx="2201327" cy="461665"/>
          </a:xfrm>
          <a:prstGeom prst="rect">
            <a:avLst/>
          </a:prstGeom>
          <a:noFill/>
        </p:spPr>
        <p:txBody>
          <a:bodyPr wrap="square" rtlCol="0" anchor="t" anchorCtr="0">
            <a:noAutofit/>
          </a:bodyPr>
          <a:lstStyle/>
          <a:p>
            <a:pPr algn="r" defTabSz="914491">
              <a:defRPr/>
            </a:pPr>
            <a:r>
              <a:rPr lang="en-US" altLang="zh-CN"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02 </a:t>
            </a: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情人留言墙</a:t>
            </a:r>
          </a:p>
        </p:txBody>
      </p:sp>
      <p:sp>
        <p:nvSpPr>
          <p:cNvPr id="47" name="情人节策划-6-1">
            <a:extLst>
              <a:ext uri="{FF2B5EF4-FFF2-40B4-BE49-F238E27FC236}">
                <a16:creationId xmlns:a16="http://schemas.microsoft.com/office/drawing/2014/main" id="{13E4AF2A-F298-42DC-BBFF-E53602594FCB}"/>
              </a:ext>
            </a:extLst>
          </p:cNvPr>
          <p:cNvSpPr/>
          <p:nvPr/>
        </p:nvSpPr>
        <p:spPr>
          <a:xfrm>
            <a:off x="7951928" y="3495035"/>
            <a:ext cx="3492821" cy="894604"/>
          </a:xfrm>
          <a:prstGeom prst="rect">
            <a:avLst/>
          </a:prstGeom>
        </p:spPr>
        <p:txBody>
          <a:bodyPr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a:t>
            </a:r>
          </a:p>
        </p:txBody>
      </p:sp>
      <p:sp>
        <p:nvSpPr>
          <p:cNvPr id="48" name="情人节策划-6-2">
            <a:extLst>
              <a:ext uri="{FF2B5EF4-FFF2-40B4-BE49-F238E27FC236}">
                <a16:creationId xmlns:a16="http://schemas.microsoft.com/office/drawing/2014/main" id="{06E6CCF8-A852-4C21-8D51-6D28256C27B3}"/>
              </a:ext>
            </a:extLst>
          </p:cNvPr>
          <p:cNvSpPr txBox="1"/>
          <p:nvPr/>
        </p:nvSpPr>
        <p:spPr>
          <a:xfrm>
            <a:off x="7951929" y="3105995"/>
            <a:ext cx="2385485" cy="461665"/>
          </a:xfrm>
          <a:prstGeom prst="rect">
            <a:avLst/>
          </a:prstGeom>
          <a:noFill/>
        </p:spPr>
        <p:txBody>
          <a:bodyPr wrap="square" rtlCol="0" anchor="t" anchorCtr="0">
            <a:noAutofit/>
          </a:bodyPr>
          <a:lstStyle/>
          <a:p>
            <a:pPr defTabSz="914491">
              <a:defRPr/>
            </a:pPr>
            <a:r>
              <a:rPr lang="en-US" altLang="zh-CN"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04 </a:t>
            </a: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粉红回忆区</a:t>
            </a:r>
          </a:p>
        </p:txBody>
      </p:sp>
      <p:sp>
        <p:nvSpPr>
          <p:cNvPr id="50" name="情人节策划-7-1">
            <a:extLst>
              <a:ext uri="{FF2B5EF4-FFF2-40B4-BE49-F238E27FC236}">
                <a16:creationId xmlns:a16="http://schemas.microsoft.com/office/drawing/2014/main" id="{247DD0DC-EF83-4A7A-9A6C-076C10DD4416}"/>
              </a:ext>
            </a:extLst>
          </p:cNvPr>
          <p:cNvSpPr/>
          <p:nvPr/>
        </p:nvSpPr>
        <p:spPr>
          <a:xfrm>
            <a:off x="7353417" y="5326788"/>
            <a:ext cx="3492820" cy="894604"/>
          </a:xfrm>
          <a:prstGeom prst="rect">
            <a:avLst/>
          </a:prstGeom>
        </p:spPr>
        <p:txBody>
          <a:bodyPr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段文字请在这里输入一段文字请在这里输入一段文字请在这里输入一段文字请在这里</a:t>
            </a:r>
          </a:p>
        </p:txBody>
      </p:sp>
      <p:sp>
        <p:nvSpPr>
          <p:cNvPr id="51" name="情人节策划-7-2">
            <a:extLst>
              <a:ext uri="{FF2B5EF4-FFF2-40B4-BE49-F238E27FC236}">
                <a16:creationId xmlns:a16="http://schemas.microsoft.com/office/drawing/2014/main" id="{C77AE79D-4D01-47BE-A0E5-495F66999B6D}"/>
              </a:ext>
            </a:extLst>
          </p:cNvPr>
          <p:cNvSpPr txBox="1"/>
          <p:nvPr/>
        </p:nvSpPr>
        <p:spPr>
          <a:xfrm>
            <a:off x="7353417" y="4937748"/>
            <a:ext cx="2638308" cy="461665"/>
          </a:xfrm>
          <a:prstGeom prst="rect">
            <a:avLst/>
          </a:prstGeom>
          <a:noFill/>
        </p:spPr>
        <p:txBody>
          <a:bodyPr wrap="square" rtlCol="0" anchor="t" anchorCtr="0">
            <a:noAutofit/>
          </a:bodyPr>
          <a:lstStyle/>
          <a:p>
            <a:pPr defTabSz="914491">
              <a:defRPr/>
            </a:pPr>
            <a:r>
              <a:rPr lang="en-US" altLang="zh-CN"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03  </a:t>
            </a: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情侣对对碰</a:t>
            </a:r>
          </a:p>
        </p:txBody>
      </p:sp>
      <p:cxnSp>
        <p:nvCxnSpPr>
          <p:cNvPr id="26" name="情人节策划-8-1">
            <a:extLst>
              <a:ext uri="{FF2B5EF4-FFF2-40B4-BE49-F238E27FC236}">
                <a16:creationId xmlns:a16="http://schemas.microsoft.com/office/drawing/2014/main" id="{16BD00B8-FAD8-49B8-8633-B4E55BC48379}"/>
              </a:ext>
            </a:extLst>
          </p:cNvPr>
          <p:cNvCxnSpPr>
            <a:cxnSpLocks/>
          </p:cNvCxnSpPr>
          <p:nvPr/>
        </p:nvCxnSpPr>
        <p:spPr>
          <a:xfrm flipH="1">
            <a:off x="872558" y="5168580"/>
            <a:ext cx="5400000" cy="0"/>
          </a:xfrm>
          <a:prstGeom prst="line">
            <a:avLst/>
          </a:prstGeom>
          <a:ln>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27" name="情人节策划-8-2">
            <a:extLst>
              <a:ext uri="{FF2B5EF4-FFF2-40B4-BE49-F238E27FC236}">
                <a16:creationId xmlns:a16="http://schemas.microsoft.com/office/drawing/2014/main" id="{A651A831-6DC1-4ACA-BA68-2212AD9E17A8}"/>
              </a:ext>
            </a:extLst>
          </p:cNvPr>
          <p:cNvCxnSpPr>
            <a:cxnSpLocks/>
          </p:cNvCxnSpPr>
          <p:nvPr/>
        </p:nvCxnSpPr>
        <p:spPr>
          <a:xfrm>
            <a:off x="6276929" y="2550968"/>
            <a:ext cx="5400000" cy="0"/>
          </a:xfrm>
          <a:prstGeom prst="line">
            <a:avLst/>
          </a:prstGeom>
          <a:ln>
            <a:solidFill>
              <a:schemeClr val="accent4"/>
            </a:solidFill>
          </a:ln>
          <a:effectLst/>
        </p:spPr>
        <p:style>
          <a:lnRef idx="1">
            <a:schemeClr val="accent1"/>
          </a:lnRef>
          <a:fillRef idx="0">
            <a:schemeClr val="accent1"/>
          </a:fillRef>
          <a:effectRef idx="0">
            <a:schemeClr val="accent1"/>
          </a:effectRef>
          <a:fontRef idx="minor">
            <a:schemeClr val="tx1"/>
          </a:fontRef>
        </p:style>
      </p:cxnSp>
      <p:sp>
        <p:nvSpPr>
          <p:cNvPr id="24" name="情人节策划-8-3">
            <a:extLst>
              <a:ext uri="{FF2B5EF4-FFF2-40B4-BE49-F238E27FC236}">
                <a16:creationId xmlns:a16="http://schemas.microsoft.com/office/drawing/2014/main" id="{09D5AF3C-DA60-467C-AB5C-3A53799E41AC}"/>
              </a:ext>
            </a:extLst>
          </p:cNvPr>
          <p:cNvSpPr/>
          <p:nvPr/>
        </p:nvSpPr>
        <p:spPr>
          <a:xfrm>
            <a:off x="5032735" y="2680279"/>
            <a:ext cx="2488301" cy="2488301"/>
          </a:xfrm>
          <a:custGeom>
            <a:avLst/>
            <a:gdLst>
              <a:gd name="connsiteX0" fmla="*/ 1919288 w 3838576"/>
              <a:gd name="connsiteY0" fmla="*/ 0 h 3838576"/>
              <a:gd name="connsiteX1" fmla="*/ 3838576 w 3838576"/>
              <a:gd name="connsiteY1" fmla="*/ 1919288 h 3838576"/>
              <a:gd name="connsiteX2" fmla="*/ 1919288 w 3838576"/>
              <a:gd name="connsiteY2" fmla="*/ 3838576 h 3838576"/>
              <a:gd name="connsiteX3" fmla="*/ 0 w 3838576"/>
              <a:gd name="connsiteY3" fmla="*/ 1919288 h 3838576"/>
              <a:gd name="connsiteX4" fmla="*/ 959644 w 3838576"/>
              <a:gd name="connsiteY4" fmla="*/ 1919288 h 3838576"/>
              <a:gd name="connsiteX5" fmla="*/ 1919288 w 3838576"/>
              <a:gd name="connsiteY5" fmla="*/ 2878932 h 3838576"/>
              <a:gd name="connsiteX6" fmla="*/ 2878932 w 3838576"/>
              <a:gd name="connsiteY6" fmla="*/ 1919288 h 3838576"/>
              <a:gd name="connsiteX7" fmla="*/ 1919288 w 3838576"/>
              <a:gd name="connsiteY7" fmla="*/ 959644 h 3838576"/>
              <a:gd name="connsiteX8" fmla="*/ 1919288 w 3838576"/>
              <a:gd name="connsiteY8" fmla="*/ 0 h 38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8576" h="3838576">
                <a:moveTo>
                  <a:pt x="1919288" y="0"/>
                </a:moveTo>
                <a:cubicBezTo>
                  <a:pt x="2979281" y="0"/>
                  <a:pt x="3838576" y="859295"/>
                  <a:pt x="3838576" y="1919288"/>
                </a:cubicBezTo>
                <a:cubicBezTo>
                  <a:pt x="3838576" y="2979281"/>
                  <a:pt x="2979281" y="3838576"/>
                  <a:pt x="1919288" y="3838576"/>
                </a:cubicBezTo>
                <a:cubicBezTo>
                  <a:pt x="859295" y="3838576"/>
                  <a:pt x="0" y="2979281"/>
                  <a:pt x="0" y="1919288"/>
                </a:cubicBezTo>
                <a:lnTo>
                  <a:pt x="959644" y="1919288"/>
                </a:lnTo>
                <a:cubicBezTo>
                  <a:pt x="959644" y="2449285"/>
                  <a:pt x="1389291" y="2878932"/>
                  <a:pt x="1919288" y="2878932"/>
                </a:cubicBezTo>
                <a:cubicBezTo>
                  <a:pt x="2449285" y="2878932"/>
                  <a:pt x="2878932" y="2449285"/>
                  <a:pt x="2878932" y="1919288"/>
                </a:cubicBezTo>
                <a:cubicBezTo>
                  <a:pt x="2878932" y="1389291"/>
                  <a:pt x="2449285" y="959644"/>
                  <a:pt x="1919288" y="959644"/>
                </a:cubicBezTo>
                <a:lnTo>
                  <a:pt x="1919288" y="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52" tIns="45726" rIns="91452" bIns="45726" anchor="t" anchorCtr="0">
            <a:noAutofit/>
          </a:bodyPr>
          <a:lstStyle/>
          <a:p>
            <a:pPr algn="ct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5" name="情人节策划-8-4">
            <a:extLst>
              <a:ext uri="{FF2B5EF4-FFF2-40B4-BE49-F238E27FC236}">
                <a16:creationId xmlns:a16="http://schemas.microsoft.com/office/drawing/2014/main" id="{AD0E9AA7-9199-42BE-B885-99906531D6B0}"/>
              </a:ext>
            </a:extLst>
          </p:cNvPr>
          <p:cNvSpPr/>
          <p:nvPr/>
        </p:nvSpPr>
        <p:spPr>
          <a:xfrm rot="16200000">
            <a:off x="5561007" y="2797948"/>
            <a:ext cx="1049655" cy="382107"/>
          </a:xfrm>
          <a:prstGeom prst="triangle">
            <a:avLst/>
          </a:prstGeom>
          <a:solidFill>
            <a:srgbClr val="FFA4A4"/>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52" tIns="45726" rIns="91452" bIns="45726" anchor="t" anchorCtr="0">
            <a:noAutofit/>
          </a:bodyPr>
          <a:lstStyle/>
          <a:p>
            <a:pPr algn="ct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2" name="组合 1">
            <a:extLst>
              <a:ext uri="{FF2B5EF4-FFF2-40B4-BE49-F238E27FC236}">
                <a16:creationId xmlns:a16="http://schemas.microsoft.com/office/drawing/2014/main" id="{0B486A2C-7A34-44EA-A1FB-848B17B78D5F}"/>
              </a:ext>
            </a:extLst>
          </p:cNvPr>
          <p:cNvGrpSpPr/>
          <p:nvPr/>
        </p:nvGrpSpPr>
        <p:grpSpPr>
          <a:xfrm>
            <a:off x="4873531" y="2999177"/>
            <a:ext cx="925251" cy="925251"/>
            <a:chOff x="4873531" y="2999177"/>
            <a:chExt cx="925251" cy="925251"/>
          </a:xfrm>
        </p:grpSpPr>
        <p:sp>
          <p:nvSpPr>
            <p:cNvPr id="22" name="情人节策划-8-5">
              <a:extLst>
                <a:ext uri="{FF2B5EF4-FFF2-40B4-BE49-F238E27FC236}">
                  <a16:creationId xmlns:a16="http://schemas.microsoft.com/office/drawing/2014/main" id="{8176F7FC-09E8-43E8-9A21-74F69F72094E}"/>
                </a:ext>
              </a:extLst>
            </p:cNvPr>
            <p:cNvSpPr/>
            <p:nvPr/>
          </p:nvSpPr>
          <p:spPr>
            <a:xfrm>
              <a:off x="4873531" y="2999177"/>
              <a:ext cx="925251" cy="925251"/>
            </a:xfrm>
            <a:prstGeom prst="roundRect">
              <a:avLst/>
            </a:prstGeom>
            <a:solidFill>
              <a:schemeClr val="bg1"/>
            </a:solidFill>
            <a:ln w="76200">
              <a:solidFill>
                <a:srgbClr val="FFA4A4"/>
              </a:solidFill>
            </a:ln>
          </p:spPr>
          <p:style>
            <a:lnRef idx="2">
              <a:schemeClr val="accent1">
                <a:shade val="50000"/>
              </a:schemeClr>
            </a:lnRef>
            <a:fillRef idx="1">
              <a:schemeClr val="accent1"/>
            </a:fillRef>
            <a:effectRef idx="0">
              <a:schemeClr val="accent1"/>
            </a:effectRef>
            <a:fontRef idx="minor">
              <a:schemeClr val="lt1"/>
            </a:fontRef>
          </p:style>
          <p:txBody>
            <a:bodyPr wrap="square" lIns="91452" tIns="45726" rIns="91452" bIns="45726" anchor="t" anchorCtr="0">
              <a:noAutofit/>
            </a:bodyPr>
            <a:lstStyle/>
            <a:p>
              <a:pPr algn="ct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54" name="情人节策划-8-6">
              <a:extLst>
                <a:ext uri="{FF2B5EF4-FFF2-40B4-BE49-F238E27FC236}">
                  <a16:creationId xmlns:a16="http://schemas.microsoft.com/office/drawing/2014/main" id="{472B2A9C-F971-423B-AB3C-A74A46FED378}"/>
                </a:ext>
              </a:extLst>
            </p:cNvPr>
            <p:cNvSpPr txBox="1"/>
            <p:nvPr/>
          </p:nvSpPr>
          <p:spPr>
            <a:xfrm>
              <a:off x="4942907" y="3107859"/>
              <a:ext cx="786498" cy="707886"/>
            </a:xfrm>
            <a:prstGeom prst="rect">
              <a:avLst/>
            </a:prstGeom>
            <a:noFill/>
          </p:spPr>
          <p:txBody>
            <a:bodyPr wrap="square" anchor="t" anchorCtr="0">
              <a:no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zh-CN" altLang="en-US" sz="2000" b="1" i="0" u="none" kern="1200" cap="none" normalizeH="0" baseline="0" noProof="0" dirty="0">
                  <a:ln>
                    <a:noFill/>
                  </a:ln>
                  <a:solidFill>
                    <a:schemeClr val="accent1"/>
                  </a:solidFill>
                  <a:effectLst/>
                  <a:uLnTx/>
                  <a:uFillTx/>
                  <a:latin typeface="思源黑体 CN Bold" panose="020B0800000000000000" charset="-122"/>
                  <a:ea typeface="思源黑体 CN Bold" panose="020B0800000000000000" charset="-122"/>
                  <a:cs typeface="思源黑体 CN Bold" panose="020B0800000000000000" charset="-122"/>
                </a:rPr>
                <a:t>活动</a:t>
              </a:r>
              <a:endParaRPr kumimoji="0" lang="en-US" altLang="zh-CN" sz="2000" b="1" i="0" u="none" kern="1200" cap="none" normalizeH="0" baseline="0" noProof="0" dirty="0">
                <a:ln>
                  <a:noFill/>
                </a:ln>
                <a:solidFill>
                  <a:schemeClr val="accent1"/>
                </a:solidFill>
                <a:effectLst/>
                <a:uLnTx/>
                <a:uFillTx/>
                <a:latin typeface="思源黑体 CN Bold" panose="020B0800000000000000" charset="-122"/>
                <a:ea typeface="思源黑体 CN Bold" panose="020B0800000000000000" charset="-122"/>
                <a:cs typeface="思源黑体 CN Bold" panose="020B0800000000000000" charset="-122"/>
              </a:endParaRPr>
            </a:p>
            <a:p>
              <a:pPr marL="0" marR="0" lvl="0" indent="0" algn="ctr" defTabSz="914491" rtl="0" eaLnBrk="1" fontAlgn="auto" latinLnBrk="0" hangingPunct="1">
                <a:lnSpc>
                  <a:spcPct val="100000"/>
                </a:lnSpc>
                <a:spcBef>
                  <a:spcPts val="0"/>
                </a:spcBef>
                <a:spcAft>
                  <a:spcPts val="0"/>
                </a:spcAft>
                <a:buClrTx/>
                <a:buSzTx/>
                <a:buFontTx/>
                <a:buNone/>
                <a:tabLst/>
                <a:defRPr/>
              </a:pPr>
              <a:r>
                <a:rPr lang="zh-CN" altLang="en-US"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布置</a:t>
              </a:r>
              <a:endParaRPr kumimoji="0" lang="zh-CN" altLang="en-US" sz="2000" b="1" i="0" u="none" kern="1200" cap="none" normalizeH="0" baseline="0" noProof="0" dirty="0">
                <a:ln>
                  <a:noFill/>
                </a:ln>
                <a:solidFill>
                  <a:schemeClr val="accent1"/>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spTree>
    <p:extLst>
      <p:ext uri="{BB962C8B-B14F-4D97-AF65-F5344CB8AC3E}">
        <p14:creationId xmlns:p14="http://schemas.microsoft.com/office/powerpoint/2010/main" val="230075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FD4408B8-8EB4-4A90-957F-BC7D5FD3D37F}"/>
              </a:ext>
            </a:extLst>
          </p:cNvPr>
          <p:cNvSpPr>
            <a:spLocks noGrp="1"/>
          </p:cNvSpPr>
          <p:nvPr>
            <p:ph type="body" sz="quarter" idx="14"/>
          </p:nvPr>
        </p:nvSpPr>
        <p:spPr/>
        <p:txBody>
          <a:bodyPr vert="horz" anchor="t" anchorCtr="0">
            <a:noAutofit/>
          </a:bodyPr>
          <a:lstStyle/>
          <a:p>
            <a:r>
              <a:rPr lang="en-US" altLang="zh-CN" dirty="0"/>
              <a:t>ACTIVITY ARRANGEMENT</a:t>
            </a:r>
          </a:p>
        </p:txBody>
      </p:sp>
      <p:sp>
        <p:nvSpPr>
          <p:cNvPr id="17" name="情人节策划-2">
            <a:extLst>
              <a:ext uri="{FF2B5EF4-FFF2-40B4-BE49-F238E27FC236}">
                <a16:creationId xmlns:a16="http://schemas.microsoft.com/office/drawing/2014/main" id="{5EE94E5F-02DB-4DD7-A417-2F2C6DE8FD01}"/>
              </a:ext>
            </a:extLst>
          </p:cNvPr>
          <p:cNvSpPr>
            <a:spLocks noGrp="1"/>
          </p:cNvSpPr>
          <p:nvPr>
            <p:ph type="body" sz="quarter" idx="15"/>
          </p:nvPr>
        </p:nvSpPr>
        <p:spPr/>
        <p:txBody>
          <a:bodyPr vert="horz" anchor="t" anchorCtr="0">
            <a:noAutofit/>
          </a:bodyPr>
          <a:lstStyle/>
          <a:p>
            <a:r>
              <a:rPr lang="zh-CN" altLang="en-US" dirty="0"/>
              <a:t>活动布置安排</a:t>
            </a:r>
          </a:p>
        </p:txBody>
      </p:sp>
      <p:sp>
        <p:nvSpPr>
          <p:cNvPr id="18" name="情人节策划-3">
            <a:extLst>
              <a:ext uri="{FF2B5EF4-FFF2-40B4-BE49-F238E27FC236}">
                <a16:creationId xmlns:a16="http://schemas.microsoft.com/office/drawing/2014/main" id="{F363D63C-8ADA-4082-BF9B-8732B562B923}"/>
              </a:ext>
            </a:extLst>
          </p:cNvPr>
          <p:cNvSpPr>
            <a:spLocks noGrp="1"/>
          </p:cNvSpPr>
          <p:nvPr>
            <p:ph type="body" sz="quarter" idx="16"/>
          </p:nvPr>
        </p:nvSpPr>
        <p:spPr/>
        <p:txBody>
          <a:bodyPr vert="horz" anchor="t" anchorCtr="0">
            <a:noAutofit/>
          </a:bodyPr>
          <a:lstStyle/>
          <a:p>
            <a:r>
              <a:rPr lang="en-US" altLang="zh-CN" dirty="0"/>
              <a:t>3</a:t>
            </a:r>
            <a:endParaRPr lang="zh-CN" altLang="en-US" dirty="0"/>
          </a:p>
        </p:txBody>
      </p:sp>
      <p:grpSp>
        <p:nvGrpSpPr>
          <p:cNvPr id="27" name="组合 26">
            <a:extLst>
              <a:ext uri="{FF2B5EF4-FFF2-40B4-BE49-F238E27FC236}">
                <a16:creationId xmlns:a16="http://schemas.microsoft.com/office/drawing/2014/main" id="{7B5E65D7-4ABC-459A-898C-4D9E7F238B8B}"/>
              </a:ext>
            </a:extLst>
          </p:cNvPr>
          <p:cNvGrpSpPr/>
          <p:nvPr/>
        </p:nvGrpSpPr>
        <p:grpSpPr>
          <a:xfrm>
            <a:off x="1002159" y="2227252"/>
            <a:ext cx="681025" cy="681025"/>
            <a:chOff x="8529572" y="2527006"/>
            <a:chExt cx="681025" cy="681025"/>
          </a:xfrm>
        </p:grpSpPr>
        <p:sp>
          <p:nvSpPr>
            <p:cNvPr id="29" name="情人节策划-5-1">
              <a:extLst>
                <a:ext uri="{FF2B5EF4-FFF2-40B4-BE49-F238E27FC236}">
                  <a16:creationId xmlns:a16="http://schemas.microsoft.com/office/drawing/2014/main" id="{6732156B-FDFC-4F94-B220-1D0EA0F51AFA}"/>
                </a:ext>
              </a:extLst>
            </p:cNvPr>
            <p:cNvSpPr/>
            <p:nvPr/>
          </p:nvSpPr>
          <p:spPr>
            <a:xfrm>
              <a:off x="8529572" y="2527006"/>
              <a:ext cx="681025" cy="6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sz="200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0" name="情人节策划-5-2">
              <a:extLst>
                <a:ext uri="{FF2B5EF4-FFF2-40B4-BE49-F238E27FC236}">
                  <a16:creationId xmlns:a16="http://schemas.microsoft.com/office/drawing/2014/main" id="{9A314EBA-6715-486A-97E5-A4A204CEDBBE}"/>
                </a:ext>
              </a:extLst>
            </p:cNvPr>
            <p:cNvSpPr/>
            <p:nvPr/>
          </p:nvSpPr>
          <p:spPr bwMode="auto">
            <a:xfrm>
              <a:off x="8619656" y="2676596"/>
              <a:ext cx="500857" cy="41994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4" name="组合 3">
            <a:extLst>
              <a:ext uri="{FF2B5EF4-FFF2-40B4-BE49-F238E27FC236}">
                <a16:creationId xmlns:a16="http://schemas.microsoft.com/office/drawing/2014/main" id="{EE001783-FB68-4CF5-80A0-52CB27944726}"/>
              </a:ext>
            </a:extLst>
          </p:cNvPr>
          <p:cNvGrpSpPr/>
          <p:nvPr/>
        </p:nvGrpSpPr>
        <p:grpSpPr>
          <a:xfrm>
            <a:off x="935258" y="3116018"/>
            <a:ext cx="2887821" cy="2116038"/>
            <a:chOff x="935258" y="3116018"/>
            <a:chExt cx="2887821" cy="2116038"/>
          </a:xfrm>
        </p:grpSpPr>
        <p:sp>
          <p:nvSpPr>
            <p:cNvPr id="28" name="情人节策划-5-3">
              <a:extLst>
                <a:ext uri="{FF2B5EF4-FFF2-40B4-BE49-F238E27FC236}">
                  <a16:creationId xmlns:a16="http://schemas.microsoft.com/office/drawing/2014/main" id="{616929CE-F38D-45CC-AF5A-E58F08B9D139}"/>
                </a:ext>
              </a:extLst>
            </p:cNvPr>
            <p:cNvSpPr/>
            <p:nvPr/>
          </p:nvSpPr>
          <p:spPr>
            <a:xfrm>
              <a:off x="935258" y="3557430"/>
              <a:ext cx="2887821" cy="1674626"/>
            </a:xfrm>
            <a:prstGeom prst="rect">
              <a:avLst/>
            </a:prstGeom>
          </p:spPr>
          <p:txBody>
            <a:bodyPr vert="horz" wrap="square" anchor="t" anchorCtr="0">
              <a:noAutofit/>
            </a:bodyPr>
            <a:lstStyle/>
            <a:p>
              <a:pPr>
                <a:lnSpc>
                  <a:spcPct val="150000"/>
                </a:lnSpc>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a:t>
              </a:r>
              <a:endParaRPr lang="en-US" altLang="zh-CN"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里输入一段文字请在这里输入一段文字请在这里输入一段文字请在这里输入一段请在这里输入一段文字请在这里输入一段文字请在</a:t>
              </a:r>
            </a:p>
          </p:txBody>
        </p:sp>
        <p:sp>
          <p:nvSpPr>
            <p:cNvPr id="26" name="情人节策划-5-4">
              <a:extLst>
                <a:ext uri="{FF2B5EF4-FFF2-40B4-BE49-F238E27FC236}">
                  <a16:creationId xmlns:a16="http://schemas.microsoft.com/office/drawing/2014/main" id="{CDF91D6A-F729-46E0-823B-CD1ABA301095}"/>
                </a:ext>
              </a:extLst>
            </p:cNvPr>
            <p:cNvSpPr txBox="1"/>
            <p:nvPr/>
          </p:nvSpPr>
          <p:spPr>
            <a:xfrm>
              <a:off x="935259" y="3116018"/>
              <a:ext cx="231962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氛围营造</a:t>
              </a:r>
            </a:p>
          </p:txBody>
        </p:sp>
      </p:grpSp>
      <p:grpSp>
        <p:nvGrpSpPr>
          <p:cNvPr id="48" name="组合 47">
            <a:extLst>
              <a:ext uri="{FF2B5EF4-FFF2-40B4-BE49-F238E27FC236}">
                <a16:creationId xmlns:a16="http://schemas.microsoft.com/office/drawing/2014/main" id="{C008834B-B12A-465E-8C8F-A9BE88C7A772}"/>
              </a:ext>
            </a:extLst>
          </p:cNvPr>
          <p:cNvGrpSpPr/>
          <p:nvPr/>
        </p:nvGrpSpPr>
        <p:grpSpPr>
          <a:xfrm>
            <a:off x="9002339" y="2158319"/>
            <a:ext cx="2406522" cy="1560643"/>
            <a:chOff x="1938198" y="2214268"/>
            <a:chExt cx="2406522" cy="1560643"/>
          </a:xfrm>
        </p:grpSpPr>
        <p:sp>
          <p:nvSpPr>
            <p:cNvPr id="52" name="情人节策划-6-1">
              <a:extLst>
                <a:ext uri="{FF2B5EF4-FFF2-40B4-BE49-F238E27FC236}">
                  <a16:creationId xmlns:a16="http://schemas.microsoft.com/office/drawing/2014/main" id="{18BF851E-7EDE-4E6E-AF1E-D5EF46C63FE6}"/>
                </a:ext>
              </a:extLst>
            </p:cNvPr>
            <p:cNvSpPr/>
            <p:nvPr/>
          </p:nvSpPr>
          <p:spPr>
            <a:xfrm>
              <a:off x="1938198" y="2603308"/>
              <a:ext cx="2406522" cy="1171603"/>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a:t>
              </a:r>
            </a:p>
          </p:txBody>
        </p:sp>
        <p:sp>
          <p:nvSpPr>
            <p:cNvPr id="53" name="情人节策划-6-2">
              <a:extLst>
                <a:ext uri="{FF2B5EF4-FFF2-40B4-BE49-F238E27FC236}">
                  <a16:creationId xmlns:a16="http://schemas.microsoft.com/office/drawing/2014/main" id="{E8B16D15-F09C-4A8A-A255-D91C5B65516F}"/>
                </a:ext>
              </a:extLst>
            </p:cNvPr>
            <p:cNvSpPr txBox="1"/>
            <p:nvPr/>
          </p:nvSpPr>
          <p:spPr>
            <a:xfrm>
              <a:off x="1938198" y="2214268"/>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活动现场</a:t>
              </a:r>
            </a:p>
          </p:txBody>
        </p:sp>
      </p:grpSp>
      <p:grpSp>
        <p:nvGrpSpPr>
          <p:cNvPr id="49" name="组合 48">
            <a:extLst>
              <a:ext uri="{FF2B5EF4-FFF2-40B4-BE49-F238E27FC236}">
                <a16:creationId xmlns:a16="http://schemas.microsoft.com/office/drawing/2014/main" id="{B50F9261-AFC7-45A6-BD90-F629F422BEDC}"/>
              </a:ext>
            </a:extLst>
          </p:cNvPr>
          <p:cNvGrpSpPr/>
          <p:nvPr/>
        </p:nvGrpSpPr>
        <p:grpSpPr>
          <a:xfrm>
            <a:off x="8247887" y="2131186"/>
            <a:ext cx="600223" cy="600223"/>
            <a:chOff x="1338241" y="2187135"/>
            <a:chExt cx="600223" cy="600223"/>
          </a:xfrm>
        </p:grpSpPr>
        <p:sp>
          <p:nvSpPr>
            <p:cNvPr id="50" name="情人节策划-6-3">
              <a:extLst>
                <a:ext uri="{FF2B5EF4-FFF2-40B4-BE49-F238E27FC236}">
                  <a16:creationId xmlns:a16="http://schemas.microsoft.com/office/drawing/2014/main" id="{0903C3B0-3EFE-4EFA-AB45-ABE32182AB33}"/>
                </a:ext>
              </a:extLst>
            </p:cNvPr>
            <p:cNvSpPr/>
            <p:nvPr/>
          </p:nvSpPr>
          <p:spPr>
            <a:xfrm>
              <a:off x="1338241" y="2187135"/>
              <a:ext cx="600223" cy="600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51" name="情人节策划-6-4">
              <a:extLst>
                <a:ext uri="{FF2B5EF4-FFF2-40B4-BE49-F238E27FC236}">
                  <a16:creationId xmlns:a16="http://schemas.microsoft.com/office/drawing/2014/main" id="{B7E1FFFA-A890-471B-8BF0-6187BA013695}"/>
                </a:ext>
              </a:extLst>
            </p:cNvPr>
            <p:cNvSpPr/>
            <p:nvPr/>
          </p:nvSpPr>
          <p:spPr bwMode="auto">
            <a:xfrm>
              <a:off x="1436893" y="2318330"/>
              <a:ext cx="402919" cy="337832"/>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55" name="组合 54">
            <a:extLst>
              <a:ext uri="{FF2B5EF4-FFF2-40B4-BE49-F238E27FC236}">
                <a16:creationId xmlns:a16="http://schemas.microsoft.com/office/drawing/2014/main" id="{B46F5938-F611-438B-9CF0-106854FAF750}"/>
              </a:ext>
            </a:extLst>
          </p:cNvPr>
          <p:cNvGrpSpPr/>
          <p:nvPr/>
        </p:nvGrpSpPr>
        <p:grpSpPr>
          <a:xfrm>
            <a:off x="8247887" y="4140216"/>
            <a:ext cx="600223" cy="600223"/>
            <a:chOff x="1309596" y="4056424"/>
            <a:chExt cx="600223" cy="600223"/>
          </a:xfrm>
        </p:grpSpPr>
        <p:sp>
          <p:nvSpPr>
            <p:cNvPr id="59" name="情人节策划-7-1">
              <a:extLst>
                <a:ext uri="{FF2B5EF4-FFF2-40B4-BE49-F238E27FC236}">
                  <a16:creationId xmlns:a16="http://schemas.microsoft.com/office/drawing/2014/main" id="{61C02116-9343-4AE2-AEC6-B979EFB381A0}"/>
                </a:ext>
              </a:extLst>
            </p:cNvPr>
            <p:cNvSpPr/>
            <p:nvPr/>
          </p:nvSpPr>
          <p:spPr>
            <a:xfrm>
              <a:off x="1309596" y="4056424"/>
              <a:ext cx="600223" cy="600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60" name="情人节策划-7-2">
              <a:extLst>
                <a:ext uri="{FF2B5EF4-FFF2-40B4-BE49-F238E27FC236}">
                  <a16:creationId xmlns:a16="http://schemas.microsoft.com/office/drawing/2014/main" id="{EEAE43CA-EF1A-45B9-9530-BB90D7287644}"/>
                </a:ext>
              </a:extLst>
            </p:cNvPr>
            <p:cNvSpPr/>
            <p:nvPr/>
          </p:nvSpPr>
          <p:spPr bwMode="auto">
            <a:xfrm>
              <a:off x="1410404" y="4161219"/>
              <a:ext cx="398606" cy="39063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56" name="组合 55">
            <a:extLst>
              <a:ext uri="{FF2B5EF4-FFF2-40B4-BE49-F238E27FC236}">
                <a16:creationId xmlns:a16="http://schemas.microsoft.com/office/drawing/2014/main" id="{12E15C9B-4D20-4427-93FD-D4D28F890114}"/>
              </a:ext>
            </a:extLst>
          </p:cNvPr>
          <p:cNvGrpSpPr/>
          <p:nvPr/>
        </p:nvGrpSpPr>
        <p:grpSpPr>
          <a:xfrm>
            <a:off x="9002339" y="4204232"/>
            <a:ext cx="2406522" cy="1560643"/>
            <a:chOff x="1938198" y="4120440"/>
            <a:chExt cx="2406522" cy="1560643"/>
          </a:xfrm>
        </p:grpSpPr>
        <p:sp>
          <p:nvSpPr>
            <p:cNvPr id="57" name="情人节策划-7-3">
              <a:extLst>
                <a:ext uri="{FF2B5EF4-FFF2-40B4-BE49-F238E27FC236}">
                  <a16:creationId xmlns:a16="http://schemas.microsoft.com/office/drawing/2014/main" id="{42BE40AE-65FE-4A6F-8030-929D0EFA8B05}"/>
                </a:ext>
              </a:extLst>
            </p:cNvPr>
            <p:cNvSpPr/>
            <p:nvPr/>
          </p:nvSpPr>
          <p:spPr>
            <a:xfrm>
              <a:off x="1938198" y="4509480"/>
              <a:ext cx="2406522" cy="1171603"/>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a:t>
              </a:r>
            </a:p>
          </p:txBody>
        </p:sp>
        <p:sp>
          <p:nvSpPr>
            <p:cNvPr id="58" name="情人节策划-7-4">
              <a:extLst>
                <a:ext uri="{FF2B5EF4-FFF2-40B4-BE49-F238E27FC236}">
                  <a16:creationId xmlns:a16="http://schemas.microsoft.com/office/drawing/2014/main" id="{AE942F82-F6FB-4A62-956A-5C88CA436897}"/>
                </a:ext>
              </a:extLst>
            </p:cNvPr>
            <p:cNvSpPr txBox="1"/>
            <p:nvPr/>
          </p:nvSpPr>
          <p:spPr>
            <a:xfrm>
              <a:off x="1938198" y="4120440"/>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广场外围</a:t>
              </a:r>
            </a:p>
          </p:txBody>
        </p:sp>
      </p:grpSp>
      <p:grpSp>
        <p:nvGrpSpPr>
          <p:cNvPr id="5" name="组合 4">
            <a:extLst>
              <a:ext uri="{FF2B5EF4-FFF2-40B4-BE49-F238E27FC236}">
                <a16:creationId xmlns:a16="http://schemas.microsoft.com/office/drawing/2014/main" id="{D5AC4A23-B853-4CEC-8712-4A2B610C64BD}"/>
              </a:ext>
            </a:extLst>
          </p:cNvPr>
          <p:cNvGrpSpPr/>
          <p:nvPr/>
        </p:nvGrpSpPr>
        <p:grpSpPr>
          <a:xfrm>
            <a:off x="4609121" y="2495496"/>
            <a:ext cx="2775421" cy="1087198"/>
            <a:chOff x="4609121" y="2495496"/>
            <a:chExt cx="2775421" cy="1087198"/>
          </a:xfrm>
        </p:grpSpPr>
        <p:grpSp>
          <p:nvGrpSpPr>
            <p:cNvPr id="14" name="ïṥḻîdé">
              <a:extLst>
                <a:ext uri="{FF2B5EF4-FFF2-40B4-BE49-F238E27FC236}">
                  <a16:creationId xmlns:a16="http://schemas.microsoft.com/office/drawing/2014/main" id="{D8325BD7-5B25-45EB-9CD9-4EC480D0B744}"/>
                </a:ext>
              </a:extLst>
            </p:cNvPr>
            <p:cNvGrpSpPr/>
            <p:nvPr/>
          </p:nvGrpSpPr>
          <p:grpSpPr>
            <a:xfrm flipV="1">
              <a:off x="4609121" y="2495496"/>
              <a:ext cx="2597023" cy="1087198"/>
              <a:chOff x="3810000" y="1303337"/>
              <a:chExt cx="2184401" cy="850513"/>
            </a:xfrm>
          </p:grpSpPr>
          <p:sp>
            <p:nvSpPr>
              <p:cNvPr id="20" name="情人节策划-4-3">
                <a:extLst>
                  <a:ext uri="{FF2B5EF4-FFF2-40B4-BE49-F238E27FC236}">
                    <a16:creationId xmlns:a16="http://schemas.microsoft.com/office/drawing/2014/main" id="{D16A5F64-579A-4EF8-B496-D658F8569773}"/>
                  </a:ext>
                </a:extLst>
              </p:cNvPr>
              <p:cNvSpPr/>
              <p:nvPr/>
            </p:nvSpPr>
            <p:spPr bwMode="auto">
              <a:xfrm flipV="1">
                <a:off x="3810000" y="1303337"/>
                <a:ext cx="2184401" cy="839788"/>
              </a:xfrm>
              <a:custGeom>
                <a:avLst/>
                <a:gdLst/>
                <a:ahLst/>
                <a:cxnLst>
                  <a:cxn ang="0">
                    <a:pos x="1053" y="287"/>
                  </a:cxn>
                  <a:cxn ang="0">
                    <a:pos x="1053" y="286"/>
                  </a:cxn>
                  <a:cxn ang="0">
                    <a:pos x="1053" y="286"/>
                  </a:cxn>
                  <a:cxn ang="0">
                    <a:pos x="1052" y="286"/>
                  </a:cxn>
                  <a:cxn ang="0">
                    <a:pos x="931" y="54"/>
                  </a:cxn>
                  <a:cxn ang="0">
                    <a:pos x="931" y="55"/>
                  </a:cxn>
                  <a:cxn ang="0">
                    <a:pos x="930" y="52"/>
                  </a:cxn>
                  <a:cxn ang="0">
                    <a:pos x="927" y="48"/>
                  </a:cxn>
                  <a:cxn ang="0">
                    <a:pos x="812" y="16"/>
                  </a:cxn>
                  <a:cxn ang="0">
                    <a:pos x="528" y="0"/>
                  </a:cxn>
                  <a:cxn ang="0">
                    <a:pos x="243" y="16"/>
                  </a:cxn>
                  <a:cxn ang="0">
                    <a:pos x="128" y="48"/>
                  </a:cxn>
                  <a:cxn ang="0">
                    <a:pos x="127" y="48"/>
                  </a:cxn>
                  <a:cxn ang="0">
                    <a:pos x="4" y="283"/>
                  </a:cxn>
                  <a:cxn ang="0">
                    <a:pos x="1" y="286"/>
                  </a:cxn>
                  <a:cxn ang="0">
                    <a:pos x="1" y="287"/>
                  </a:cxn>
                  <a:cxn ang="0">
                    <a:pos x="0" y="290"/>
                  </a:cxn>
                  <a:cxn ang="0">
                    <a:pos x="155" y="328"/>
                  </a:cxn>
                  <a:cxn ang="0">
                    <a:pos x="528" y="344"/>
                  </a:cxn>
                  <a:cxn ang="0">
                    <a:pos x="900" y="328"/>
                  </a:cxn>
                  <a:cxn ang="0">
                    <a:pos x="1054" y="290"/>
                  </a:cxn>
                  <a:cxn ang="0">
                    <a:pos x="1054" y="287"/>
                  </a:cxn>
                  <a:cxn ang="0">
                    <a:pos x="1053" y="287"/>
                  </a:cxn>
                </a:cxnLst>
                <a:rect l="0" t="0" r="r" b="b"/>
                <a:pathLst>
                  <a:path w="1054" h="344">
                    <a:moveTo>
                      <a:pt x="1053" y="287"/>
                    </a:moveTo>
                    <a:cubicBezTo>
                      <a:pt x="1053" y="287"/>
                      <a:pt x="1053" y="286"/>
                      <a:pt x="1053" y="286"/>
                    </a:cubicBezTo>
                    <a:cubicBezTo>
                      <a:pt x="1053" y="286"/>
                      <a:pt x="1053" y="286"/>
                      <a:pt x="1053" y="286"/>
                    </a:cubicBezTo>
                    <a:cubicBezTo>
                      <a:pt x="1053" y="286"/>
                      <a:pt x="1052" y="286"/>
                      <a:pt x="1052" y="286"/>
                    </a:cubicBezTo>
                    <a:cubicBezTo>
                      <a:pt x="1048" y="276"/>
                      <a:pt x="1026" y="236"/>
                      <a:pt x="931" y="54"/>
                    </a:cubicBezTo>
                    <a:cubicBezTo>
                      <a:pt x="931" y="54"/>
                      <a:pt x="931" y="54"/>
                      <a:pt x="931" y="55"/>
                    </a:cubicBezTo>
                    <a:cubicBezTo>
                      <a:pt x="931" y="54"/>
                      <a:pt x="931" y="53"/>
                      <a:pt x="930" y="52"/>
                    </a:cubicBezTo>
                    <a:cubicBezTo>
                      <a:pt x="930" y="52"/>
                      <a:pt x="930" y="52"/>
                      <a:pt x="927" y="48"/>
                    </a:cubicBezTo>
                    <a:cubicBezTo>
                      <a:pt x="918" y="35"/>
                      <a:pt x="879" y="25"/>
                      <a:pt x="812" y="16"/>
                    </a:cubicBezTo>
                    <a:cubicBezTo>
                      <a:pt x="734" y="5"/>
                      <a:pt x="638" y="0"/>
                      <a:pt x="528" y="0"/>
                    </a:cubicBezTo>
                    <a:cubicBezTo>
                      <a:pt x="417" y="0"/>
                      <a:pt x="323" y="5"/>
                      <a:pt x="243" y="16"/>
                    </a:cubicBezTo>
                    <a:cubicBezTo>
                      <a:pt x="175" y="25"/>
                      <a:pt x="136" y="37"/>
                      <a:pt x="128" y="48"/>
                    </a:cubicBezTo>
                    <a:cubicBezTo>
                      <a:pt x="128" y="48"/>
                      <a:pt x="128" y="48"/>
                      <a:pt x="127" y="48"/>
                    </a:cubicBezTo>
                    <a:cubicBezTo>
                      <a:pt x="127" y="48"/>
                      <a:pt x="127" y="48"/>
                      <a:pt x="4" y="283"/>
                    </a:cubicBezTo>
                    <a:cubicBezTo>
                      <a:pt x="3" y="284"/>
                      <a:pt x="2" y="285"/>
                      <a:pt x="1" y="286"/>
                    </a:cubicBezTo>
                    <a:cubicBezTo>
                      <a:pt x="1" y="287"/>
                      <a:pt x="1" y="287"/>
                      <a:pt x="1" y="287"/>
                    </a:cubicBezTo>
                    <a:cubicBezTo>
                      <a:pt x="1" y="288"/>
                      <a:pt x="0" y="289"/>
                      <a:pt x="0" y="290"/>
                    </a:cubicBezTo>
                    <a:cubicBezTo>
                      <a:pt x="0" y="305"/>
                      <a:pt x="52" y="318"/>
                      <a:pt x="155" y="328"/>
                    </a:cubicBezTo>
                    <a:cubicBezTo>
                      <a:pt x="258" y="339"/>
                      <a:pt x="382" y="344"/>
                      <a:pt x="528" y="344"/>
                    </a:cubicBezTo>
                    <a:cubicBezTo>
                      <a:pt x="672" y="344"/>
                      <a:pt x="797" y="339"/>
                      <a:pt x="900" y="328"/>
                    </a:cubicBezTo>
                    <a:cubicBezTo>
                      <a:pt x="1002" y="318"/>
                      <a:pt x="1054" y="305"/>
                      <a:pt x="1054" y="290"/>
                    </a:cubicBezTo>
                    <a:cubicBezTo>
                      <a:pt x="1054" y="289"/>
                      <a:pt x="1054" y="288"/>
                      <a:pt x="1054" y="287"/>
                    </a:cubicBezTo>
                    <a:cubicBezTo>
                      <a:pt x="1053" y="287"/>
                      <a:pt x="1053" y="287"/>
                      <a:pt x="1053" y="287"/>
                    </a:cubicBezTo>
                    <a:close/>
                  </a:path>
                </a:pathLst>
              </a:custGeom>
              <a:solidFill>
                <a:schemeClr val="accent1"/>
              </a:solidFill>
              <a:ln w="9525">
                <a:noFill/>
                <a:round/>
              </a:ln>
            </p:spPr>
            <p:txBody>
              <a:bodyPr vert="horz" wrap="square" lIns="91452" tIns="45726" rIns="91452" bIns="45726"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1" name="情人节策划-4-4">
                <a:extLst>
                  <a:ext uri="{FF2B5EF4-FFF2-40B4-BE49-F238E27FC236}">
                    <a16:creationId xmlns:a16="http://schemas.microsoft.com/office/drawing/2014/main" id="{7083F50E-6138-4F5F-9AC2-1D8AE2D60A8F}"/>
                  </a:ext>
                </a:extLst>
              </p:cNvPr>
              <p:cNvSpPr/>
              <p:nvPr/>
            </p:nvSpPr>
            <p:spPr bwMode="auto">
              <a:xfrm>
                <a:off x="4075114" y="1885128"/>
                <a:ext cx="1654174" cy="268722"/>
              </a:xfrm>
              <a:prstGeom prst="ellipse">
                <a:avLst/>
              </a:prstGeom>
              <a:solidFill>
                <a:schemeClr val="accent2"/>
              </a:solidFill>
              <a:ln w="19050">
                <a:noFill/>
                <a:round/>
              </a:ln>
            </p:spPr>
            <p:txBody>
              <a:bodyPr vert="horz" wrap="square" lIns="91452" tIns="45726" rIns="91452" bIns="45726"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15" name="情人节策划-4-5">
              <a:extLst>
                <a:ext uri="{FF2B5EF4-FFF2-40B4-BE49-F238E27FC236}">
                  <a16:creationId xmlns:a16="http://schemas.microsoft.com/office/drawing/2014/main" id="{DEE45527-FCBD-48A6-A9E4-2B6CCE5B92D1}"/>
                </a:ext>
              </a:extLst>
            </p:cNvPr>
            <p:cNvSpPr txBox="1"/>
            <p:nvPr/>
          </p:nvSpPr>
          <p:spPr>
            <a:xfrm>
              <a:off x="5301849" y="2925073"/>
              <a:ext cx="1308119" cy="590613"/>
            </a:xfrm>
            <a:prstGeom prst="rect">
              <a:avLst/>
            </a:prstGeom>
            <a:noFill/>
          </p:spPr>
          <p:txBody>
            <a:bodyPr vert="horz" wrap="square" lIns="91452" tIns="45726" rIns="91452" bIns="45726" rtlCol="0" anchor="t" anchorCtr="0">
              <a:noAutofit/>
            </a:bodyPr>
            <a:lstStyle/>
            <a:p>
              <a:pPr algn="ctr" defTabSz="914491">
                <a:defRPr/>
              </a:pPr>
              <a:r>
                <a:rPr lang="zh-CN" altLang="en-US" sz="1600" b="1" spc="600" dirty="0">
                  <a:solidFill>
                    <a:prstClr val="white"/>
                  </a:solidFill>
                  <a:latin typeface="思源黑体 CN Bold" panose="020B0800000000000000" charset="-122"/>
                  <a:ea typeface="思源黑体 CN Bold" panose="020B0800000000000000" charset="-122"/>
                  <a:cs typeface="思源黑体 CN Bold" panose="020B0800000000000000" charset="-122"/>
                </a:rPr>
                <a:t>活动现场</a:t>
              </a:r>
            </a:p>
          </p:txBody>
        </p:sp>
        <p:grpSp>
          <p:nvGrpSpPr>
            <p:cNvPr id="2" name="情人节策划-8">
              <a:extLst>
                <a:ext uri="{FF2B5EF4-FFF2-40B4-BE49-F238E27FC236}">
                  <a16:creationId xmlns:a16="http://schemas.microsoft.com/office/drawing/2014/main" id="{5921015F-CF6E-45D3-B79C-020D871493E8}"/>
                </a:ext>
              </a:extLst>
            </p:cNvPr>
            <p:cNvGrpSpPr/>
            <p:nvPr/>
          </p:nvGrpSpPr>
          <p:grpSpPr>
            <a:xfrm>
              <a:off x="6811591" y="2750726"/>
              <a:ext cx="572951" cy="572954"/>
              <a:chOff x="6811591" y="2750726"/>
              <a:chExt cx="572951" cy="572954"/>
            </a:xfrm>
          </p:grpSpPr>
          <p:sp>
            <p:nvSpPr>
              <p:cNvPr id="11" name="情人节策划-8-1">
                <a:extLst>
                  <a:ext uri="{FF2B5EF4-FFF2-40B4-BE49-F238E27FC236}">
                    <a16:creationId xmlns:a16="http://schemas.microsoft.com/office/drawing/2014/main" id="{0B3EFA0C-80BF-4919-8F02-4767F937E801}"/>
                  </a:ext>
                </a:extLst>
              </p:cNvPr>
              <p:cNvSpPr/>
              <p:nvPr/>
            </p:nvSpPr>
            <p:spPr>
              <a:xfrm>
                <a:off x="6811591" y="2750726"/>
                <a:ext cx="572951" cy="572954"/>
              </a:xfrm>
              <a:prstGeom prst="ellipse">
                <a:avLst/>
              </a:prstGeom>
              <a:solidFill>
                <a:srgbClr val="FFA4A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91">
                  <a:defRPr/>
                </a:pPr>
                <a:endParaRPr lang="zh-CN" altLang="en-US"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61" name="情人节策划-8-2">
                <a:extLst>
                  <a:ext uri="{FF2B5EF4-FFF2-40B4-BE49-F238E27FC236}">
                    <a16:creationId xmlns:a16="http://schemas.microsoft.com/office/drawing/2014/main" id="{2CBDE36A-8998-4F53-810E-13C79F17F73B}"/>
                  </a:ext>
                </a:extLst>
              </p:cNvPr>
              <p:cNvSpPr/>
              <p:nvPr/>
            </p:nvSpPr>
            <p:spPr bwMode="auto">
              <a:xfrm>
                <a:off x="6926598" y="2893434"/>
                <a:ext cx="342936" cy="287538"/>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grpSp>
        <p:nvGrpSpPr>
          <p:cNvPr id="7" name="组合 6">
            <a:extLst>
              <a:ext uri="{FF2B5EF4-FFF2-40B4-BE49-F238E27FC236}">
                <a16:creationId xmlns:a16="http://schemas.microsoft.com/office/drawing/2014/main" id="{3DB1C910-5322-4C12-B7ED-03E083881B78}"/>
              </a:ext>
            </a:extLst>
          </p:cNvPr>
          <p:cNvGrpSpPr/>
          <p:nvPr/>
        </p:nvGrpSpPr>
        <p:grpSpPr>
          <a:xfrm>
            <a:off x="4062121" y="3637619"/>
            <a:ext cx="3791357" cy="1534351"/>
            <a:chOff x="4062121" y="3637619"/>
            <a:chExt cx="3791357" cy="1534351"/>
          </a:xfrm>
        </p:grpSpPr>
        <p:grpSp>
          <p:nvGrpSpPr>
            <p:cNvPr id="13" name="iṩļïďé">
              <a:extLst>
                <a:ext uri="{FF2B5EF4-FFF2-40B4-BE49-F238E27FC236}">
                  <a16:creationId xmlns:a16="http://schemas.microsoft.com/office/drawing/2014/main" id="{E7BA7E70-07E9-4AFF-9183-3333A08BD188}"/>
                </a:ext>
              </a:extLst>
            </p:cNvPr>
            <p:cNvGrpSpPr/>
            <p:nvPr/>
          </p:nvGrpSpPr>
          <p:grpSpPr>
            <a:xfrm flipV="1">
              <a:off x="4062121" y="3637619"/>
              <a:ext cx="3691024" cy="1534351"/>
              <a:chOff x="3810000" y="1303337"/>
              <a:chExt cx="2184401" cy="844552"/>
            </a:xfrm>
          </p:grpSpPr>
          <p:sp>
            <p:nvSpPr>
              <p:cNvPr id="22" name="情人节策划-4-1">
                <a:extLst>
                  <a:ext uri="{FF2B5EF4-FFF2-40B4-BE49-F238E27FC236}">
                    <a16:creationId xmlns:a16="http://schemas.microsoft.com/office/drawing/2014/main" id="{503FA52D-9AD1-43B8-B1C2-C9EA839FCF40}"/>
                  </a:ext>
                </a:extLst>
              </p:cNvPr>
              <p:cNvSpPr/>
              <p:nvPr/>
            </p:nvSpPr>
            <p:spPr bwMode="auto">
              <a:xfrm flipV="1">
                <a:off x="3810000" y="1303337"/>
                <a:ext cx="2184401" cy="839788"/>
              </a:xfrm>
              <a:custGeom>
                <a:avLst/>
                <a:gdLst/>
                <a:ahLst/>
                <a:cxnLst>
                  <a:cxn ang="0">
                    <a:pos x="1053" y="287"/>
                  </a:cxn>
                  <a:cxn ang="0">
                    <a:pos x="1053" y="286"/>
                  </a:cxn>
                  <a:cxn ang="0">
                    <a:pos x="1053" y="286"/>
                  </a:cxn>
                  <a:cxn ang="0">
                    <a:pos x="1052" y="286"/>
                  </a:cxn>
                  <a:cxn ang="0">
                    <a:pos x="931" y="54"/>
                  </a:cxn>
                  <a:cxn ang="0">
                    <a:pos x="931" y="55"/>
                  </a:cxn>
                  <a:cxn ang="0">
                    <a:pos x="930" y="52"/>
                  </a:cxn>
                  <a:cxn ang="0">
                    <a:pos x="927" y="48"/>
                  </a:cxn>
                  <a:cxn ang="0">
                    <a:pos x="812" y="16"/>
                  </a:cxn>
                  <a:cxn ang="0">
                    <a:pos x="528" y="0"/>
                  </a:cxn>
                  <a:cxn ang="0">
                    <a:pos x="243" y="16"/>
                  </a:cxn>
                  <a:cxn ang="0">
                    <a:pos x="128" y="48"/>
                  </a:cxn>
                  <a:cxn ang="0">
                    <a:pos x="127" y="48"/>
                  </a:cxn>
                  <a:cxn ang="0">
                    <a:pos x="4" y="283"/>
                  </a:cxn>
                  <a:cxn ang="0">
                    <a:pos x="1" y="286"/>
                  </a:cxn>
                  <a:cxn ang="0">
                    <a:pos x="1" y="287"/>
                  </a:cxn>
                  <a:cxn ang="0">
                    <a:pos x="0" y="290"/>
                  </a:cxn>
                  <a:cxn ang="0">
                    <a:pos x="155" y="328"/>
                  </a:cxn>
                  <a:cxn ang="0">
                    <a:pos x="528" y="344"/>
                  </a:cxn>
                  <a:cxn ang="0">
                    <a:pos x="900" y="328"/>
                  </a:cxn>
                  <a:cxn ang="0">
                    <a:pos x="1054" y="290"/>
                  </a:cxn>
                  <a:cxn ang="0">
                    <a:pos x="1054" y="287"/>
                  </a:cxn>
                  <a:cxn ang="0">
                    <a:pos x="1053" y="287"/>
                  </a:cxn>
                </a:cxnLst>
                <a:rect l="0" t="0" r="r" b="b"/>
                <a:pathLst>
                  <a:path w="1054" h="344">
                    <a:moveTo>
                      <a:pt x="1053" y="287"/>
                    </a:moveTo>
                    <a:cubicBezTo>
                      <a:pt x="1053" y="287"/>
                      <a:pt x="1053" y="286"/>
                      <a:pt x="1053" y="286"/>
                    </a:cubicBezTo>
                    <a:cubicBezTo>
                      <a:pt x="1053" y="286"/>
                      <a:pt x="1053" y="286"/>
                      <a:pt x="1053" y="286"/>
                    </a:cubicBezTo>
                    <a:cubicBezTo>
                      <a:pt x="1053" y="286"/>
                      <a:pt x="1052" y="286"/>
                      <a:pt x="1052" y="286"/>
                    </a:cubicBezTo>
                    <a:cubicBezTo>
                      <a:pt x="1048" y="276"/>
                      <a:pt x="1026" y="236"/>
                      <a:pt x="931" y="54"/>
                    </a:cubicBezTo>
                    <a:cubicBezTo>
                      <a:pt x="931" y="54"/>
                      <a:pt x="931" y="54"/>
                      <a:pt x="931" y="55"/>
                    </a:cubicBezTo>
                    <a:cubicBezTo>
                      <a:pt x="931" y="54"/>
                      <a:pt x="931" y="53"/>
                      <a:pt x="930" y="52"/>
                    </a:cubicBezTo>
                    <a:cubicBezTo>
                      <a:pt x="930" y="52"/>
                      <a:pt x="930" y="52"/>
                      <a:pt x="927" y="48"/>
                    </a:cubicBezTo>
                    <a:cubicBezTo>
                      <a:pt x="918" y="35"/>
                      <a:pt x="879" y="25"/>
                      <a:pt x="812" y="16"/>
                    </a:cubicBezTo>
                    <a:cubicBezTo>
                      <a:pt x="734" y="5"/>
                      <a:pt x="638" y="0"/>
                      <a:pt x="528" y="0"/>
                    </a:cubicBezTo>
                    <a:cubicBezTo>
                      <a:pt x="417" y="0"/>
                      <a:pt x="323" y="5"/>
                      <a:pt x="243" y="16"/>
                    </a:cubicBezTo>
                    <a:cubicBezTo>
                      <a:pt x="175" y="25"/>
                      <a:pt x="136" y="37"/>
                      <a:pt x="128" y="48"/>
                    </a:cubicBezTo>
                    <a:cubicBezTo>
                      <a:pt x="128" y="48"/>
                      <a:pt x="128" y="48"/>
                      <a:pt x="127" y="48"/>
                    </a:cubicBezTo>
                    <a:cubicBezTo>
                      <a:pt x="127" y="48"/>
                      <a:pt x="127" y="48"/>
                      <a:pt x="4" y="283"/>
                    </a:cubicBezTo>
                    <a:cubicBezTo>
                      <a:pt x="3" y="284"/>
                      <a:pt x="2" y="285"/>
                      <a:pt x="1" y="286"/>
                    </a:cubicBezTo>
                    <a:cubicBezTo>
                      <a:pt x="1" y="287"/>
                      <a:pt x="1" y="287"/>
                      <a:pt x="1" y="287"/>
                    </a:cubicBezTo>
                    <a:cubicBezTo>
                      <a:pt x="1" y="288"/>
                      <a:pt x="0" y="289"/>
                      <a:pt x="0" y="290"/>
                    </a:cubicBezTo>
                    <a:cubicBezTo>
                      <a:pt x="0" y="305"/>
                      <a:pt x="52" y="318"/>
                      <a:pt x="155" y="328"/>
                    </a:cubicBezTo>
                    <a:cubicBezTo>
                      <a:pt x="258" y="339"/>
                      <a:pt x="382" y="344"/>
                      <a:pt x="528" y="344"/>
                    </a:cubicBezTo>
                    <a:cubicBezTo>
                      <a:pt x="672" y="344"/>
                      <a:pt x="797" y="339"/>
                      <a:pt x="900" y="328"/>
                    </a:cubicBezTo>
                    <a:cubicBezTo>
                      <a:pt x="1002" y="318"/>
                      <a:pt x="1054" y="305"/>
                      <a:pt x="1054" y="290"/>
                    </a:cubicBezTo>
                    <a:cubicBezTo>
                      <a:pt x="1054" y="289"/>
                      <a:pt x="1054" y="288"/>
                      <a:pt x="1054" y="287"/>
                    </a:cubicBezTo>
                    <a:cubicBezTo>
                      <a:pt x="1053" y="287"/>
                      <a:pt x="1053" y="287"/>
                      <a:pt x="1053" y="287"/>
                    </a:cubicBezTo>
                    <a:close/>
                  </a:path>
                </a:pathLst>
              </a:custGeom>
              <a:solidFill>
                <a:schemeClr val="accent1"/>
              </a:solidFill>
              <a:ln w="9525">
                <a:noFill/>
                <a:round/>
              </a:ln>
            </p:spPr>
            <p:txBody>
              <a:bodyPr vert="horz" wrap="square" lIns="91452" tIns="45726" rIns="91452" bIns="45726"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3" name="情人节策划-4-2">
                <a:extLst>
                  <a:ext uri="{FF2B5EF4-FFF2-40B4-BE49-F238E27FC236}">
                    <a16:creationId xmlns:a16="http://schemas.microsoft.com/office/drawing/2014/main" id="{2DD3BB71-B5A3-48F8-9575-8BCEC4449A92}"/>
                  </a:ext>
                </a:extLst>
              </p:cNvPr>
              <p:cNvSpPr/>
              <p:nvPr/>
            </p:nvSpPr>
            <p:spPr bwMode="auto">
              <a:xfrm>
                <a:off x="4075114" y="1879167"/>
                <a:ext cx="1654174" cy="268722"/>
              </a:xfrm>
              <a:prstGeom prst="ellipse">
                <a:avLst/>
              </a:prstGeom>
              <a:solidFill>
                <a:schemeClr val="accent2"/>
              </a:solidFill>
              <a:ln w="19050">
                <a:noFill/>
                <a:round/>
              </a:ln>
            </p:spPr>
            <p:txBody>
              <a:bodyPr vert="horz" wrap="square" lIns="91452" tIns="45726" rIns="91452" bIns="45726"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19" name="情人节策划-4-6">
              <a:extLst>
                <a:ext uri="{FF2B5EF4-FFF2-40B4-BE49-F238E27FC236}">
                  <a16:creationId xmlns:a16="http://schemas.microsoft.com/office/drawing/2014/main" id="{581C81ED-8F49-41F8-93EC-1F80F03D69CA}"/>
                </a:ext>
              </a:extLst>
            </p:cNvPr>
            <p:cNvSpPr txBox="1"/>
            <p:nvPr/>
          </p:nvSpPr>
          <p:spPr>
            <a:xfrm>
              <a:off x="5301849" y="4437972"/>
              <a:ext cx="1308119" cy="590613"/>
            </a:xfrm>
            <a:prstGeom prst="rect">
              <a:avLst/>
            </a:prstGeom>
            <a:noFill/>
          </p:spPr>
          <p:txBody>
            <a:bodyPr vert="horz" wrap="square" lIns="91452" tIns="45726" rIns="91452" bIns="45726" rtlCol="0" anchor="t" anchorCtr="0">
              <a:noAutofit/>
            </a:bodyPr>
            <a:lstStyle/>
            <a:p>
              <a:pPr algn="ctr" defTabSz="914491">
                <a:defRPr/>
              </a:pPr>
              <a:r>
                <a:rPr lang="zh-CN" altLang="en-US" sz="1600" b="1" spc="600" dirty="0">
                  <a:solidFill>
                    <a:prstClr val="white"/>
                  </a:solidFill>
                  <a:latin typeface="思源黑体 CN Bold" panose="020B0800000000000000" charset="-122"/>
                  <a:ea typeface="思源黑体 CN Bold" panose="020B0800000000000000" charset="-122"/>
                  <a:cs typeface="思源黑体 CN Bold" panose="020B0800000000000000" charset="-122"/>
                </a:rPr>
                <a:t>广场外围</a:t>
              </a:r>
            </a:p>
          </p:txBody>
        </p:sp>
        <p:grpSp>
          <p:nvGrpSpPr>
            <p:cNvPr id="3" name="情人节策划-9">
              <a:extLst>
                <a:ext uri="{FF2B5EF4-FFF2-40B4-BE49-F238E27FC236}">
                  <a16:creationId xmlns:a16="http://schemas.microsoft.com/office/drawing/2014/main" id="{6250041A-DF32-4FC7-8651-98F249872123}"/>
                </a:ext>
              </a:extLst>
            </p:cNvPr>
            <p:cNvGrpSpPr/>
            <p:nvPr/>
          </p:nvGrpSpPr>
          <p:grpSpPr>
            <a:xfrm>
              <a:off x="7280527" y="4088633"/>
              <a:ext cx="572951" cy="572954"/>
              <a:chOff x="7280527" y="4088633"/>
              <a:chExt cx="572951" cy="572954"/>
            </a:xfrm>
          </p:grpSpPr>
          <p:sp>
            <p:nvSpPr>
              <p:cNvPr id="9" name="情人节策划-9-1">
                <a:extLst>
                  <a:ext uri="{FF2B5EF4-FFF2-40B4-BE49-F238E27FC236}">
                    <a16:creationId xmlns:a16="http://schemas.microsoft.com/office/drawing/2014/main" id="{13A5E5F1-726B-4EF3-A845-DA0561ED038A}"/>
                  </a:ext>
                </a:extLst>
              </p:cNvPr>
              <p:cNvSpPr/>
              <p:nvPr/>
            </p:nvSpPr>
            <p:spPr>
              <a:xfrm>
                <a:off x="7280527" y="4088633"/>
                <a:ext cx="572951" cy="572954"/>
              </a:xfrm>
              <a:prstGeom prst="ellipse">
                <a:avLst/>
              </a:prstGeom>
              <a:solidFill>
                <a:srgbClr val="FFA4A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91">
                  <a:defRPr/>
                </a:pPr>
                <a:endParaRPr lang="zh-CN" altLang="en-US"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62" name="情人节策划-9-2">
                <a:extLst>
                  <a:ext uri="{FF2B5EF4-FFF2-40B4-BE49-F238E27FC236}">
                    <a16:creationId xmlns:a16="http://schemas.microsoft.com/office/drawing/2014/main" id="{CC08A603-A29E-4FD4-9DCA-0AF1BAF0F0B3}"/>
                  </a:ext>
                </a:extLst>
              </p:cNvPr>
              <p:cNvSpPr/>
              <p:nvPr/>
            </p:nvSpPr>
            <p:spPr bwMode="auto">
              <a:xfrm>
                <a:off x="7397370" y="4245011"/>
                <a:ext cx="339264" cy="332478"/>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spTree>
    <p:extLst>
      <p:ext uri="{BB962C8B-B14F-4D97-AF65-F5344CB8AC3E}">
        <p14:creationId xmlns:p14="http://schemas.microsoft.com/office/powerpoint/2010/main" val="1608353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FD4408B8-8EB4-4A90-957F-BC7D5FD3D37F}"/>
              </a:ext>
            </a:extLst>
          </p:cNvPr>
          <p:cNvSpPr>
            <a:spLocks noGrp="1"/>
          </p:cNvSpPr>
          <p:nvPr>
            <p:ph type="body" sz="quarter" idx="14"/>
          </p:nvPr>
        </p:nvSpPr>
        <p:spPr/>
        <p:txBody>
          <a:bodyPr vert="horz" anchor="t" anchorCtr="0">
            <a:noAutofit/>
          </a:bodyPr>
          <a:lstStyle/>
          <a:p>
            <a:r>
              <a:rPr lang="en-US" altLang="zh-CN" dirty="0"/>
              <a:t>ACTIVITY ARRANGEMENT</a:t>
            </a:r>
          </a:p>
        </p:txBody>
      </p:sp>
      <p:sp>
        <p:nvSpPr>
          <p:cNvPr id="17" name="情人节策划-2">
            <a:extLst>
              <a:ext uri="{FF2B5EF4-FFF2-40B4-BE49-F238E27FC236}">
                <a16:creationId xmlns:a16="http://schemas.microsoft.com/office/drawing/2014/main" id="{5EE94E5F-02DB-4DD7-A417-2F2C6DE8FD01}"/>
              </a:ext>
            </a:extLst>
          </p:cNvPr>
          <p:cNvSpPr>
            <a:spLocks noGrp="1"/>
          </p:cNvSpPr>
          <p:nvPr>
            <p:ph type="body" sz="quarter" idx="15"/>
          </p:nvPr>
        </p:nvSpPr>
        <p:spPr/>
        <p:txBody>
          <a:bodyPr vert="horz" anchor="t" anchorCtr="0">
            <a:noAutofit/>
          </a:bodyPr>
          <a:lstStyle/>
          <a:p>
            <a:r>
              <a:rPr lang="zh-CN" altLang="en-US" dirty="0"/>
              <a:t>活动布置安排</a:t>
            </a:r>
          </a:p>
        </p:txBody>
      </p:sp>
      <p:sp>
        <p:nvSpPr>
          <p:cNvPr id="18" name="情人节策划-3">
            <a:extLst>
              <a:ext uri="{FF2B5EF4-FFF2-40B4-BE49-F238E27FC236}">
                <a16:creationId xmlns:a16="http://schemas.microsoft.com/office/drawing/2014/main" id="{F363D63C-8ADA-4082-BF9B-8732B562B923}"/>
              </a:ext>
            </a:extLst>
          </p:cNvPr>
          <p:cNvSpPr>
            <a:spLocks noGrp="1"/>
          </p:cNvSpPr>
          <p:nvPr>
            <p:ph type="body" sz="quarter" idx="16"/>
          </p:nvPr>
        </p:nvSpPr>
        <p:spPr/>
        <p:txBody>
          <a:bodyPr vert="horz" anchor="t" anchorCtr="0">
            <a:noAutofit/>
          </a:bodyPr>
          <a:lstStyle/>
          <a:p>
            <a:r>
              <a:rPr lang="en-US" altLang="zh-CN" dirty="0"/>
              <a:t>3</a:t>
            </a:r>
            <a:endParaRPr lang="zh-CN" altLang="en-US" dirty="0"/>
          </a:p>
        </p:txBody>
      </p:sp>
      <p:sp>
        <p:nvSpPr>
          <p:cNvPr id="5" name="情人节策划-4-1">
            <a:extLst>
              <a:ext uri="{FF2B5EF4-FFF2-40B4-BE49-F238E27FC236}">
                <a16:creationId xmlns:a16="http://schemas.microsoft.com/office/drawing/2014/main" id="{66CE2A6F-DCD7-41D9-82A5-863932B8E8BB}"/>
              </a:ext>
            </a:extLst>
          </p:cNvPr>
          <p:cNvSpPr/>
          <p:nvPr/>
        </p:nvSpPr>
        <p:spPr>
          <a:xfrm>
            <a:off x="2062850" y="2970686"/>
            <a:ext cx="8067888" cy="792653"/>
          </a:xfrm>
          <a:prstGeom prst="rect">
            <a:avLst/>
          </a:prstGeom>
          <a:effectLst/>
        </p:spPr>
        <p:txBody>
          <a:bodyPr vert="horz" wrap="square" anchor="t" anchorCtr="0">
            <a:noAutofit/>
          </a:bodyPr>
          <a:lstStyle/>
          <a:p>
            <a:pPr algn="ctr">
              <a:lnSpc>
                <a:spcPct val="150000"/>
              </a:lnSpc>
            </a:pPr>
            <a:r>
              <a:rPr lang="zh-CN" altLang="en-US" sz="16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请在这里输入一段文字请在这里输入一段文字请在这里输入一段文字请在这里输入一段文字请在这里输入一段请在这里输入一段文字请在这里输入一段文字请在</a:t>
            </a:r>
          </a:p>
        </p:txBody>
      </p:sp>
      <p:grpSp>
        <p:nvGrpSpPr>
          <p:cNvPr id="4" name="组合 3">
            <a:extLst>
              <a:ext uri="{FF2B5EF4-FFF2-40B4-BE49-F238E27FC236}">
                <a16:creationId xmlns:a16="http://schemas.microsoft.com/office/drawing/2014/main" id="{56F35ACC-235F-4A23-A29D-9B80ABC77B2F}"/>
              </a:ext>
            </a:extLst>
          </p:cNvPr>
          <p:cNvGrpSpPr/>
          <p:nvPr/>
        </p:nvGrpSpPr>
        <p:grpSpPr>
          <a:xfrm>
            <a:off x="1583432" y="1966786"/>
            <a:ext cx="2003232" cy="711293"/>
            <a:chOff x="1631744" y="2106355"/>
            <a:chExt cx="2003232" cy="711293"/>
          </a:xfrm>
        </p:grpSpPr>
        <p:sp>
          <p:nvSpPr>
            <p:cNvPr id="7" name="情人节策划-4-2">
              <a:extLst>
                <a:ext uri="{FF2B5EF4-FFF2-40B4-BE49-F238E27FC236}">
                  <a16:creationId xmlns:a16="http://schemas.microsoft.com/office/drawing/2014/main" id="{64E64E32-6F98-4E4E-98F8-91024340DC8C}"/>
                </a:ext>
              </a:extLst>
            </p:cNvPr>
            <p:cNvSpPr/>
            <p:nvPr/>
          </p:nvSpPr>
          <p:spPr>
            <a:xfrm>
              <a:off x="1631744" y="2106355"/>
              <a:ext cx="2003232" cy="71129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1" name="情人节策划-4-3">
              <a:extLst>
                <a:ext uri="{FF2B5EF4-FFF2-40B4-BE49-F238E27FC236}">
                  <a16:creationId xmlns:a16="http://schemas.microsoft.com/office/drawing/2014/main" id="{7CD481D6-DF8A-4AD7-83DD-B0836B6D8332}"/>
                </a:ext>
              </a:extLst>
            </p:cNvPr>
            <p:cNvSpPr txBox="1"/>
            <p:nvPr/>
          </p:nvSpPr>
          <p:spPr>
            <a:xfrm>
              <a:off x="1981806" y="2261920"/>
              <a:ext cx="1303108" cy="400110"/>
            </a:xfrm>
            <a:prstGeom prst="rect">
              <a:avLst/>
            </a:prstGeom>
            <a:noFill/>
          </p:spPr>
          <p:txBody>
            <a:bodyPr vert="horz" wrap="square" rtlCol="0" anchor="t" anchorCtr="0">
              <a:noAutofit/>
            </a:bodyPr>
            <a:lstStyle/>
            <a:p>
              <a:pPr algn="ctr" defTabSz="914491">
                <a:defRPr/>
              </a:pPr>
              <a:r>
                <a:rPr lang="zh-CN" altLang="en-US" sz="2000" b="1" dirty="0">
                  <a:solidFill>
                    <a:prstClr val="white"/>
                  </a:solidFill>
                  <a:latin typeface="思源黑体 CN Bold" panose="020B0800000000000000" charset="-122"/>
                  <a:ea typeface="思源黑体 CN Bold" panose="020B0800000000000000" charset="-122"/>
                  <a:cs typeface="思源黑体 CN Bold" panose="020B0800000000000000" charset="-122"/>
                </a:rPr>
                <a:t>外场</a:t>
              </a:r>
            </a:p>
          </p:txBody>
        </p:sp>
      </p:grpSp>
      <p:grpSp>
        <p:nvGrpSpPr>
          <p:cNvPr id="42" name="组合 41">
            <a:extLst>
              <a:ext uri="{FF2B5EF4-FFF2-40B4-BE49-F238E27FC236}">
                <a16:creationId xmlns:a16="http://schemas.microsoft.com/office/drawing/2014/main" id="{64004D6B-E947-4EE5-AF77-E54F22E65EE4}"/>
              </a:ext>
            </a:extLst>
          </p:cNvPr>
          <p:cNvGrpSpPr/>
          <p:nvPr/>
        </p:nvGrpSpPr>
        <p:grpSpPr>
          <a:xfrm>
            <a:off x="3924596" y="1966786"/>
            <a:ext cx="2003232" cy="711293"/>
            <a:chOff x="3972908" y="2106355"/>
            <a:chExt cx="2003232" cy="711293"/>
          </a:xfrm>
        </p:grpSpPr>
        <p:sp>
          <p:nvSpPr>
            <p:cNvPr id="8" name="情人节策划-4-4">
              <a:extLst>
                <a:ext uri="{FF2B5EF4-FFF2-40B4-BE49-F238E27FC236}">
                  <a16:creationId xmlns:a16="http://schemas.microsoft.com/office/drawing/2014/main" id="{09F1E27B-B12B-4258-BBA5-0F6773336FCB}"/>
                </a:ext>
              </a:extLst>
            </p:cNvPr>
            <p:cNvSpPr/>
            <p:nvPr/>
          </p:nvSpPr>
          <p:spPr>
            <a:xfrm>
              <a:off x="3972908" y="2106355"/>
              <a:ext cx="2003232" cy="71129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2" name="情人节策划-4-5">
              <a:extLst>
                <a:ext uri="{FF2B5EF4-FFF2-40B4-BE49-F238E27FC236}">
                  <a16:creationId xmlns:a16="http://schemas.microsoft.com/office/drawing/2014/main" id="{CC252602-ACC8-4868-8EFB-2070B28DC15B}"/>
                </a:ext>
              </a:extLst>
            </p:cNvPr>
            <p:cNvSpPr txBox="1"/>
            <p:nvPr/>
          </p:nvSpPr>
          <p:spPr>
            <a:xfrm>
              <a:off x="4322970" y="2261920"/>
              <a:ext cx="1303108" cy="400110"/>
            </a:xfrm>
            <a:prstGeom prst="rect">
              <a:avLst/>
            </a:prstGeom>
            <a:noFill/>
          </p:spPr>
          <p:txBody>
            <a:bodyPr vert="horz" wrap="square" rtlCol="0" anchor="t" anchorCtr="0">
              <a:noAutofit/>
            </a:bodyPr>
            <a:lstStyle/>
            <a:p>
              <a:pPr algn="ctr" defTabSz="914491">
                <a:defRPr/>
              </a:pPr>
              <a:r>
                <a:rPr lang="zh-CN" altLang="en-US" sz="2000" b="1" dirty="0">
                  <a:solidFill>
                    <a:prstClr val="white"/>
                  </a:solidFill>
                  <a:latin typeface="思源黑体 CN Bold" panose="020B0800000000000000" charset="-122"/>
                  <a:ea typeface="思源黑体 CN Bold" panose="020B0800000000000000" charset="-122"/>
                  <a:cs typeface="思源黑体 CN Bold" panose="020B0800000000000000" charset="-122"/>
                </a:rPr>
                <a:t>内场</a:t>
              </a:r>
            </a:p>
          </p:txBody>
        </p:sp>
      </p:grpSp>
      <p:grpSp>
        <p:nvGrpSpPr>
          <p:cNvPr id="43" name="组合 42">
            <a:extLst>
              <a:ext uri="{FF2B5EF4-FFF2-40B4-BE49-F238E27FC236}">
                <a16:creationId xmlns:a16="http://schemas.microsoft.com/office/drawing/2014/main" id="{4F981083-FABD-4264-AC6E-A928FCF46CAA}"/>
              </a:ext>
            </a:extLst>
          </p:cNvPr>
          <p:cNvGrpSpPr/>
          <p:nvPr/>
        </p:nvGrpSpPr>
        <p:grpSpPr>
          <a:xfrm>
            <a:off x="6265760" y="1966786"/>
            <a:ext cx="2003232" cy="711293"/>
            <a:chOff x="6314072" y="2106355"/>
            <a:chExt cx="2003232" cy="711293"/>
          </a:xfrm>
        </p:grpSpPr>
        <p:sp>
          <p:nvSpPr>
            <p:cNvPr id="9" name="情人节策划-4-6">
              <a:extLst>
                <a:ext uri="{FF2B5EF4-FFF2-40B4-BE49-F238E27FC236}">
                  <a16:creationId xmlns:a16="http://schemas.microsoft.com/office/drawing/2014/main" id="{34EA3B89-FA9B-42D9-926D-A89F27061104}"/>
                </a:ext>
              </a:extLst>
            </p:cNvPr>
            <p:cNvSpPr/>
            <p:nvPr/>
          </p:nvSpPr>
          <p:spPr>
            <a:xfrm>
              <a:off x="6314072" y="2106355"/>
              <a:ext cx="2003232" cy="71129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情人节策划-4-7">
              <a:extLst>
                <a:ext uri="{FF2B5EF4-FFF2-40B4-BE49-F238E27FC236}">
                  <a16:creationId xmlns:a16="http://schemas.microsoft.com/office/drawing/2014/main" id="{66FCED17-AE4E-4174-9EE0-60868DF148EA}"/>
                </a:ext>
              </a:extLst>
            </p:cNvPr>
            <p:cNvSpPr txBox="1"/>
            <p:nvPr/>
          </p:nvSpPr>
          <p:spPr>
            <a:xfrm>
              <a:off x="6664134" y="2261920"/>
              <a:ext cx="1303108" cy="400162"/>
            </a:xfrm>
            <a:prstGeom prst="rect">
              <a:avLst/>
            </a:prstGeom>
            <a:noFill/>
          </p:spPr>
          <p:txBody>
            <a:bodyPr vert="horz" wrap="square" rtlCol="0" anchor="t" anchorCtr="0">
              <a:noAutofit/>
            </a:bodyPr>
            <a:lstStyle/>
            <a:p>
              <a:pPr algn="ctr" defTabSz="914491">
                <a:defRPr/>
              </a:pPr>
              <a:r>
                <a:rPr lang="zh-CN" altLang="en-US" sz="2000" b="1" dirty="0">
                  <a:solidFill>
                    <a:prstClr val="white"/>
                  </a:solidFill>
                  <a:latin typeface="思源黑体 CN Bold" panose="020B0800000000000000" charset="-122"/>
                  <a:ea typeface="思源黑体 CN Bold" panose="020B0800000000000000" charset="-122"/>
                  <a:cs typeface="思源黑体 CN Bold" panose="020B0800000000000000" charset="-122"/>
                </a:rPr>
                <a:t>舞台</a:t>
              </a:r>
            </a:p>
          </p:txBody>
        </p:sp>
      </p:grpSp>
      <p:grpSp>
        <p:nvGrpSpPr>
          <p:cNvPr id="44" name="组合 43">
            <a:extLst>
              <a:ext uri="{FF2B5EF4-FFF2-40B4-BE49-F238E27FC236}">
                <a16:creationId xmlns:a16="http://schemas.microsoft.com/office/drawing/2014/main" id="{9B16B540-B4DE-4559-B394-1A10901C663F}"/>
              </a:ext>
            </a:extLst>
          </p:cNvPr>
          <p:cNvGrpSpPr/>
          <p:nvPr/>
        </p:nvGrpSpPr>
        <p:grpSpPr>
          <a:xfrm>
            <a:off x="8606925" y="1966786"/>
            <a:ext cx="2003232" cy="711293"/>
            <a:chOff x="8655237" y="2106355"/>
            <a:chExt cx="2003232" cy="711293"/>
          </a:xfrm>
        </p:grpSpPr>
        <p:sp>
          <p:nvSpPr>
            <p:cNvPr id="10" name="情人节策划-4-8">
              <a:extLst>
                <a:ext uri="{FF2B5EF4-FFF2-40B4-BE49-F238E27FC236}">
                  <a16:creationId xmlns:a16="http://schemas.microsoft.com/office/drawing/2014/main" id="{E5EDEF39-F320-4166-98DA-B992FD9ECF45}"/>
                </a:ext>
              </a:extLst>
            </p:cNvPr>
            <p:cNvSpPr/>
            <p:nvPr/>
          </p:nvSpPr>
          <p:spPr>
            <a:xfrm>
              <a:off x="8655237" y="2106355"/>
              <a:ext cx="2003232" cy="71129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4" name="情人节策划-4-9">
              <a:extLst>
                <a:ext uri="{FF2B5EF4-FFF2-40B4-BE49-F238E27FC236}">
                  <a16:creationId xmlns:a16="http://schemas.microsoft.com/office/drawing/2014/main" id="{A51B487E-B864-4F07-B0A1-B1084AF15C1A}"/>
                </a:ext>
              </a:extLst>
            </p:cNvPr>
            <p:cNvSpPr txBox="1"/>
            <p:nvPr/>
          </p:nvSpPr>
          <p:spPr>
            <a:xfrm>
              <a:off x="9005299" y="2261946"/>
              <a:ext cx="1303108" cy="400110"/>
            </a:xfrm>
            <a:prstGeom prst="rect">
              <a:avLst/>
            </a:prstGeom>
            <a:noFill/>
          </p:spPr>
          <p:txBody>
            <a:bodyPr vert="horz" wrap="square" rtlCol="0" anchor="t" anchorCtr="0">
              <a:noAutofit/>
            </a:bodyPr>
            <a:lstStyle/>
            <a:p>
              <a:pPr algn="ctr" defTabSz="914491">
                <a:defRPr/>
              </a:pPr>
              <a:r>
                <a:rPr lang="zh-CN" altLang="en-US" sz="2000" b="1" dirty="0">
                  <a:solidFill>
                    <a:prstClr val="white"/>
                  </a:solidFill>
                  <a:latin typeface="思源黑体 CN Bold" panose="020B0800000000000000" charset="-122"/>
                  <a:ea typeface="思源黑体 CN Bold" panose="020B0800000000000000" charset="-122"/>
                  <a:cs typeface="思源黑体 CN Bold" panose="020B0800000000000000" charset="-122"/>
                </a:rPr>
                <a:t>房间</a:t>
              </a:r>
            </a:p>
          </p:txBody>
        </p:sp>
      </p:grpSp>
      <p:grpSp>
        <p:nvGrpSpPr>
          <p:cNvPr id="29" name="组合 28">
            <a:extLst>
              <a:ext uri="{FF2B5EF4-FFF2-40B4-BE49-F238E27FC236}">
                <a16:creationId xmlns:a16="http://schemas.microsoft.com/office/drawing/2014/main" id="{736F036C-F304-4CE7-B504-CD0F8318BBDA}"/>
              </a:ext>
            </a:extLst>
          </p:cNvPr>
          <p:cNvGrpSpPr/>
          <p:nvPr/>
        </p:nvGrpSpPr>
        <p:grpSpPr>
          <a:xfrm>
            <a:off x="2716410" y="4291014"/>
            <a:ext cx="3380384" cy="1560643"/>
            <a:chOff x="1938197" y="2214268"/>
            <a:chExt cx="3380384" cy="1560643"/>
          </a:xfrm>
        </p:grpSpPr>
        <p:sp>
          <p:nvSpPr>
            <p:cNvPr id="33" name="情人节策划-5-1">
              <a:extLst>
                <a:ext uri="{FF2B5EF4-FFF2-40B4-BE49-F238E27FC236}">
                  <a16:creationId xmlns:a16="http://schemas.microsoft.com/office/drawing/2014/main" id="{2B300AF0-0C59-4A6A-A23C-FF448A344428}"/>
                </a:ext>
              </a:extLst>
            </p:cNvPr>
            <p:cNvSpPr/>
            <p:nvPr/>
          </p:nvSpPr>
          <p:spPr>
            <a:xfrm>
              <a:off x="1938197" y="2603308"/>
              <a:ext cx="3380384" cy="1171603"/>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入一段文字请在这里输入一段文字请在这里输入一段文字请在这里输入请在这里输入一段文字请在这里输入一段文字请</a:t>
              </a:r>
            </a:p>
          </p:txBody>
        </p:sp>
        <p:sp>
          <p:nvSpPr>
            <p:cNvPr id="34" name="情人节策划-5-2">
              <a:extLst>
                <a:ext uri="{FF2B5EF4-FFF2-40B4-BE49-F238E27FC236}">
                  <a16:creationId xmlns:a16="http://schemas.microsoft.com/office/drawing/2014/main" id="{832C1D74-8CD7-437B-A3B0-9A8CCFDBC4B6}"/>
                </a:ext>
              </a:extLst>
            </p:cNvPr>
            <p:cNvSpPr txBox="1"/>
            <p:nvPr/>
          </p:nvSpPr>
          <p:spPr>
            <a:xfrm>
              <a:off x="1938198" y="2214268"/>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活动现场</a:t>
              </a:r>
            </a:p>
          </p:txBody>
        </p:sp>
      </p:grpSp>
      <p:grpSp>
        <p:nvGrpSpPr>
          <p:cNvPr id="30" name="组合 29">
            <a:extLst>
              <a:ext uri="{FF2B5EF4-FFF2-40B4-BE49-F238E27FC236}">
                <a16:creationId xmlns:a16="http://schemas.microsoft.com/office/drawing/2014/main" id="{5D1920EC-8E8A-4E55-9DD0-19FC63A96149}"/>
              </a:ext>
            </a:extLst>
          </p:cNvPr>
          <p:cNvGrpSpPr/>
          <p:nvPr/>
        </p:nvGrpSpPr>
        <p:grpSpPr>
          <a:xfrm>
            <a:off x="1961959" y="4263881"/>
            <a:ext cx="600223" cy="600223"/>
            <a:chOff x="1338241" y="2187135"/>
            <a:chExt cx="600223" cy="600223"/>
          </a:xfrm>
        </p:grpSpPr>
        <p:sp>
          <p:nvSpPr>
            <p:cNvPr id="31" name="情人节策划-5-3">
              <a:extLst>
                <a:ext uri="{FF2B5EF4-FFF2-40B4-BE49-F238E27FC236}">
                  <a16:creationId xmlns:a16="http://schemas.microsoft.com/office/drawing/2014/main" id="{3DAA4D83-82B5-4C65-9113-2774ED00F225}"/>
                </a:ext>
              </a:extLst>
            </p:cNvPr>
            <p:cNvSpPr/>
            <p:nvPr/>
          </p:nvSpPr>
          <p:spPr>
            <a:xfrm>
              <a:off x="1338241" y="2187135"/>
              <a:ext cx="600223" cy="600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2" name="情人节策划-5-4">
              <a:extLst>
                <a:ext uri="{FF2B5EF4-FFF2-40B4-BE49-F238E27FC236}">
                  <a16:creationId xmlns:a16="http://schemas.microsoft.com/office/drawing/2014/main" id="{58DB0448-A16E-4FA3-9E0B-0688ADF6B8AE}"/>
                </a:ext>
              </a:extLst>
            </p:cNvPr>
            <p:cNvSpPr/>
            <p:nvPr/>
          </p:nvSpPr>
          <p:spPr bwMode="auto">
            <a:xfrm>
              <a:off x="1436893" y="2318330"/>
              <a:ext cx="402919" cy="337832"/>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36" name="组合 35">
            <a:extLst>
              <a:ext uri="{FF2B5EF4-FFF2-40B4-BE49-F238E27FC236}">
                <a16:creationId xmlns:a16="http://schemas.microsoft.com/office/drawing/2014/main" id="{3890A39C-8377-453E-90FF-9D4D6A07D20A}"/>
              </a:ext>
            </a:extLst>
          </p:cNvPr>
          <p:cNvGrpSpPr/>
          <p:nvPr/>
        </p:nvGrpSpPr>
        <p:grpSpPr>
          <a:xfrm>
            <a:off x="6695116" y="4245440"/>
            <a:ext cx="600223" cy="600223"/>
            <a:chOff x="1309596" y="4056424"/>
            <a:chExt cx="600223" cy="600223"/>
          </a:xfrm>
        </p:grpSpPr>
        <p:sp>
          <p:nvSpPr>
            <p:cNvPr id="40" name="情人节策划-6-1">
              <a:extLst>
                <a:ext uri="{FF2B5EF4-FFF2-40B4-BE49-F238E27FC236}">
                  <a16:creationId xmlns:a16="http://schemas.microsoft.com/office/drawing/2014/main" id="{7704889A-52BB-4563-BACB-16969F801347}"/>
                </a:ext>
              </a:extLst>
            </p:cNvPr>
            <p:cNvSpPr/>
            <p:nvPr/>
          </p:nvSpPr>
          <p:spPr>
            <a:xfrm>
              <a:off x="1309596" y="4056424"/>
              <a:ext cx="600223" cy="600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41" name="情人节策划-6-2">
              <a:extLst>
                <a:ext uri="{FF2B5EF4-FFF2-40B4-BE49-F238E27FC236}">
                  <a16:creationId xmlns:a16="http://schemas.microsoft.com/office/drawing/2014/main" id="{8E14C7CE-2054-47C7-9C78-D5AE771570B4}"/>
                </a:ext>
              </a:extLst>
            </p:cNvPr>
            <p:cNvSpPr/>
            <p:nvPr/>
          </p:nvSpPr>
          <p:spPr bwMode="auto">
            <a:xfrm>
              <a:off x="1410404" y="4161219"/>
              <a:ext cx="398606" cy="39063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37" name="组合 36">
            <a:extLst>
              <a:ext uri="{FF2B5EF4-FFF2-40B4-BE49-F238E27FC236}">
                <a16:creationId xmlns:a16="http://schemas.microsoft.com/office/drawing/2014/main" id="{35D67DFA-AED4-4CD2-AC53-17FAE019594F}"/>
              </a:ext>
            </a:extLst>
          </p:cNvPr>
          <p:cNvGrpSpPr/>
          <p:nvPr/>
        </p:nvGrpSpPr>
        <p:grpSpPr>
          <a:xfrm>
            <a:off x="7449568" y="4309456"/>
            <a:ext cx="3246562" cy="1560643"/>
            <a:chOff x="1938198" y="4120440"/>
            <a:chExt cx="3246562" cy="1560643"/>
          </a:xfrm>
        </p:grpSpPr>
        <p:sp>
          <p:nvSpPr>
            <p:cNvPr id="38" name="情人节策划-6-3">
              <a:extLst>
                <a:ext uri="{FF2B5EF4-FFF2-40B4-BE49-F238E27FC236}">
                  <a16:creationId xmlns:a16="http://schemas.microsoft.com/office/drawing/2014/main" id="{4C9CCB01-3F09-409B-AC37-5F2BB8253D1D}"/>
                </a:ext>
              </a:extLst>
            </p:cNvPr>
            <p:cNvSpPr/>
            <p:nvPr/>
          </p:nvSpPr>
          <p:spPr>
            <a:xfrm>
              <a:off x="1938198" y="4509480"/>
              <a:ext cx="3246562" cy="1171603"/>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入一段文字请在这里输入一段文字请在这里输入一段文字请在这里输入请在这里输入一段文字请在这里输入一段文字请</a:t>
              </a:r>
            </a:p>
          </p:txBody>
        </p:sp>
        <p:sp>
          <p:nvSpPr>
            <p:cNvPr id="39" name="情人节策划-6-4">
              <a:extLst>
                <a:ext uri="{FF2B5EF4-FFF2-40B4-BE49-F238E27FC236}">
                  <a16:creationId xmlns:a16="http://schemas.microsoft.com/office/drawing/2014/main" id="{97801811-F689-47E4-8D4D-8BA0659FC994}"/>
                </a:ext>
              </a:extLst>
            </p:cNvPr>
            <p:cNvSpPr txBox="1"/>
            <p:nvPr/>
          </p:nvSpPr>
          <p:spPr>
            <a:xfrm>
              <a:off x="1938198" y="4120440"/>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广场外围</a:t>
              </a:r>
            </a:p>
          </p:txBody>
        </p:sp>
      </p:grpSp>
    </p:spTree>
    <p:extLst>
      <p:ext uri="{BB962C8B-B14F-4D97-AF65-F5344CB8AC3E}">
        <p14:creationId xmlns:p14="http://schemas.microsoft.com/office/powerpoint/2010/main" val="150508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FD4408B8-8EB4-4A90-957F-BC7D5FD3D37F}"/>
              </a:ext>
            </a:extLst>
          </p:cNvPr>
          <p:cNvSpPr>
            <a:spLocks noGrp="1"/>
          </p:cNvSpPr>
          <p:nvPr>
            <p:ph type="body" sz="quarter" idx="14"/>
          </p:nvPr>
        </p:nvSpPr>
        <p:spPr/>
        <p:txBody>
          <a:bodyPr anchor="t" anchorCtr="0">
            <a:noAutofit/>
          </a:bodyPr>
          <a:lstStyle/>
          <a:p>
            <a:r>
              <a:rPr lang="en-US" altLang="zh-CN" dirty="0"/>
              <a:t>ACTIVITY ARRANGEMENT</a:t>
            </a:r>
          </a:p>
        </p:txBody>
      </p:sp>
      <p:sp>
        <p:nvSpPr>
          <p:cNvPr id="17" name="情人节策划-2">
            <a:extLst>
              <a:ext uri="{FF2B5EF4-FFF2-40B4-BE49-F238E27FC236}">
                <a16:creationId xmlns:a16="http://schemas.microsoft.com/office/drawing/2014/main" id="{5EE94E5F-02DB-4DD7-A417-2F2C6DE8FD01}"/>
              </a:ext>
            </a:extLst>
          </p:cNvPr>
          <p:cNvSpPr>
            <a:spLocks noGrp="1"/>
          </p:cNvSpPr>
          <p:nvPr>
            <p:ph type="body" sz="quarter" idx="15"/>
          </p:nvPr>
        </p:nvSpPr>
        <p:spPr/>
        <p:txBody>
          <a:bodyPr anchor="t" anchorCtr="0">
            <a:noAutofit/>
          </a:bodyPr>
          <a:lstStyle/>
          <a:p>
            <a:r>
              <a:rPr lang="zh-CN" altLang="en-US" dirty="0"/>
              <a:t>活动布置安排</a:t>
            </a:r>
          </a:p>
        </p:txBody>
      </p:sp>
      <p:sp>
        <p:nvSpPr>
          <p:cNvPr id="18" name="情人节策划-3">
            <a:extLst>
              <a:ext uri="{FF2B5EF4-FFF2-40B4-BE49-F238E27FC236}">
                <a16:creationId xmlns:a16="http://schemas.microsoft.com/office/drawing/2014/main" id="{F363D63C-8ADA-4082-BF9B-8732B562B923}"/>
              </a:ext>
            </a:extLst>
          </p:cNvPr>
          <p:cNvSpPr>
            <a:spLocks noGrp="1"/>
          </p:cNvSpPr>
          <p:nvPr>
            <p:ph type="body" sz="quarter" idx="16"/>
          </p:nvPr>
        </p:nvSpPr>
        <p:spPr/>
        <p:txBody>
          <a:bodyPr anchor="t" anchorCtr="0">
            <a:noAutofit/>
          </a:bodyPr>
          <a:lstStyle/>
          <a:p>
            <a:r>
              <a:rPr lang="en-US" altLang="zh-CN" dirty="0"/>
              <a:t>3</a:t>
            </a:r>
            <a:endParaRPr lang="zh-CN" altLang="en-US" dirty="0"/>
          </a:p>
        </p:txBody>
      </p:sp>
      <p:sp>
        <p:nvSpPr>
          <p:cNvPr id="77" name="情人节策划-4-1">
            <a:extLst>
              <a:ext uri="{FF2B5EF4-FFF2-40B4-BE49-F238E27FC236}">
                <a16:creationId xmlns:a16="http://schemas.microsoft.com/office/drawing/2014/main" id="{2DDB3837-AE4D-4F12-ACB7-953DE6882946}"/>
              </a:ext>
            </a:extLst>
          </p:cNvPr>
          <p:cNvSpPr/>
          <p:nvPr/>
        </p:nvSpPr>
        <p:spPr>
          <a:xfrm>
            <a:off x="5604120" y="3422250"/>
            <a:ext cx="937049" cy="937049"/>
          </a:xfrm>
          <a:prstGeom prst="ellipse">
            <a:avLst/>
          </a:prstGeom>
          <a:solidFill>
            <a:sysClr val="window" lastClr="FFFFFF"/>
          </a:solidFill>
          <a:ln w="12700" cap="flat" cmpd="sng" algn="ctr">
            <a:noFill/>
            <a:prstDash val="solid"/>
            <a:miter lim="800000"/>
          </a:ln>
          <a:effectLst>
            <a:innerShdw blurRad="63500" dist="50800" dir="13500000">
              <a:prstClr val="black">
                <a:alpha val="20000"/>
              </a:prstClr>
            </a:innerShdw>
          </a:effectLst>
        </p:spPr>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79" name="情人节策划-4-2">
            <a:extLst>
              <a:ext uri="{FF2B5EF4-FFF2-40B4-BE49-F238E27FC236}">
                <a16:creationId xmlns:a16="http://schemas.microsoft.com/office/drawing/2014/main" id="{2F4108EC-0149-47A3-8DE3-A430E91B464F}"/>
              </a:ext>
            </a:extLst>
          </p:cNvPr>
          <p:cNvSpPr/>
          <p:nvPr/>
        </p:nvSpPr>
        <p:spPr>
          <a:xfrm flipV="1">
            <a:off x="4269179" y="2094754"/>
            <a:ext cx="2077438" cy="1703785"/>
          </a:xfrm>
          <a:custGeom>
            <a:avLst/>
            <a:gdLst>
              <a:gd name="connsiteX0" fmla="*/ 1749086 w 1988175"/>
              <a:gd name="connsiteY0" fmla="*/ 1630577 h 1630577"/>
              <a:gd name="connsiteX1" fmla="*/ 1847160 w 1988175"/>
              <a:gd name="connsiteY1" fmla="*/ 1625625 h 1630577"/>
              <a:gd name="connsiteX2" fmla="*/ 1892027 w 1988175"/>
              <a:gd name="connsiteY2" fmla="*/ 1556087 h 1630577"/>
              <a:gd name="connsiteX3" fmla="*/ 1966234 w 1988175"/>
              <a:gd name="connsiteY3" fmla="*/ 1006627 h 1630577"/>
              <a:gd name="connsiteX4" fmla="*/ 1847806 w 1988175"/>
              <a:gd name="connsiteY4" fmla="*/ 748742 h 1630577"/>
              <a:gd name="connsiteX5" fmla="*/ 1805031 w 1988175"/>
              <a:gd name="connsiteY5" fmla="*/ 696036 h 1630577"/>
              <a:gd name="connsiteX6" fmla="*/ 1749086 w 1988175"/>
              <a:gd name="connsiteY6" fmla="*/ 698861 h 1630577"/>
              <a:gd name="connsiteX7" fmla="*/ 962695 w 1988175"/>
              <a:gd name="connsiteY7" fmla="*/ 57934 h 1630577"/>
              <a:gd name="connsiteX8" fmla="*/ 953853 w 1988175"/>
              <a:gd name="connsiteY8" fmla="*/ 0 h 1630577"/>
              <a:gd name="connsiteX9" fmla="*/ 885168 w 1988175"/>
              <a:gd name="connsiteY9" fmla="*/ 46584 h 1630577"/>
              <a:gd name="connsiteX10" fmla="*/ 290625 w 1988175"/>
              <a:gd name="connsiteY10" fmla="*/ 140829 h 1630577"/>
              <a:gd name="connsiteX11" fmla="*/ 7759 w 1988175"/>
              <a:gd name="connsiteY11" fmla="*/ 18716 h 1630577"/>
              <a:gd name="connsiteX12" fmla="*/ 0 w 1988175"/>
              <a:gd name="connsiteY12" fmla="*/ 12709 h 1630577"/>
              <a:gd name="connsiteX13" fmla="*/ 2088 w 1988175"/>
              <a:gd name="connsiteY13" fmla="*/ 54060 h 1630577"/>
              <a:gd name="connsiteX14" fmla="*/ 1749086 w 1988175"/>
              <a:gd name="connsiteY14" fmla="*/ 1630577 h 16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8175" h="1630577">
                <a:moveTo>
                  <a:pt x="1749086" y="1630577"/>
                </a:moveTo>
                <a:lnTo>
                  <a:pt x="1847160" y="1625625"/>
                </a:lnTo>
                <a:lnTo>
                  <a:pt x="1892027" y="1556087"/>
                </a:lnTo>
                <a:cubicBezTo>
                  <a:pt x="1984386" y="1390982"/>
                  <a:pt x="2012594" y="1194815"/>
                  <a:pt x="1966234" y="1006627"/>
                </a:cubicBezTo>
                <a:cubicBezTo>
                  <a:pt x="1943053" y="912533"/>
                  <a:pt x="1902437" y="825333"/>
                  <a:pt x="1847806" y="748742"/>
                </a:cubicBezTo>
                <a:lnTo>
                  <a:pt x="1805031" y="696036"/>
                </a:lnTo>
                <a:lnTo>
                  <a:pt x="1749086" y="698861"/>
                </a:lnTo>
                <a:cubicBezTo>
                  <a:pt x="1361183" y="698861"/>
                  <a:pt x="1037544" y="423710"/>
                  <a:pt x="962695" y="57934"/>
                </a:cubicBezTo>
                <a:lnTo>
                  <a:pt x="953853" y="0"/>
                </a:lnTo>
                <a:lnTo>
                  <a:pt x="885168" y="46584"/>
                </a:lnTo>
                <a:cubicBezTo>
                  <a:pt x="708263" y="150948"/>
                  <a:pt x="496042" y="186458"/>
                  <a:pt x="290625" y="140829"/>
                </a:cubicBezTo>
                <a:cubicBezTo>
                  <a:pt x="187916" y="118015"/>
                  <a:pt x="92254" y="76104"/>
                  <a:pt x="7759" y="18716"/>
                </a:cubicBezTo>
                <a:lnTo>
                  <a:pt x="0" y="12709"/>
                </a:lnTo>
                <a:lnTo>
                  <a:pt x="2088" y="54060"/>
                </a:lnTo>
                <a:cubicBezTo>
                  <a:pt x="92016" y="939566"/>
                  <a:pt x="839854" y="1630577"/>
                  <a:pt x="1749086" y="1630577"/>
                </a:cubicBezTo>
                <a:close/>
              </a:path>
            </a:pathLst>
          </a:custGeom>
          <a:solidFill>
            <a:schemeClr val="accent1"/>
          </a:solidFill>
          <a:ln w="12700" cap="flat" cmpd="sng" algn="ctr">
            <a:noFill/>
            <a:prstDash val="solid"/>
            <a:miter lim="800000"/>
          </a:ln>
          <a:effectLst/>
        </p:spPr>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80" name="情人节策划-4-3">
            <a:extLst>
              <a:ext uri="{FF2B5EF4-FFF2-40B4-BE49-F238E27FC236}">
                <a16:creationId xmlns:a16="http://schemas.microsoft.com/office/drawing/2014/main" id="{D5363C64-D608-49BD-B18F-357C19820E30}"/>
              </a:ext>
            </a:extLst>
          </p:cNvPr>
          <p:cNvSpPr/>
          <p:nvPr/>
        </p:nvSpPr>
        <p:spPr>
          <a:xfrm flipV="1">
            <a:off x="6234629" y="2104120"/>
            <a:ext cx="1691340" cy="1966431"/>
          </a:xfrm>
          <a:custGeom>
            <a:avLst/>
            <a:gdLst>
              <a:gd name="connsiteX0" fmla="*/ 45640 w 1618667"/>
              <a:gd name="connsiteY0" fmla="*/ 1881938 h 1881938"/>
              <a:gd name="connsiteX1" fmla="*/ 47635 w 1618667"/>
              <a:gd name="connsiteY1" fmla="*/ 1881837 h 1881938"/>
              <a:gd name="connsiteX2" fmla="*/ 1615086 w 1618667"/>
              <a:gd name="connsiteY2" fmla="*/ 314386 h 1881938"/>
              <a:gd name="connsiteX3" fmla="*/ 1618667 w 1618667"/>
              <a:gd name="connsiteY3" fmla="*/ 243469 h 1881938"/>
              <a:gd name="connsiteX4" fmla="*/ 1600917 w 1618667"/>
              <a:gd name="connsiteY4" fmla="*/ 223182 h 1881938"/>
              <a:gd name="connsiteX5" fmla="*/ 1093138 w 1618667"/>
              <a:gd name="connsiteY5" fmla="*/ 532 h 1881938"/>
              <a:gd name="connsiteX6" fmla="*/ 726217 w 1618667"/>
              <a:gd name="connsiteY6" fmla="*/ 80171 h 1881938"/>
              <a:gd name="connsiteX7" fmla="*/ 668626 w 1618667"/>
              <a:gd name="connsiteY7" fmla="*/ 113688 h 1881938"/>
              <a:gd name="connsiteX8" fmla="*/ 670787 w 1618667"/>
              <a:gd name="connsiteY8" fmla="*/ 156488 h 1881938"/>
              <a:gd name="connsiteX9" fmla="*/ 29860 w 1618667"/>
              <a:gd name="connsiteY9" fmla="*/ 942879 h 1881938"/>
              <a:gd name="connsiteX10" fmla="*/ 0 w 1618667"/>
              <a:gd name="connsiteY10" fmla="*/ 947436 h 1881938"/>
              <a:gd name="connsiteX11" fmla="*/ 19514 w 1618667"/>
              <a:gd name="connsiteY11" fmla="*/ 971481 h 1881938"/>
              <a:gd name="connsiteX12" fmla="*/ 148092 w 1618667"/>
              <a:gd name="connsiteY12" fmla="*/ 1251468 h 1881938"/>
              <a:gd name="connsiteX13" fmla="*/ 67525 w 1618667"/>
              <a:gd name="connsiteY13" fmla="*/ 1848019 h 1881938"/>
              <a:gd name="connsiteX14" fmla="*/ 45640 w 1618667"/>
              <a:gd name="connsiteY14" fmla="*/ 1881938 h 18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8667" h="1881938">
                <a:moveTo>
                  <a:pt x="45640" y="1881938"/>
                </a:moveTo>
                <a:lnTo>
                  <a:pt x="47635" y="1881837"/>
                </a:lnTo>
                <a:cubicBezTo>
                  <a:pt x="874108" y="1797904"/>
                  <a:pt x="1531153" y="1140859"/>
                  <a:pt x="1615086" y="314386"/>
                </a:cubicBezTo>
                <a:lnTo>
                  <a:pt x="1618667" y="243469"/>
                </a:lnTo>
                <a:lnTo>
                  <a:pt x="1600917" y="223182"/>
                </a:lnTo>
                <a:cubicBezTo>
                  <a:pt x="1467630" y="88928"/>
                  <a:pt x="1286817" y="7788"/>
                  <a:pt x="1093138" y="532"/>
                </a:cubicBezTo>
                <a:cubicBezTo>
                  <a:pt x="964020" y="-4306"/>
                  <a:pt x="838145" y="24030"/>
                  <a:pt x="726217" y="80171"/>
                </a:cubicBezTo>
                <a:lnTo>
                  <a:pt x="668626" y="113688"/>
                </a:lnTo>
                <a:lnTo>
                  <a:pt x="670787" y="156488"/>
                </a:lnTo>
                <a:cubicBezTo>
                  <a:pt x="670787" y="544391"/>
                  <a:pt x="395636" y="868030"/>
                  <a:pt x="29860" y="942879"/>
                </a:cubicBezTo>
                <a:lnTo>
                  <a:pt x="0" y="947436"/>
                </a:lnTo>
                <a:lnTo>
                  <a:pt x="19514" y="971481"/>
                </a:lnTo>
                <a:cubicBezTo>
                  <a:pt x="78828" y="1054636"/>
                  <a:pt x="122925" y="1149310"/>
                  <a:pt x="148092" y="1251468"/>
                </a:cubicBezTo>
                <a:cubicBezTo>
                  <a:pt x="198426" y="1455784"/>
                  <a:pt x="167799" y="1668763"/>
                  <a:pt x="67525" y="1848019"/>
                </a:cubicBezTo>
                <a:lnTo>
                  <a:pt x="45640" y="1881938"/>
                </a:lnTo>
                <a:close/>
              </a:path>
            </a:pathLst>
          </a:custGeom>
          <a:solidFill>
            <a:schemeClr val="accent2"/>
          </a:solidFill>
          <a:ln w="12700" cap="flat" cmpd="sng" algn="ctr">
            <a:noFill/>
            <a:prstDash val="solid"/>
            <a:miter lim="800000"/>
          </a:ln>
          <a:effectLst/>
        </p:spPr>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81" name="情人节策划-4-4">
            <a:extLst>
              <a:ext uri="{FF2B5EF4-FFF2-40B4-BE49-F238E27FC236}">
                <a16:creationId xmlns:a16="http://schemas.microsoft.com/office/drawing/2014/main" id="{475BF3B5-4844-410B-978E-262274E7A79C}"/>
              </a:ext>
            </a:extLst>
          </p:cNvPr>
          <p:cNvSpPr/>
          <p:nvPr/>
        </p:nvSpPr>
        <p:spPr>
          <a:xfrm flipV="1">
            <a:off x="4261888" y="3698627"/>
            <a:ext cx="1822026" cy="2065288"/>
          </a:xfrm>
          <a:custGeom>
            <a:avLst/>
            <a:gdLst>
              <a:gd name="connsiteX0" fmla="*/ 501495 w 1743737"/>
              <a:gd name="connsiteY0" fmla="*/ 1976097 h 1976547"/>
              <a:gd name="connsiteX1" fmla="*/ 937831 w 1743737"/>
              <a:gd name="connsiteY1" fmla="*/ 1818462 h 1976547"/>
              <a:gd name="connsiteX2" fmla="*/ 954703 w 1743737"/>
              <a:gd name="connsiteY2" fmla="*/ 1803587 h 1976547"/>
              <a:gd name="connsiteX3" fmla="*/ 953365 w 1743737"/>
              <a:gd name="connsiteY3" fmla="*/ 1777091 h 1976547"/>
              <a:gd name="connsiteX4" fmla="*/ 1673993 w 1743737"/>
              <a:gd name="connsiteY4" fmla="*/ 978536 h 1976547"/>
              <a:gd name="connsiteX5" fmla="*/ 1682621 w 1743737"/>
              <a:gd name="connsiteY5" fmla="*/ 978100 h 1976547"/>
              <a:gd name="connsiteX6" fmla="*/ 1679065 w 1743737"/>
              <a:gd name="connsiteY6" fmla="*/ 973264 h 1976547"/>
              <a:gd name="connsiteX7" fmla="*/ 1549907 w 1743737"/>
              <a:gd name="connsiteY7" fmla="*/ 484427 h 1976547"/>
              <a:gd name="connsiteX8" fmla="*/ 1732004 w 1743737"/>
              <a:gd name="connsiteY8" fmla="*/ 12744 h 1976547"/>
              <a:gd name="connsiteX9" fmla="*/ 1743737 w 1743737"/>
              <a:gd name="connsiteY9" fmla="*/ 0 h 1976547"/>
              <a:gd name="connsiteX10" fmla="*/ 1576517 w 1743737"/>
              <a:gd name="connsiteY10" fmla="*/ 8444 h 1976547"/>
              <a:gd name="connsiteX11" fmla="*/ 0 w 1743737"/>
              <a:gd name="connsiteY11" fmla="*/ 1755442 h 1976547"/>
              <a:gd name="connsiteX12" fmla="*/ 2684 w 1743737"/>
              <a:gd name="connsiteY12" fmla="*/ 1808606 h 1976547"/>
              <a:gd name="connsiteX13" fmla="*/ 51103 w 1743737"/>
              <a:gd name="connsiteY13" fmla="*/ 1846090 h 1976547"/>
              <a:gd name="connsiteX14" fmla="*/ 311640 w 1743737"/>
              <a:gd name="connsiteY14" fmla="*/ 1958563 h 1976547"/>
              <a:gd name="connsiteX15" fmla="*/ 501495 w 1743737"/>
              <a:gd name="connsiteY15" fmla="*/ 1976097 h 197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737" h="1976547">
                <a:moveTo>
                  <a:pt x="501495" y="1976097"/>
                </a:moveTo>
                <a:cubicBezTo>
                  <a:pt x="659052" y="1970649"/>
                  <a:pt x="811980" y="1915921"/>
                  <a:pt x="937831" y="1818462"/>
                </a:cubicBezTo>
                <a:lnTo>
                  <a:pt x="954703" y="1803587"/>
                </a:lnTo>
                <a:lnTo>
                  <a:pt x="953365" y="1777091"/>
                </a:lnTo>
                <a:cubicBezTo>
                  <a:pt x="953365" y="1361480"/>
                  <a:pt x="1269227" y="1019643"/>
                  <a:pt x="1673993" y="978536"/>
                </a:cubicBezTo>
                <a:lnTo>
                  <a:pt x="1682621" y="978100"/>
                </a:lnTo>
                <a:lnTo>
                  <a:pt x="1679065" y="973264"/>
                </a:lnTo>
                <a:cubicBezTo>
                  <a:pt x="1586970" y="830091"/>
                  <a:pt x="1540257" y="659515"/>
                  <a:pt x="1549907" y="484427"/>
                </a:cubicBezTo>
                <a:cubicBezTo>
                  <a:pt x="1559557" y="309339"/>
                  <a:pt x="1624733" y="144929"/>
                  <a:pt x="1732004" y="12744"/>
                </a:cubicBezTo>
                <a:lnTo>
                  <a:pt x="1743737" y="0"/>
                </a:lnTo>
                <a:lnTo>
                  <a:pt x="1576517" y="8444"/>
                </a:lnTo>
                <a:cubicBezTo>
                  <a:pt x="691011" y="98372"/>
                  <a:pt x="0" y="846210"/>
                  <a:pt x="0" y="1755442"/>
                </a:cubicBezTo>
                <a:lnTo>
                  <a:pt x="2684" y="1808606"/>
                </a:lnTo>
                <a:lnTo>
                  <a:pt x="51103" y="1846090"/>
                </a:lnTo>
                <a:cubicBezTo>
                  <a:pt x="128928" y="1898947"/>
                  <a:pt x="217039" y="1937550"/>
                  <a:pt x="311640" y="1958563"/>
                </a:cubicBezTo>
                <a:cubicBezTo>
                  <a:pt x="374708" y="1972572"/>
                  <a:pt x="438471" y="1978277"/>
                  <a:pt x="501495" y="1976097"/>
                </a:cubicBezTo>
                <a:close/>
              </a:path>
            </a:pathLst>
          </a:custGeom>
          <a:solidFill>
            <a:schemeClr val="accent2"/>
          </a:solidFill>
          <a:ln w="12700" cap="flat" cmpd="sng" algn="ctr">
            <a:noFill/>
            <a:prstDash val="solid"/>
            <a:miter lim="800000"/>
          </a:ln>
          <a:effectLst/>
        </p:spPr>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82" name="情人节策划-4-5">
            <a:extLst>
              <a:ext uri="{FF2B5EF4-FFF2-40B4-BE49-F238E27FC236}">
                <a16:creationId xmlns:a16="http://schemas.microsoft.com/office/drawing/2014/main" id="{F08A2CCD-4BDE-4B65-8766-0BF8EE05A8A6}"/>
              </a:ext>
            </a:extLst>
          </p:cNvPr>
          <p:cNvSpPr/>
          <p:nvPr/>
        </p:nvSpPr>
        <p:spPr>
          <a:xfrm flipV="1">
            <a:off x="5947722" y="3907104"/>
            <a:ext cx="1983978" cy="1853625"/>
          </a:xfrm>
          <a:custGeom>
            <a:avLst/>
            <a:gdLst>
              <a:gd name="connsiteX0" fmla="*/ 1897641 w 1898731"/>
              <a:gd name="connsiteY0" fmla="*/ 1773979 h 1773979"/>
              <a:gd name="connsiteX1" fmla="*/ 1898731 w 1898731"/>
              <a:gd name="connsiteY1" fmla="*/ 1752393 h 1773979"/>
              <a:gd name="connsiteX2" fmla="*/ 322214 w 1898731"/>
              <a:gd name="connsiteY2" fmla="*/ 5395 h 1773979"/>
              <a:gd name="connsiteX3" fmla="*/ 215360 w 1898731"/>
              <a:gd name="connsiteY3" fmla="*/ 0 h 1773979"/>
              <a:gd name="connsiteX4" fmla="*/ 168870 w 1898731"/>
              <a:gd name="connsiteY4" fmla="*/ 50491 h 1773979"/>
              <a:gd name="connsiteX5" fmla="*/ 1147 w 1898731"/>
              <a:gd name="connsiteY5" fmla="*/ 484940 h 1773979"/>
              <a:gd name="connsiteX6" fmla="*/ 120110 w 1898731"/>
              <a:gd name="connsiteY6" fmla="*/ 935189 h 1773979"/>
              <a:gd name="connsiteX7" fmla="*/ 146850 w 1898731"/>
              <a:gd name="connsiteY7" fmla="*/ 971554 h 1773979"/>
              <a:gd name="connsiteX8" fmla="*/ 224738 w 1898731"/>
              <a:gd name="connsiteY8" fmla="*/ 975487 h 1773979"/>
              <a:gd name="connsiteX9" fmla="*/ 929058 w 1898731"/>
              <a:gd name="connsiteY9" fmla="*/ 1612270 h 1773979"/>
              <a:gd name="connsiteX10" fmla="*/ 936410 w 1898731"/>
              <a:gd name="connsiteY10" fmla="*/ 1660441 h 1773979"/>
              <a:gd name="connsiteX11" fmla="*/ 971774 w 1898731"/>
              <a:gd name="connsiteY11" fmla="*/ 1639860 h 1773979"/>
              <a:gd name="connsiteX12" fmla="*/ 1370141 w 1898731"/>
              <a:gd name="connsiteY12" fmla="*/ 1553396 h 1773979"/>
              <a:gd name="connsiteX13" fmla="*/ 1844958 w 1898731"/>
              <a:gd name="connsiteY13" fmla="*/ 1727158 h 1773979"/>
              <a:gd name="connsiteX14" fmla="*/ 1897641 w 1898731"/>
              <a:gd name="connsiteY14" fmla="*/ 1773979 h 177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8731" h="1773979">
                <a:moveTo>
                  <a:pt x="1897641" y="1773979"/>
                </a:moveTo>
                <a:lnTo>
                  <a:pt x="1898731" y="1752393"/>
                </a:lnTo>
                <a:cubicBezTo>
                  <a:pt x="1898731" y="843161"/>
                  <a:pt x="1207720" y="95323"/>
                  <a:pt x="322214" y="5395"/>
                </a:cubicBezTo>
                <a:lnTo>
                  <a:pt x="215360" y="0"/>
                </a:lnTo>
                <a:lnTo>
                  <a:pt x="168870" y="50491"/>
                </a:lnTo>
                <a:cubicBezTo>
                  <a:pt x="70066" y="172242"/>
                  <a:pt x="10035" y="323673"/>
                  <a:pt x="1147" y="484940"/>
                </a:cubicBezTo>
                <a:cubicBezTo>
                  <a:pt x="-7741" y="646207"/>
                  <a:pt x="35285" y="803318"/>
                  <a:pt x="120110" y="935189"/>
                </a:cubicBezTo>
                <a:lnTo>
                  <a:pt x="146850" y="971554"/>
                </a:lnTo>
                <a:lnTo>
                  <a:pt x="224738" y="975487"/>
                </a:lnTo>
                <a:cubicBezTo>
                  <a:pt x="575535" y="1011113"/>
                  <a:pt x="859556" y="1272621"/>
                  <a:pt x="929058" y="1612270"/>
                </a:cubicBezTo>
                <a:lnTo>
                  <a:pt x="936410" y="1660441"/>
                </a:lnTo>
                <a:lnTo>
                  <a:pt x="971774" y="1639860"/>
                </a:lnTo>
                <a:cubicBezTo>
                  <a:pt x="1093294" y="1578908"/>
                  <a:pt x="1229957" y="1548144"/>
                  <a:pt x="1370141" y="1553396"/>
                </a:cubicBezTo>
                <a:cubicBezTo>
                  <a:pt x="1545372" y="1559961"/>
                  <a:pt x="1710904" y="1622231"/>
                  <a:pt x="1844958" y="1727158"/>
                </a:cubicBezTo>
                <a:lnTo>
                  <a:pt x="1897641" y="1773979"/>
                </a:lnTo>
                <a:close/>
              </a:path>
            </a:pathLst>
          </a:custGeom>
          <a:solidFill>
            <a:schemeClr val="accent1"/>
          </a:solidFill>
          <a:ln w="12700" cap="flat" cmpd="sng" algn="ctr">
            <a:noFill/>
            <a:prstDash val="solid"/>
            <a:miter lim="800000"/>
          </a:ln>
          <a:effectLst/>
        </p:spPr>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83" name="情人节策划-4-6">
            <a:extLst>
              <a:ext uri="{FF2B5EF4-FFF2-40B4-BE49-F238E27FC236}">
                <a16:creationId xmlns:a16="http://schemas.microsoft.com/office/drawing/2014/main" id="{A8357B14-7B98-45FD-B334-76D56DB91DC0}"/>
              </a:ext>
            </a:extLst>
          </p:cNvPr>
          <p:cNvSpPr/>
          <p:nvPr/>
        </p:nvSpPr>
        <p:spPr>
          <a:xfrm>
            <a:off x="4661506" y="2463054"/>
            <a:ext cx="2844816" cy="2844816"/>
          </a:xfrm>
          <a:prstGeom prst="donut">
            <a:avLst>
              <a:gd name="adj" fmla="val 7363"/>
            </a:avLst>
          </a:prstGeom>
          <a:solidFill>
            <a:schemeClr val="bg1"/>
          </a:solidFill>
          <a:ln w="12700" cap="flat" cmpd="sng" algn="ctr">
            <a:noFill/>
            <a:prstDash val="solid"/>
            <a:miter lim="800000"/>
          </a:ln>
          <a:effectLst/>
        </p:spPr>
        <p:txBody>
          <a:bodyPr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pic>
        <p:nvPicPr>
          <p:cNvPr id="110" name="情人节策划-4-7">
            <a:extLst>
              <a:ext uri="{FF2B5EF4-FFF2-40B4-BE49-F238E27FC236}">
                <a16:creationId xmlns:a16="http://schemas.microsoft.com/office/drawing/2014/main" id="{D15CFBE0-D84D-4A17-96A9-E34BAE57C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99488">
            <a:off x="4706615" y="2308196"/>
            <a:ext cx="2848410" cy="2980686"/>
          </a:xfrm>
          <a:prstGeom prst="rect">
            <a:avLst/>
          </a:prstGeom>
        </p:spPr>
      </p:pic>
      <p:sp>
        <p:nvSpPr>
          <p:cNvPr id="87" name="情人节策划-5-1">
            <a:extLst>
              <a:ext uri="{FF2B5EF4-FFF2-40B4-BE49-F238E27FC236}">
                <a16:creationId xmlns:a16="http://schemas.microsoft.com/office/drawing/2014/main" id="{23C1E8FA-B473-47EF-8B5A-3F4D58E55612}"/>
              </a:ext>
            </a:extLst>
          </p:cNvPr>
          <p:cNvSpPr txBox="1"/>
          <p:nvPr/>
        </p:nvSpPr>
        <p:spPr>
          <a:xfrm>
            <a:off x="1411219" y="2042412"/>
            <a:ext cx="1415772" cy="461665"/>
          </a:xfrm>
          <a:prstGeom prst="rect">
            <a:avLst/>
          </a:prstGeom>
          <a:noFill/>
        </p:spPr>
        <p:txBody>
          <a:bodyPr wrap="non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kern="0" dirty="0">
                <a:solidFill>
                  <a:schemeClr val="accent1"/>
                </a:solidFill>
                <a:latin typeface="思源黑体 CN Bold" panose="020B0800000000000000" pitchFamily="34" charset="-122"/>
                <a:ea typeface="思源黑体 CN Bold" panose="020B0800000000000000" pitchFamily="34" charset="-122"/>
                <a:cs typeface="思源黑体 CN Bold" panose="020B0800000000000000" pitchFamily="34" charset="-122"/>
              </a:rPr>
              <a:t>外场布置</a:t>
            </a:r>
            <a:endParaRPr kumimoji="0" lang="zh-CN" altLang="en-US" sz="2400" b="0" i="0" u="none" strike="noStrike" kern="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88" name="情人节策划-5-2">
            <a:extLst>
              <a:ext uri="{FF2B5EF4-FFF2-40B4-BE49-F238E27FC236}">
                <a16:creationId xmlns:a16="http://schemas.microsoft.com/office/drawing/2014/main" id="{451D408B-4E40-41D9-94E7-089E7A310993}"/>
              </a:ext>
            </a:extLst>
          </p:cNvPr>
          <p:cNvSpPr txBox="1"/>
          <p:nvPr/>
        </p:nvSpPr>
        <p:spPr>
          <a:xfrm>
            <a:off x="1411219" y="2537380"/>
            <a:ext cx="2878760" cy="894604"/>
          </a:xfrm>
          <a:prstGeom prst="rect">
            <a:avLst/>
          </a:prstGeom>
          <a:noFill/>
        </p:spPr>
        <p:txBody>
          <a:bodyPr wrap="square" rtlCol="0" anchor="t" anchorCtr="0">
            <a:noAutofit/>
          </a:bodyPr>
          <a:lstStyle/>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输入一段文字请在这里输入一段文字请在这里输入一段文字请在</a:t>
            </a:r>
          </a:p>
        </p:txBody>
      </p:sp>
      <p:cxnSp>
        <p:nvCxnSpPr>
          <p:cNvPr id="86" name="情人节策划-5-3">
            <a:extLst>
              <a:ext uri="{FF2B5EF4-FFF2-40B4-BE49-F238E27FC236}">
                <a16:creationId xmlns:a16="http://schemas.microsoft.com/office/drawing/2014/main" id="{0B5C1482-D0DD-4C02-8E68-5834FB01F238}"/>
              </a:ext>
            </a:extLst>
          </p:cNvPr>
          <p:cNvCxnSpPr>
            <a:cxnSpLocks/>
          </p:cNvCxnSpPr>
          <p:nvPr/>
        </p:nvCxnSpPr>
        <p:spPr>
          <a:xfrm>
            <a:off x="1204190" y="2055191"/>
            <a:ext cx="0" cy="1364014"/>
          </a:xfrm>
          <a:prstGeom prst="line">
            <a:avLst/>
          </a:prstGeom>
          <a:noFill/>
          <a:ln w="38100" cap="rnd" cmpd="sng" algn="ctr">
            <a:solidFill>
              <a:schemeClr val="accent1"/>
            </a:solidFill>
            <a:prstDash val="solid"/>
            <a:miter lim="800000"/>
          </a:ln>
          <a:effectLst/>
        </p:spPr>
      </p:cxnSp>
      <p:sp>
        <p:nvSpPr>
          <p:cNvPr id="117" name="情人节策划-6-1">
            <a:extLst>
              <a:ext uri="{FF2B5EF4-FFF2-40B4-BE49-F238E27FC236}">
                <a16:creationId xmlns:a16="http://schemas.microsoft.com/office/drawing/2014/main" id="{CEEB965B-6827-4143-BA61-EEFA7E00703A}"/>
              </a:ext>
            </a:extLst>
          </p:cNvPr>
          <p:cNvSpPr txBox="1"/>
          <p:nvPr/>
        </p:nvSpPr>
        <p:spPr>
          <a:xfrm>
            <a:off x="1411219" y="4318732"/>
            <a:ext cx="1415772" cy="461665"/>
          </a:xfrm>
          <a:prstGeom prst="rect">
            <a:avLst/>
          </a:prstGeom>
          <a:noFill/>
        </p:spPr>
        <p:txBody>
          <a:bodyPr wrap="non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内场布置</a:t>
            </a:r>
          </a:p>
        </p:txBody>
      </p:sp>
      <p:sp>
        <p:nvSpPr>
          <p:cNvPr id="118" name="情人节策划-6-2">
            <a:extLst>
              <a:ext uri="{FF2B5EF4-FFF2-40B4-BE49-F238E27FC236}">
                <a16:creationId xmlns:a16="http://schemas.microsoft.com/office/drawing/2014/main" id="{937C3254-D4ED-4392-A5A9-E180CB36E1BC}"/>
              </a:ext>
            </a:extLst>
          </p:cNvPr>
          <p:cNvSpPr txBox="1"/>
          <p:nvPr/>
        </p:nvSpPr>
        <p:spPr>
          <a:xfrm>
            <a:off x="1411219" y="4813700"/>
            <a:ext cx="2878760" cy="894604"/>
          </a:xfrm>
          <a:prstGeom prst="rect">
            <a:avLst/>
          </a:prstGeom>
          <a:noFill/>
        </p:spPr>
        <p:txBody>
          <a:bodyPr wrap="square" rtlCol="0" anchor="t" anchorCtr="0">
            <a:noAutofit/>
          </a:bodyPr>
          <a:lstStyle/>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输入一段文字请在这里输入一段文字请在这里输入一段文字请在</a:t>
            </a:r>
          </a:p>
        </p:txBody>
      </p:sp>
      <p:cxnSp>
        <p:nvCxnSpPr>
          <p:cNvPr id="116" name="情人节策划-6-3">
            <a:extLst>
              <a:ext uri="{FF2B5EF4-FFF2-40B4-BE49-F238E27FC236}">
                <a16:creationId xmlns:a16="http://schemas.microsoft.com/office/drawing/2014/main" id="{38E6CD73-40DA-4D5D-A1D0-9D594BEC783F}"/>
              </a:ext>
            </a:extLst>
          </p:cNvPr>
          <p:cNvCxnSpPr>
            <a:cxnSpLocks/>
          </p:cNvCxnSpPr>
          <p:nvPr/>
        </p:nvCxnSpPr>
        <p:spPr>
          <a:xfrm>
            <a:off x="1204190" y="4331511"/>
            <a:ext cx="0" cy="1364014"/>
          </a:xfrm>
          <a:prstGeom prst="line">
            <a:avLst/>
          </a:prstGeom>
          <a:noFill/>
          <a:ln w="38100" cap="rnd" cmpd="sng" algn="ctr">
            <a:solidFill>
              <a:schemeClr val="accent3"/>
            </a:solidFill>
            <a:prstDash val="solid"/>
            <a:miter lim="800000"/>
          </a:ln>
          <a:effectLst/>
        </p:spPr>
      </p:cxnSp>
      <p:sp>
        <p:nvSpPr>
          <p:cNvPr id="132" name="情人节策划-7-1">
            <a:extLst>
              <a:ext uri="{FF2B5EF4-FFF2-40B4-BE49-F238E27FC236}">
                <a16:creationId xmlns:a16="http://schemas.microsoft.com/office/drawing/2014/main" id="{D5E60348-FF8D-4B79-8E71-6E07454E092A}"/>
              </a:ext>
            </a:extLst>
          </p:cNvPr>
          <p:cNvSpPr txBox="1"/>
          <p:nvPr/>
        </p:nvSpPr>
        <p:spPr>
          <a:xfrm flipH="1">
            <a:off x="9366598" y="4318732"/>
            <a:ext cx="1415772" cy="461665"/>
          </a:xfrm>
          <a:prstGeom prst="rect">
            <a:avLst/>
          </a:prstGeom>
          <a:noFill/>
        </p:spPr>
        <p:txBody>
          <a:bodyPr wrap="none"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房间布置</a:t>
            </a:r>
          </a:p>
        </p:txBody>
      </p:sp>
      <p:sp>
        <p:nvSpPr>
          <p:cNvPr id="133" name="情人节策划-7-2">
            <a:extLst>
              <a:ext uri="{FF2B5EF4-FFF2-40B4-BE49-F238E27FC236}">
                <a16:creationId xmlns:a16="http://schemas.microsoft.com/office/drawing/2014/main" id="{CED79413-EF16-4E6D-A0A0-31147B006769}"/>
              </a:ext>
            </a:extLst>
          </p:cNvPr>
          <p:cNvSpPr txBox="1"/>
          <p:nvPr/>
        </p:nvSpPr>
        <p:spPr>
          <a:xfrm flipH="1">
            <a:off x="7903610" y="4813700"/>
            <a:ext cx="2878760" cy="894604"/>
          </a:xfrm>
          <a:prstGeom prst="rect">
            <a:avLst/>
          </a:prstGeom>
          <a:noFill/>
        </p:spPr>
        <p:txBody>
          <a:bodyPr wrap="square" rtlCol="0" anchor="t" anchorCtr="0">
            <a:noAutofit/>
          </a:bodyPr>
          <a:lstStyle/>
          <a:p>
            <a:pPr algn="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输入一段文字请在这里输入一段文字请在这里输入一段文字请在</a:t>
            </a:r>
          </a:p>
        </p:txBody>
      </p:sp>
      <p:cxnSp>
        <p:nvCxnSpPr>
          <p:cNvPr id="131" name="情人节策划-7-3">
            <a:extLst>
              <a:ext uri="{FF2B5EF4-FFF2-40B4-BE49-F238E27FC236}">
                <a16:creationId xmlns:a16="http://schemas.microsoft.com/office/drawing/2014/main" id="{E2B3029D-8F08-4030-B4CA-970D30DDBF22}"/>
              </a:ext>
            </a:extLst>
          </p:cNvPr>
          <p:cNvCxnSpPr>
            <a:cxnSpLocks/>
          </p:cNvCxnSpPr>
          <p:nvPr/>
        </p:nvCxnSpPr>
        <p:spPr>
          <a:xfrm flipH="1">
            <a:off x="10989399" y="4331511"/>
            <a:ext cx="0" cy="1364014"/>
          </a:xfrm>
          <a:prstGeom prst="line">
            <a:avLst/>
          </a:prstGeom>
          <a:noFill/>
          <a:ln w="38100" cap="rnd" cmpd="sng" algn="ctr">
            <a:solidFill>
              <a:schemeClr val="accent1"/>
            </a:solidFill>
            <a:prstDash val="solid"/>
            <a:miter lim="800000"/>
          </a:ln>
          <a:effectLst/>
        </p:spPr>
      </p:cxnSp>
      <p:grpSp>
        <p:nvGrpSpPr>
          <p:cNvPr id="135" name="组合 134">
            <a:extLst>
              <a:ext uri="{FF2B5EF4-FFF2-40B4-BE49-F238E27FC236}">
                <a16:creationId xmlns:a16="http://schemas.microsoft.com/office/drawing/2014/main" id="{DA977E2F-955A-48E0-ADFA-D374A3728B52}"/>
              </a:ext>
            </a:extLst>
          </p:cNvPr>
          <p:cNvGrpSpPr/>
          <p:nvPr/>
        </p:nvGrpSpPr>
        <p:grpSpPr>
          <a:xfrm flipH="1">
            <a:off x="7903610" y="2042412"/>
            <a:ext cx="2878760" cy="1389572"/>
            <a:chOff x="658427" y="1716832"/>
            <a:chExt cx="3100728" cy="1496715"/>
          </a:xfrm>
        </p:grpSpPr>
        <p:sp>
          <p:nvSpPr>
            <p:cNvPr id="137" name="情人节策划-8-1">
              <a:extLst>
                <a:ext uri="{FF2B5EF4-FFF2-40B4-BE49-F238E27FC236}">
                  <a16:creationId xmlns:a16="http://schemas.microsoft.com/office/drawing/2014/main" id="{78F9913F-3391-45AD-8617-453CB648FB91}"/>
                </a:ext>
              </a:extLst>
            </p:cNvPr>
            <p:cNvSpPr txBox="1"/>
            <p:nvPr/>
          </p:nvSpPr>
          <p:spPr>
            <a:xfrm>
              <a:off x="658427" y="1716832"/>
              <a:ext cx="1524936" cy="497262"/>
            </a:xfrm>
            <a:prstGeom prst="rect">
              <a:avLst/>
            </a:prstGeom>
            <a:noFill/>
          </p:spPr>
          <p:txBody>
            <a:bodyPr wrap="none"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舞台布置</a:t>
              </a:r>
            </a:p>
          </p:txBody>
        </p:sp>
        <p:sp>
          <p:nvSpPr>
            <p:cNvPr id="138" name="情人节策划-8-2">
              <a:extLst>
                <a:ext uri="{FF2B5EF4-FFF2-40B4-BE49-F238E27FC236}">
                  <a16:creationId xmlns:a16="http://schemas.microsoft.com/office/drawing/2014/main" id="{0FEF689C-CB2F-4B13-B92A-0867F6ECFFD6}"/>
                </a:ext>
              </a:extLst>
            </p:cNvPr>
            <p:cNvSpPr txBox="1"/>
            <p:nvPr/>
          </p:nvSpPr>
          <p:spPr>
            <a:xfrm>
              <a:off x="658427" y="2249965"/>
              <a:ext cx="3100728" cy="963582"/>
            </a:xfrm>
            <a:prstGeom prst="rect">
              <a:avLst/>
            </a:prstGeom>
            <a:noFill/>
          </p:spPr>
          <p:txBody>
            <a:bodyPr wrap="square" rtlCol="0" anchor="t" anchorCtr="0">
              <a:noAutofit/>
            </a:bodyPr>
            <a:lstStyle/>
            <a:p>
              <a:pPr algn="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输入一段文字请在这里输入一段文字请在这里输入一段文字请在</a:t>
              </a:r>
            </a:p>
          </p:txBody>
        </p:sp>
      </p:grpSp>
      <p:cxnSp>
        <p:nvCxnSpPr>
          <p:cNvPr id="136" name="情人节策划-8-3">
            <a:extLst>
              <a:ext uri="{FF2B5EF4-FFF2-40B4-BE49-F238E27FC236}">
                <a16:creationId xmlns:a16="http://schemas.microsoft.com/office/drawing/2014/main" id="{8DE571B5-6933-4130-8FA9-598A4566F759}"/>
              </a:ext>
            </a:extLst>
          </p:cNvPr>
          <p:cNvCxnSpPr>
            <a:cxnSpLocks/>
          </p:cNvCxnSpPr>
          <p:nvPr/>
        </p:nvCxnSpPr>
        <p:spPr>
          <a:xfrm flipH="1">
            <a:off x="10989399" y="2055191"/>
            <a:ext cx="0" cy="1364014"/>
          </a:xfrm>
          <a:prstGeom prst="line">
            <a:avLst/>
          </a:prstGeom>
          <a:noFill/>
          <a:ln w="38100" cap="rnd" cmpd="sng" algn="ctr">
            <a:solidFill>
              <a:schemeClr val="accent3"/>
            </a:solidFill>
            <a:prstDash val="solid"/>
            <a:miter lim="800000"/>
          </a:ln>
          <a:effectLst/>
        </p:spPr>
      </p:cxnSp>
    </p:spTree>
    <p:extLst>
      <p:ext uri="{BB962C8B-B14F-4D97-AF65-F5344CB8AC3E}">
        <p14:creationId xmlns:p14="http://schemas.microsoft.com/office/powerpoint/2010/main" val="58176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情人节策划-1">
            <a:extLst>
              <a:ext uri="{FF2B5EF4-FFF2-40B4-BE49-F238E27FC236}">
                <a16:creationId xmlns:a16="http://schemas.microsoft.com/office/drawing/2014/main" id="{02179E61-8A23-4C1F-87CB-3545CA429195}"/>
              </a:ext>
            </a:extLst>
          </p:cNvPr>
          <p:cNvSpPr>
            <a:spLocks noGrp="1"/>
          </p:cNvSpPr>
          <p:nvPr>
            <p:ph type="body" sz="quarter" idx="14"/>
          </p:nvPr>
        </p:nvSpPr>
        <p:spPr/>
        <p:txBody>
          <a:bodyPr/>
          <a:lstStyle/>
          <a:p>
            <a:r>
              <a:rPr lang="en-US" altLang="zh-CN" dirty="0"/>
              <a:t>IMPLEMENTATION DETAILS CONTROL</a:t>
            </a:r>
          </a:p>
        </p:txBody>
      </p:sp>
      <p:sp>
        <p:nvSpPr>
          <p:cNvPr id="13" name="情人节策划-2">
            <a:extLst>
              <a:ext uri="{FF2B5EF4-FFF2-40B4-BE49-F238E27FC236}">
                <a16:creationId xmlns:a16="http://schemas.microsoft.com/office/drawing/2014/main" id="{9EDBCAF6-8A96-45FC-8831-C30242EA0CD5}"/>
              </a:ext>
            </a:extLst>
          </p:cNvPr>
          <p:cNvSpPr>
            <a:spLocks noGrp="1"/>
          </p:cNvSpPr>
          <p:nvPr>
            <p:ph type="body" sz="quarter" idx="15"/>
          </p:nvPr>
        </p:nvSpPr>
        <p:spPr/>
        <p:txBody>
          <a:bodyPr/>
          <a:lstStyle/>
          <a:p>
            <a:r>
              <a:rPr lang="zh-CN" altLang="en-US" dirty="0"/>
              <a:t>实施细节把控</a:t>
            </a:r>
          </a:p>
        </p:txBody>
      </p:sp>
      <p:sp>
        <p:nvSpPr>
          <p:cNvPr id="14" name="情人节策划-3">
            <a:extLst>
              <a:ext uri="{FF2B5EF4-FFF2-40B4-BE49-F238E27FC236}">
                <a16:creationId xmlns:a16="http://schemas.microsoft.com/office/drawing/2014/main" id="{16BEC25B-BC2B-45FF-96CF-F7713FF7A093}"/>
              </a:ext>
            </a:extLst>
          </p:cNvPr>
          <p:cNvSpPr>
            <a:spLocks noGrp="1"/>
          </p:cNvSpPr>
          <p:nvPr>
            <p:ph type="body" sz="quarter" idx="16"/>
          </p:nvPr>
        </p:nvSpPr>
        <p:spPr/>
        <p:txBody>
          <a:bodyPr/>
          <a:lstStyle/>
          <a:p>
            <a:r>
              <a:rPr lang="en-US" altLang="zh-CN" dirty="0"/>
              <a:t>4</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47F729FB-F542-43E4-881C-B2C55D5F2BDD}"/>
              </a:ext>
            </a:extLst>
          </p:cNvPr>
          <p:cNvSpPr>
            <a:spLocks noGrp="1"/>
          </p:cNvSpPr>
          <p:nvPr>
            <p:ph type="body" sz="quarter" idx="14"/>
          </p:nvPr>
        </p:nvSpPr>
        <p:spPr/>
        <p:txBody>
          <a:bodyPr anchor="t" anchorCtr="0">
            <a:noAutofit/>
          </a:bodyPr>
          <a:lstStyle/>
          <a:p>
            <a:r>
              <a:rPr lang="en-US" altLang="zh-CN" dirty="0"/>
              <a:t>IMPLEMENTATION DETAILS CONTROL</a:t>
            </a:r>
          </a:p>
        </p:txBody>
      </p:sp>
      <p:sp>
        <p:nvSpPr>
          <p:cNvPr id="17" name="情人节策划-2">
            <a:extLst>
              <a:ext uri="{FF2B5EF4-FFF2-40B4-BE49-F238E27FC236}">
                <a16:creationId xmlns:a16="http://schemas.microsoft.com/office/drawing/2014/main" id="{6F8FBDF9-0389-4BF9-B859-CF849F11F9DE}"/>
              </a:ext>
            </a:extLst>
          </p:cNvPr>
          <p:cNvSpPr>
            <a:spLocks noGrp="1"/>
          </p:cNvSpPr>
          <p:nvPr>
            <p:ph type="body" sz="quarter" idx="15"/>
          </p:nvPr>
        </p:nvSpPr>
        <p:spPr/>
        <p:txBody>
          <a:bodyPr anchor="t" anchorCtr="0">
            <a:noAutofit/>
          </a:bodyPr>
          <a:lstStyle/>
          <a:p>
            <a:r>
              <a:rPr lang="zh-CN" altLang="en-US" dirty="0"/>
              <a:t>实施细节把控</a:t>
            </a:r>
          </a:p>
        </p:txBody>
      </p:sp>
      <p:sp>
        <p:nvSpPr>
          <p:cNvPr id="18" name="情人节策划-3">
            <a:extLst>
              <a:ext uri="{FF2B5EF4-FFF2-40B4-BE49-F238E27FC236}">
                <a16:creationId xmlns:a16="http://schemas.microsoft.com/office/drawing/2014/main" id="{C375AB28-BA60-432F-B79F-55397BE56986}"/>
              </a:ext>
            </a:extLst>
          </p:cNvPr>
          <p:cNvSpPr>
            <a:spLocks noGrp="1"/>
          </p:cNvSpPr>
          <p:nvPr>
            <p:ph type="body" sz="quarter" idx="16"/>
          </p:nvPr>
        </p:nvSpPr>
        <p:spPr/>
        <p:txBody>
          <a:bodyPr anchor="t" anchorCtr="0">
            <a:noAutofit/>
          </a:bodyPr>
          <a:lstStyle/>
          <a:p>
            <a:r>
              <a:rPr lang="en-US" altLang="zh-CN" dirty="0"/>
              <a:t>4</a:t>
            </a:r>
            <a:endParaRPr lang="zh-CN" altLang="en-US" dirty="0"/>
          </a:p>
        </p:txBody>
      </p:sp>
      <p:cxnSp>
        <p:nvCxnSpPr>
          <p:cNvPr id="20" name="情人节策划-4">
            <a:extLst>
              <a:ext uri="{FF2B5EF4-FFF2-40B4-BE49-F238E27FC236}">
                <a16:creationId xmlns:a16="http://schemas.microsoft.com/office/drawing/2014/main" id="{59BC6022-006C-4118-BB39-AB54243859FA}"/>
              </a:ext>
            </a:extLst>
          </p:cNvPr>
          <p:cNvCxnSpPr>
            <a:stCxn id="27" idx="5"/>
            <a:endCxn id="29" idx="2"/>
          </p:cNvCxnSpPr>
          <p:nvPr/>
        </p:nvCxnSpPr>
        <p:spPr>
          <a:xfrm>
            <a:off x="3989259" y="3905056"/>
            <a:ext cx="3326889" cy="135041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情人节策划-5">
            <a:extLst>
              <a:ext uri="{FF2B5EF4-FFF2-40B4-BE49-F238E27FC236}">
                <a16:creationId xmlns:a16="http://schemas.microsoft.com/office/drawing/2014/main" id="{207EE15E-18B0-4F66-99BC-768D7269FDE6}"/>
              </a:ext>
            </a:extLst>
          </p:cNvPr>
          <p:cNvCxnSpPr/>
          <p:nvPr/>
        </p:nvCxnSpPr>
        <p:spPr>
          <a:xfrm flipH="1">
            <a:off x="7653529" y="2533907"/>
            <a:ext cx="516362" cy="244914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情人节策划-6">
            <a:extLst>
              <a:ext uri="{FF2B5EF4-FFF2-40B4-BE49-F238E27FC236}">
                <a16:creationId xmlns:a16="http://schemas.microsoft.com/office/drawing/2014/main" id="{B9BDB63B-9402-44DF-ACAD-CBBE278C1526}"/>
              </a:ext>
            </a:extLst>
          </p:cNvPr>
          <p:cNvCxnSpPr>
            <a:stCxn id="27" idx="7"/>
            <a:endCxn id="28" idx="2"/>
          </p:cNvCxnSpPr>
          <p:nvPr/>
        </p:nvCxnSpPr>
        <p:spPr>
          <a:xfrm flipV="1">
            <a:off x="3989259" y="2332065"/>
            <a:ext cx="3998584" cy="110683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情人节策划-7-1">
            <a:extLst>
              <a:ext uri="{FF2B5EF4-FFF2-40B4-BE49-F238E27FC236}">
                <a16:creationId xmlns:a16="http://schemas.microsoft.com/office/drawing/2014/main" id="{699BF4BD-9BFE-49C7-A080-AD4EAD10C7AF}"/>
              </a:ext>
            </a:extLst>
          </p:cNvPr>
          <p:cNvSpPr/>
          <p:nvPr/>
        </p:nvSpPr>
        <p:spPr>
          <a:xfrm>
            <a:off x="4719122" y="2048971"/>
            <a:ext cx="2934082" cy="29340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0" name="情人节策划-7-2">
            <a:extLst>
              <a:ext uri="{FF2B5EF4-FFF2-40B4-BE49-F238E27FC236}">
                <a16:creationId xmlns:a16="http://schemas.microsoft.com/office/drawing/2014/main" id="{4CD61FD2-292C-4383-B9A2-5BC959A74A69}"/>
              </a:ext>
            </a:extLst>
          </p:cNvPr>
          <p:cNvSpPr/>
          <p:nvPr/>
        </p:nvSpPr>
        <p:spPr>
          <a:xfrm>
            <a:off x="5034447" y="3148234"/>
            <a:ext cx="2303432" cy="1351460"/>
          </a:xfrm>
          <a:prstGeom prst="rect">
            <a:avLst/>
          </a:prstGeom>
        </p:spPr>
        <p:txBody>
          <a:bodyPr wrap="square" anchor="t" anchorCtr="0">
            <a:noAutofit/>
          </a:bodyPr>
          <a:lstStyle/>
          <a:p>
            <a:pPr algn="ctr">
              <a:lnSpc>
                <a:spcPct val="150000"/>
              </a:lnSpc>
              <a:defRPr/>
            </a:pPr>
            <a:r>
              <a:rPr lang="zh-CN" altLang="en-US" sz="14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a:t>
            </a:r>
            <a:endParaRPr lang="en-US" altLang="zh-CN" sz="14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请这里输入一段文字请在这里输入一段文字请</a:t>
            </a:r>
            <a:endParaRPr lang="en-US" altLang="zh-CN" sz="14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里请在这里</a:t>
            </a:r>
          </a:p>
        </p:txBody>
      </p:sp>
      <p:sp>
        <p:nvSpPr>
          <p:cNvPr id="31" name="情人节策划-7-3">
            <a:extLst>
              <a:ext uri="{FF2B5EF4-FFF2-40B4-BE49-F238E27FC236}">
                <a16:creationId xmlns:a16="http://schemas.microsoft.com/office/drawing/2014/main" id="{CFCB0C2F-A3C5-404B-9073-6E67AEBADB7B}"/>
              </a:ext>
            </a:extLst>
          </p:cNvPr>
          <p:cNvSpPr txBox="1"/>
          <p:nvPr/>
        </p:nvSpPr>
        <p:spPr>
          <a:xfrm>
            <a:off x="5207168" y="2566839"/>
            <a:ext cx="1957990" cy="584775"/>
          </a:xfrm>
          <a:prstGeom prst="rect">
            <a:avLst/>
          </a:prstGeom>
          <a:noFill/>
        </p:spPr>
        <p:txBody>
          <a:bodyPr wrap="square" rtlCol="0" anchor="t" anchorCtr="0">
            <a:noAutofit/>
          </a:bodyPr>
          <a:lstStyle/>
          <a:p>
            <a:pPr algn="ctr" defTabSz="914491">
              <a:defRPr/>
            </a:pPr>
            <a:r>
              <a:rPr lang="zh-CN" altLang="en-US" sz="3200" b="1"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rPr>
              <a:t>细节提示</a:t>
            </a:r>
          </a:p>
        </p:txBody>
      </p:sp>
      <p:sp>
        <p:nvSpPr>
          <p:cNvPr id="24" name="情人节策划-8-1">
            <a:extLst>
              <a:ext uri="{FF2B5EF4-FFF2-40B4-BE49-F238E27FC236}">
                <a16:creationId xmlns:a16="http://schemas.microsoft.com/office/drawing/2014/main" id="{EA3388C1-0DD1-46EF-8FF9-CFD098EA084D}"/>
              </a:ext>
            </a:extLst>
          </p:cNvPr>
          <p:cNvSpPr/>
          <p:nvPr/>
        </p:nvSpPr>
        <p:spPr>
          <a:xfrm>
            <a:off x="8077514" y="1915604"/>
            <a:ext cx="580748" cy="774473"/>
          </a:xfrm>
          <a:custGeom>
            <a:avLst/>
            <a:gdLst>
              <a:gd name="connsiteX0" fmla="*/ 168696 w 580672"/>
              <a:gd name="connsiteY0" fmla="*/ 0 h 774372"/>
              <a:gd name="connsiteX1" fmla="*/ 580672 w 580672"/>
              <a:gd name="connsiteY1" fmla="*/ 411976 h 774372"/>
              <a:gd name="connsiteX2" fmla="*/ 399036 w 580672"/>
              <a:gd name="connsiteY2" fmla="*/ 753593 h 774372"/>
              <a:gd name="connsiteX3" fmla="*/ 360754 w 580672"/>
              <a:gd name="connsiteY3" fmla="*/ 774372 h 774372"/>
              <a:gd name="connsiteX4" fmla="*/ 282039 w 580672"/>
              <a:gd name="connsiteY4" fmla="*/ 613459 h 774372"/>
              <a:gd name="connsiteX5" fmla="*/ 334685 w 580672"/>
              <a:gd name="connsiteY5" fmla="*/ 577964 h 774372"/>
              <a:gd name="connsiteX6" fmla="*/ 403439 w 580672"/>
              <a:gd name="connsiteY6" fmla="*/ 411975 h 774372"/>
              <a:gd name="connsiteX7" fmla="*/ 168695 w 580672"/>
              <a:gd name="connsiteY7" fmla="*/ 177231 h 774372"/>
              <a:gd name="connsiteX8" fmla="*/ 121386 w 580672"/>
              <a:gd name="connsiteY8" fmla="*/ 182000 h 774372"/>
              <a:gd name="connsiteX9" fmla="*/ 77625 w 580672"/>
              <a:gd name="connsiteY9" fmla="*/ 195584 h 774372"/>
              <a:gd name="connsiteX10" fmla="*/ 0 w 580672"/>
              <a:gd name="connsiteY10" fmla="*/ 36900 h 774372"/>
              <a:gd name="connsiteX11" fmla="*/ 8337 w 580672"/>
              <a:gd name="connsiteY11" fmla="*/ 32375 h 774372"/>
              <a:gd name="connsiteX12" fmla="*/ 168696 w 580672"/>
              <a:gd name="connsiteY12" fmla="*/ 0 h 7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672" h="774372">
                <a:moveTo>
                  <a:pt x="168696" y="0"/>
                </a:moveTo>
                <a:cubicBezTo>
                  <a:pt x="396224" y="0"/>
                  <a:pt x="580672" y="184448"/>
                  <a:pt x="580672" y="411976"/>
                </a:cubicBezTo>
                <a:cubicBezTo>
                  <a:pt x="580672" y="554181"/>
                  <a:pt x="508622" y="679558"/>
                  <a:pt x="399036" y="753593"/>
                </a:cubicBezTo>
                <a:lnTo>
                  <a:pt x="360754" y="774372"/>
                </a:lnTo>
                <a:lnTo>
                  <a:pt x="282039" y="613459"/>
                </a:lnTo>
                <a:lnTo>
                  <a:pt x="334685" y="577964"/>
                </a:lnTo>
                <a:cubicBezTo>
                  <a:pt x="377165" y="535484"/>
                  <a:pt x="403439" y="476798"/>
                  <a:pt x="403439" y="411975"/>
                </a:cubicBezTo>
                <a:cubicBezTo>
                  <a:pt x="403439" y="282329"/>
                  <a:pt x="298341" y="177231"/>
                  <a:pt x="168695" y="177231"/>
                </a:cubicBezTo>
                <a:cubicBezTo>
                  <a:pt x="152490" y="177231"/>
                  <a:pt x="136667" y="178873"/>
                  <a:pt x="121386" y="182000"/>
                </a:cubicBezTo>
                <a:lnTo>
                  <a:pt x="77625" y="195584"/>
                </a:lnTo>
                <a:lnTo>
                  <a:pt x="0" y="36900"/>
                </a:lnTo>
                <a:lnTo>
                  <a:pt x="8337" y="32375"/>
                </a:lnTo>
                <a:cubicBezTo>
                  <a:pt x="57625" y="11528"/>
                  <a:pt x="111814" y="0"/>
                  <a:pt x="1686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8" name="情人节策划-8-2">
            <a:extLst>
              <a:ext uri="{FF2B5EF4-FFF2-40B4-BE49-F238E27FC236}">
                <a16:creationId xmlns:a16="http://schemas.microsoft.com/office/drawing/2014/main" id="{95D39BFA-5854-4CCD-9468-64B85171A818}"/>
              </a:ext>
            </a:extLst>
          </p:cNvPr>
          <p:cNvSpPr/>
          <p:nvPr/>
        </p:nvSpPr>
        <p:spPr>
          <a:xfrm>
            <a:off x="7987844" y="2097291"/>
            <a:ext cx="469548" cy="469548"/>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914491">
              <a:defRPr/>
            </a:pPr>
            <a:r>
              <a:rPr lang="en-US" altLang="zh-CN"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rPr>
              <a:t>2</a:t>
            </a:r>
            <a:endParaRPr lang="zh-CN" altLang="en-US"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endParaRPr>
          </a:p>
        </p:txBody>
      </p:sp>
      <p:sp>
        <p:nvSpPr>
          <p:cNvPr id="38" name="情人节策划-8-3">
            <a:extLst>
              <a:ext uri="{FF2B5EF4-FFF2-40B4-BE49-F238E27FC236}">
                <a16:creationId xmlns:a16="http://schemas.microsoft.com/office/drawing/2014/main" id="{FC78BF60-C20F-4788-94B1-FEF24892CC47}"/>
              </a:ext>
            </a:extLst>
          </p:cNvPr>
          <p:cNvSpPr/>
          <p:nvPr/>
        </p:nvSpPr>
        <p:spPr>
          <a:xfrm>
            <a:off x="8972843" y="2256829"/>
            <a:ext cx="2540732" cy="894604"/>
          </a:xfrm>
          <a:prstGeom prst="rect">
            <a:avLst/>
          </a:prstGeom>
        </p:spPr>
        <p:txBody>
          <a:bodyPr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这里输入一段文字请在这里输入一段文字请在这里请在这里</a:t>
            </a:r>
          </a:p>
        </p:txBody>
      </p:sp>
      <p:sp>
        <p:nvSpPr>
          <p:cNvPr id="39" name="情人节策划-8-4">
            <a:extLst>
              <a:ext uri="{FF2B5EF4-FFF2-40B4-BE49-F238E27FC236}">
                <a16:creationId xmlns:a16="http://schemas.microsoft.com/office/drawing/2014/main" id="{93E52C02-CF41-4421-AC2D-F8790FEFC9C2}"/>
              </a:ext>
            </a:extLst>
          </p:cNvPr>
          <p:cNvSpPr txBox="1"/>
          <p:nvPr/>
        </p:nvSpPr>
        <p:spPr>
          <a:xfrm>
            <a:off x="8972842" y="1867789"/>
            <a:ext cx="1763983" cy="461665"/>
          </a:xfrm>
          <a:prstGeom prst="rect">
            <a:avLst/>
          </a:prstGeom>
          <a:noFill/>
        </p:spPr>
        <p:txBody>
          <a:bodyPr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活动中安排</a:t>
            </a:r>
          </a:p>
        </p:txBody>
      </p:sp>
      <p:sp>
        <p:nvSpPr>
          <p:cNvPr id="25" name="情人节策划-9-1">
            <a:extLst>
              <a:ext uri="{FF2B5EF4-FFF2-40B4-BE49-F238E27FC236}">
                <a16:creationId xmlns:a16="http://schemas.microsoft.com/office/drawing/2014/main" id="{3CCB2BD5-F383-478A-97D4-E6089C1673F6}"/>
              </a:ext>
            </a:extLst>
          </p:cNvPr>
          <p:cNvSpPr/>
          <p:nvPr/>
        </p:nvSpPr>
        <p:spPr>
          <a:xfrm>
            <a:off x="7133130" y="5018969"/>
            <a:ext cx="932103" cy="710985"/>
          </a:xfrm>
          <a:custGeom>
            <a:avLst/>
            <a:gdLst>
              <a:gd name="connsiteX0" fmla="*/ 862193 w 931982"/>
              <a:gd name="connsiteY0" fmla="*/ 0 h 710892"/>
              <a:gd name="connsiteX1" fmla="*/ 895210 w 931982"/>
              <a:gd name="connsiteY1" fmla="*/ 60830 h 710892"/>
              <a:gd name="connsiteX2" fmla="*/ 931982 w 931982"/>
              <a:gd name="connsiteY2" fmla="*/ 242967 h 710892"/>
              <a:gd name="connsiteX3" fmla="*/ 464057 w 931982"/>
              <a:gd name="connsiteY3" fmla="*/ 710892 h 710892"/>
              <a:gd name="connsiteX4" fmla="*/ 5639 w 931982"/>
              <a:gd name="connsiteY4" fmla="*/ 337270 h 710892"/>
              <a:gd name="connsiteX5" fmla="*/ 0 w 931982"/>
              <a:gd name="connsiteY5" fmla="*/ 281337 h 710892"/>
              <a:gd name="connsiteX6" fmla="*/ 195297 w 931982"/>
              <a:gd name="connsiteY6" fmla="*/ 217611 h 710892"/>
              <a:gd name="connsiteX7" fmla="*/ 191769 w 931982"/>
              <a:gd name="connsiteY7" fmla="*/ 252603 h 710892"/>
              <a:gd name="connsiteX8" fmla="*/ 480283 w 931982"/>
              <a:gd name="connsiteY8" fmla="*/ 541117 h 710892"/>
              <a:gd name="connsiteX9" fmla="*/ 768797 w 931982"/>
              <a:gd name="connsiteY9" fmla="*/ 252603 h 710892"/>
              <a:gd name="connsiteX10" fmla="*/ 719524 w 931982"/>
              <a:gd name="connsiteY10" fmla="*/ 91292 h 710892"/>
              <a:gd name="connsiteX11" fmla="*/ 690441 w 931982"/>
              <a:gd name="connsiteY11" fmla="*/ 56044 h 7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982" h="710892">
                <a:moveTo>
                  <a:pt x="862193" y="0"/>
                </a:moveTo>
                <a:lnTo>
                  <a:pt x="895210" y="60830"/>
                </a:lnTo>
                <a:cubicBezTo>
                  <a:pt x="918889" y="116811"/>
                  <a:pt x="931982" y="178360"/>
                  <a:pt x="931982" y="242967"/>
                </a:cubicBezTo>
                <a:cubicBezTo>
                  <a:pt x="931982" y="501395"/>
                  <a:pt x="722485" y="710892"/>
                  <a:pt x="464057" y="710892"/>
                </a:cubicBezTo>
                <a:cubicBezTo>
                  <a:pt x="237933" y="710892"/>
                  <a:pt x="49271" y="550496"/>
                  <a:pt x="5639" y="337270"/>
                </a:cubicBezTo>
                <a:lnTo>
                  <a:pt x="0" y="281337"/>
                </a:lnTo>
                <a:lnTo>
                  <a:pt x="195297" y="217611"/>
                </a:lnTo>
                <a:lnTo>
                  <a:pt x="191769" y="252603"/>
                </a:lnTo>
                <a:cubicBezTo>
                  <a:pt x="191769" y="411945"/>
                  <a:pt x="320941" y="541117"/>
                  <a:pt x="480283" y="541117"/>
                </a:cubicBezTo>
                <a:cubicBezTo>
                  <a:pt x="639625" y="541117"/>
                  <a:pt x="768797" y="411945"/>
                  <a:pt x="768797" y="252603"/>
                </a:cubicBezTo>
                <a:cubicBezTo>
                  <a:pt x="768797" y="192850"/>
                  <a:pt x="750632" y="137339"/>
                  <a:pt x="719524" y="91292"/>
                </a:cubicBezTo>
                <a:lnTo>
                  <a:pt x="690441" y="560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9" name="情人节策划-9-2">
            <a:extLst>
              <a:ext uri="{FF2B5EF4-FFF2-40B4-BE49-F238E27FC236}">
                <a16:creationId xmlns:a16="http://schemas.microsoft.com/office/drawing/2014/main" id="{14B2D4FA-8B70-4127-AAD5-871A118E05BA}"/>
              </a:ext>
            </a:extLst>
          </p:cNvPr>
          <p:cNvSpPr/>
          <p:nvPr/>
        </p:nvSpPr>
        <p:spPr>
          <a:xfrm>
            <a:off x="7316148" y="4966920"/>
            <a:ext cx="577102" cy="57710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914491">
              <a:defRPr/>
            </a:pPr>
            <a:r>
              <a:rPr lang="en-US" altLang="zh-CN"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rPr>
              <a:t>3</a:t>
            </a:r>
            <a:endParaRPr lang="zh-CN" altLang="en-US"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endParaRPr>
          </a:p>
        </p:txBody>
      </p:sp>
      <p:grpSp>
        <p:nvGrpSpPr>
          <p:cNvPr id="43" name="组合 42">
            <a:extLst>
              <a:ext uri="{FF2B5EF4-FFF2-40B4-BE49-F238E27FC236}">
                <a16:creationId xmlns:a16="http://schemas.microsoft.com/office/drawing/2014/main" id="{CB3A6250-E796-45F7-833C-60E25D6BEBEC}"/>
              </a:ext>
            </a:extLst>
          </p:cNvPr>
          <p:cNvGrpSpPr/>
          <p:nvPr/>
        </p:nvGrpSpPr>
        <p:grpSpPr>
          <a:xfrm>
            <a:off x="8457392" y="4732639"/>
            <a:ext cx="2540732" cy="1283644"/>
            <a:chOff x="9002339" y="2158319"/>
            <a:chExt cx="2540732" cy="1283644"/>
          </a:xfrm>
        </p:grpSpPr>
        <p:sp>
          <p:nvSpPr>
            <p:cNvPr id="44" name="情人节策划-9-3">
              <a:extLst>
                <a:ext uri="{FF2B5EF4-FFF2-40B4-BE49-F238E27FC236}">
                  <a16:creationId xmlns:a16="http://schemas.microsoft.com/office/drawing/2014/main" id="{947B9D10-F32A-4F35-8390-8AD07E693FE5}"/>
                </a:ext>
              </a:extLst>
            </p:cNvPr>
            <p:cNvSpPr/>
            <p:nvPr/>
          </p:nvSpPr>
          <p:spPr>
            <a:xfrm>
              <a:off x="9002339" y="2547359"/>
              <a:ext cx="2540732" cy="894604"/>
            </a:xfrm>
            <a:prstGeom prst="rect">
              <a:avLst/>
            </a:prstGeom>
          </p:spPr>
          <p:txBody>
            <a:bodyPr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这里输入一段文字请在这里输入一段文字请在这里请在这里</a:t>
              </a:r>
            </a:p>
          </p:txBody>
        </p:sp>
        <p:sp>
          <p:nvSpPr>
            <p:cNvPr id="45" name="情人节策划-9-4">
              <a:extLst>
                <a:ext uri="{FF2B5EF4-FFF2-40B4-BE49-F238E27FC236}">
                  <a16:creationId xmlns:a16="http://schemas.microsoft.com/office/drawing/2014/main" id="{DE182EE6-59C8-4DF0-92AD-B58C742C0520}"/>
                </a:ext>
              </a:extLst>
            </p:cNvPr>
            <p:cNvSpPr txBox="1"/>
            <p:nvPr/>
          </p:nvSpPr>
          <p:spPr>
            <a:xfrm>
              <a:off x="9002339" y="2158319"/>
              <a:ext cx="1792838" cy="461665"/>
            </a:xfrm>
            <a:prstGeom prst="rect">
              <a:avLst/>
            </a:prstGeom>
            <a:noFill/>
          </p:spPr>
          <p:txBody>
            <a:bodyPr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活动后收场</a:t>
              </a:r>
            </a:p>
          </p:txBody>
        </p:sp>
      </p:grpSp>
      <p:sp>
        <p:nvSpPr>
          <p:cNvPr id="26" name="情人节策划-10-1">
            <a:extLst>
              <a:ext uri="{FF2B5EF4-FFF2-40B4-BE49-F238E27FC236}">
                <a16:creationId xmlns:a16="http://schemas.microsoft.com/office/drawing/2014/main" id="{4F1BEF7F-116F-47AF-8924-A749888F4213}"/>
              </a:ext>
            </a:extLst>
          </p:cNvPr>
          <p:cNvSpPr/>
          <p:nvPr/>
        </p:nvSpPr>
        <p:spPr>
          <a:xfrm>
            <a:off x="3172996" y="3134962"/>
            <a:ext cx="741197" cy="1134098"/>
          </a:xfrm>
          <a:custGeom>
            <a:avLst/>
            <a:gdLst>
              <a:gd name="connsiteX0" fmla="*/ 566975 w 741101"/>
              <a:gd name="connsiteY0" fmla="*/ 0 h 1133950"/>
              <a:gd name="connsiteX1" fmla="*/ 681241 w 741101"/>
              <a:gd name="connsiteY1" fmla="*/ 11519 h 1133950"/>
              <a:gd name="connsiteX2" fmla="*/ 741101 w 741101"/>
              <a:gd name="connsiteY2" fmla="*/ 30101 h 1133950"/>
              <a:gd name="connsiteX3" fmla="*/ 741101 w 741101"/>
              <a:gd name="connsiteY3" fmla="*/ 264300 h 1133950"/>
              <a:gd name="connsiteX4" fmla="*/ 701950 w 741101"/>
              <a:gd name="connsiteY4" fmla="*/ 243050 h 1133950"/>
              <a:gd name="connsiteX5" fmla="*/ 573664 w 741101"/>
              <a:gd name="connsiteY5" fmla="*/ 217150 h 1133950"/>
              <a:gd name="connsiteX6" fmla="*/ 244088 w 741101"/>
              <a:gd name="connsiteY6" fmla="*/ 546726 h 1133950"/>
              <a:gd name="connsiteX7" fmla="*/ 573664 w 741101"/>
              <a:gd name="connsiteY7" fmla="*/ 876302 h 1133950"/>
              <a:gd name="connsiteX8" fmla="*/ 701950 w 741101"/>
              <a:gd name="connsiteY8" fmla="*/ 850403 h 1133950"/>
              <a:gd name="connsiteX9" fmla="*/ 741101 w 741101"/>
              <a:gd name="connsiteY9" fmla="*/ 829152 h 1133950"/>
              <a:gd name="connsiteX10" fmla="*/ 741101 w 741101"/>
              <a:gd name="connsiteY10" fmla="*/ 1103850 h 1133950"/>
              <a:gd name="connsiteX11" fmla="*/ 681241 w 741101"/>
              <a:gd name="connsiteY11" fmla="*/ 1122431 h 1133950"/>
              <a:gd name="connsiteX12" fmla="*/ 566975 w 741101"/>
              <a:gd name="connsiteY12" fmla="*/ 1133950 h 1133950"/>
              <a:gd name="connsiteX13" fmla="*/ 0 w 741101"/>
              <a:gd name="connsiteY13" fmla="*/ 566975 h 1133950"/>
              <a:gd name="connsiteX14" fmla="*/ 566975 w 741101"/>
              <a:gd name="connsiteY14" fmla="*/ 0 h 11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1101" h="1133950">
                <a:moveTo>
                  <a:pt x="566975" y="0"/>
                </a:moveTo>
                <a:cubicBezTo>
                  <a:pt x="606117" y="0"/>
                  <a:pt x="644332" y="3966"/>
                  <a:pt x="681241" y="11519"/>
                </a:cubicBezTo>
                <a:lnTo>
                  <a:pt x="741101" y="30101"/>
                </a:lnTo>
                <a:lnTo>
                  <a:pt x="741101" y="264300"/>
                </a:lnTo>
                <a:lnTo>
                  <a:pt x="701950" y="243050"/>
                </a:lnTo>
                <a:cubicBezTo>
                  <a:pt x="662520" y="226372"/>
                  <a:pt x="619169" y="217150"/>
                  <a:pt x="573664" y="217150"/>
                </a:cubicBezTo>
                <a:cubicBezTo>
                  <a:pt x="391644" y="217150"/>
                  <a:pt x="244088" y="364706"/>
                  <a:pt x="244088" y="546726"/>
                </a:cubicBezTo>
                <a:cubicBezTo>
                  <a:pt x="244088" y="728746"/>
                  <a:pt x="391644" y="876302"/>
                  <a:pt x="573664" y="876302"/>
                </a:cubicBezTo>
                <a:cubicBezTo>
                  <a:pt x="619169" y="876302"/>
                  <a:pt x="662520" y="867080"/>
                  <a:pt x="701950" y="850403"/>
                </a:cubicBezTo>
                <a:lnTo>
                  <a:pt x="741101" y="829152"/>
                </a:lnTo>
                <a:lnTo>
                  <a:pt x="741101" y="1103850"/>
                </a:lnTo>
                <a:lnTo>
                  <a:pt x="681241" y="1122431"/>
                </a:lnTo>
                <a:cubicBezTo>
                  <a:pt x="644332" y="1129984"/>
                  <a:pt x="606117" y="1133950"/>
                  <a:pt x="566975" y="1133950"/>
                </a:cubicBezTo>
                <a:cubicBezTo>
                  <a:pt x="253843" y="1133950"/>
                  <a:pt x="0" y="880107"/>
                  <a:pt x="0" y="566975"/>
                </a:cubicBezTo>
                <a:cubicBezTo>
                  <a:pt x="0" y="253843"/>
                  <a:pt x="253843" y="0"/>
                  <a:pt x="56697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7" name="情人节策划-10-2">
            <a:extLst>
              <a:ext uri="{FF2B5EF4-FFF2-40B4-BE49-F238E27FC236}">
                <a16:creationId xmlns:a16="http://schemas.microsoft.com/office/drawing/2014/main" id="{C1864954-6CC0-4A49-9CBB-14D5A4580BDB}"/>
              </a:ext>
            </a:extLst>
          </p:cNvPr>
          <p:cNvSpPr/>
          <p:nvPr/>
        </p:nvSpPr>
        <p:spPr>
          <a:xfrm>
            <a:off x="3426565" y="3342362"/>
            <a:ext cx="659237" cy="659237"/>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914491">
              <a:defRPr/>
            </a:pPr>
            <a:r>
              <a:rPr lang="en-US" altLang="zh-CN"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rPr>
              <a:t>1</a:t>
            </a:r>
            <a:endParaRPr lang="zh-CN" altLang="en-US"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endParaRPr>
          </a:p>
        </p:txBody>
      </p:sp>
      <p:sp>
        <p:nvSpPr>
          <p:cNvPr id="47" name="情人节策划-10-3">
            <a:extLst>
              <a:ext uri="{FF2B5EF4-FFF2-40B4-BE49-F238E27FC236}">
                <a16:creationId xmlns:a16="http://schemas.microsoft.com/office/drawing/2014/main" id="{CADB1E2E-AB66-4F4B-874F-1E75221807A7}"/>
              </a:ext>
            </a:extLst>
          </p:cNvPr>
          <p:cNvSpPr/>
          <p:nvPr/>
        </p:nvSpPr>
        <p:spPr>
          <a:xfrm flipH="1">
            <a:off x="520902" y="3419198"/>
            <a:ext cx="2540732" cy="894604"/>
          </a:xfrm>
          <a:prstGeom prst="rect">
            <a:avLst/>
          </a:prstGeom>
        </p:spPr>
        <p:txBody>
          <a:bodyPr wrap="square" anchor="t" anchorCtr="0">
            <a:noAutofit/>
          </a:bodyPr>
          <a:lstStyle/>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这里输入一段文字请在这里输入一段文字请在这里请在这里</a:t>
            </a:r>
          </a:p>
        </p:txBody>
      </p:sp>
      <p:sp>
        <p:nvSpPr>
          <p:cNvPr id="48" name="情人节策划-10-4">
            <a:extLst>
              <a:ext uri="{FF2B5EF4-FFF2-40B4-BE49-F238E27FC236}">
                <a16:creationId xmlns:a16="http://schemas.microsoft.com/office/drawing/2014/main" id="{E89747EE-7D9A-46DA-962D-D6E3CFC2DDB0}"/>
              </a:ext>
            </a:extLst>
          </p:cNvPr>
          <p:cNvSpPr txBox="1"/>
          <p:nvPr/>
        </p:nvSpPr>
        <p:spPr>
          <a:xfrm flipH="1">
            <a:off x="1288026" y="3030158"/>
            <a:ext cx="1773608" cy="461665"/>
          </a:xfrm>
          <a:prstGeom prst="rect">
            <a:avLst/>
          </a:prstGeom>
          <a:noFill/>
        </p:spPr>
        <p:txBody>
          <a:bodyPr wrap="square" rtlCol="0" anchor="t" anchorCtr="0">
            <a:noAutofit/>
          </a:bodyPr>
          <a:lstStyle/>
          <a:p>
            <a:pPr algn="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活动前准备</a:t>
            </a:r>
          </a:p>
        </p:txBody>
      </p:sp>
    </p:spTree>
    <p:extLst>
      <p:ext uri="{BB962C8B-B14F-4D97-AF65-F5344CB8AC3E}">
        <p14:creationId xmlns:p14="http://schemas.microsoft.com/office/powerpoint/2010/main" val="56410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情人节策划-1">
            <a:extLst>
              <a:ext uri="{FF2B5EF4-FFF2-40B4-BE49-F238E27FC236}">
                <a16:creationId xmlns:a16="http://schemas.microsoft.com/office/drawing/2014/main" id="{C022D119-4887-41C8-B4FE-20D3AA905DEA}"/>
              </a:ext>
            </a:extLst>
          </p:cNvPr>
          <p:cNvSpPr>
            <a:spLocks noGrp="1"/>
          </p:cNvSpPr>
          <p:nvPr>
            <p:ph type="body" sz="quarter" idx="14"/>
          </p:nvPr>
        </p:nvSpPr>
        <p:spPr/>
        <p:txBody>
          <a:bodyPr/>
          <a:lstStyle/>
          <a:p>
            <a:r>
              <a:rPr lang="en-US" altLang="zh-CN" dirty="0">
                <a:solidFill>
                  <a:schemeClr val="accent3"/>
                </a:solidFill>
              </a:rPr>
              <a:t>PURPOSE OF THIS ACTIVITY</a:t>
            </a:r>
            <a:endParaRPr lang="zh-CN" altLang="en-US" dirty="0">
              <a:solidFill>
                <a:schemeClr val="accent3"/>
              </a:solidFill>
            </a:endParaRPr>
          </a:p>
        </p:txBody>
      </p:sp>
      <p:sp>
        <p:nvSpPr>
          <p:cNvPr id="83" name="情人节策划-2">
            <a:extLst>
              <a:ext uri="{FF2B5EF4-FFF2-40B4-BE49-F238E27FC236}">
                <a16:creationId xmlns:a16="http://schemas.microsoft.com/office/drawing/2014/main" id="{F9AD2E48-013B-44A5-8B07-8CFA5047A4E7}"/>
              </a:ext>
            </a:extLst>
          </p:cNvPr>
          <p:cNvSpPr>
            <a:spLocks noGrp="1"/>
          </p:cNvSpPr>
          <p:nvPr>
            <p:ph type="body" sz="quarter" idx="15"/>
          </p:nvPr>
        </p:nvSpPr>
        <p:spPr/>
        <p:txBody>
          <a:bodyPr/>
          <a:lstStyle/>
          <a:p>
            <a:r>
              <a:rPr lang="zh-CN" altLang="en-US" dirty="0"/>
              <a:t>本次活动目的</a:t>
            </a:r>
          </a:p>
        </p:txBody>
      </p:sp>
      <p:sp>
        <p:nvSpPr>
          <p:cNvPr id="84" name="情人节策划-3">
            <a:extLst>
              <a:ext uri="{FF2B5EF4-FFF2-40B4-BE49-F238E27FC236}">
                <a16:creationId xmlns:a16="http://schemas.microsoft.com/office/drawing/2014/main" id="{17F19A97-4AA0-4FC6-8C02-4AD13208429E}"/>
              </a:ext>
            </a:extLst>
          </p:cNvPr>
          <p:cNvSpPr>
            <a:spLocks noGrp="1"/>
          </p:cNvSpPr>
          <p:nvPr>
            <p:ph type="body" sz="quarter" idx="16"/>
          </p:nvPr>
        </p:nvSpPr>
        <p:spPr/>
        <p:txBody>
          <a:bodyPr/>
          <a:lstStyle/>
          <a:p>
            <a:r>
              <a:rPr lang="en-US" altLang="zh-CN" dirty="0"/>
              <a:t>1</a:t>
            </a:r>
            <a:endParaRPr lang="zh-CN" altLang="en-US" dirty="0"/>
          </a:p>
        </p:txBody>
      </p:sp>
      <p:sp>
        <p:nvSpPr>
          <p:cNvPr id="85" name="情人节策划-4">
            <a:extLst>
              <a:ext uri="{FF2B5EF4-FFF2-40B4-BE49-F238E27FC236}">
                <a16:creationId xmlns:a16="http://schemas.microsoft.com/office/drawing/2014/main" id="{DF878F7C-211C-4DDC-946D-E6536CED0A6B}"/>
              </a:ext>
            </a:extLst>
          </p:cNvPr>
          <p:cNvSpPr>
            <a:spLocks noGrp="1"/>
          </p:cNvSpPr>
          <p:nvPr>
            <p:ph type="body" sz="quarter" idx="17"/>
          </p:nvPr>
        </p:nvSpPr>
        <p:spPr/>
        <p:txBody>
          <a:bodyPr/>
          <a:lstStyle/>
          <a:p>
            <a:r>
              <a:rPr lang="en-US" altLang="zh-CN" dirty="0">
                <a:solidFill>
                  <a:schemeClr val="accent3"/>
                </a:solidFill>
              </a:rPr>
              <a:t>OVERALL PROCESS OF ACTIVITIES</a:t>
            </a:r>
            <a:endParaRPr lang="zh-CN" altLang="en-US" dirty="0">
              <a:solidFill>
                <a:schemeClr val="accent3"/>
              </a:solidFill>
            </a:endParaRPr>
          </a:p>
        </p:txBody>
      </p:sp>
      <p:sp>
        <p:nvSpPr>
          <p:cNvPr id="86" name="情人节策划-5">
            <a:extLst>
              <a:ext uri="{FF2B5EF4-FFF2-40B4-BE49-F238E27FC236}">
                <a16:creationId xmlns:a16="http://schemas.microsoft.com/office/drawing/2014/main" id="{012221CD-7561-4392-8835-3C00B919A96A}"/>
              </a:ext>
            </a:extLst>
          </p:cNvPr>
          <p:cNvSpPr>
            <a:spLocks noGrp="1"/>
          </p:cNvSpPr>
          <p:nvPr>
            <p:ph type="body" sz="quarter" idx="18"/>
          </p:nvPr>
        </p:nvSpPr>
        <p:spPr/>
        <p:txBody>
          <a:bodyPr/>
          <a:lstStyle/>
          <a:p>
            <a:r>
              <a:rPr lang="zh-CN" altLang="en-US" dirty="0"/>
              <a:t>活动整体流程</a:t>
            </a:r>
          </a:p>
        </p:txBody>
      </p:sp>
      <p:sp>
        <p:nvSpPr>
          <p:cNvPr id="87" name="情人节策划-6">
            <a:extLst>
              <a:ext uri="{FF2B5EF4-FFF2-40B4-BE49-F238E27FC236}">
                <a16:creationId xmlns:a16="http://schemas.microsoft.com/office/drawing/2014/main" id="{E7E90927-56C1-4F79-B8A7-41841074CFF9}"/>
              </a:ext>
            </a:extLst>
          </p:cNvPr>
          <p:cNvSpPr>
            <a:spLocks noGrp="1"/>
          </p:cNvSpPr>
          <p:nvPr>
            <p:ph type="body" sz="quarter" idx="19"/>
          </p:nvPr>
        </p:nvSpPr>
        <p:spPr/>
        <p:txBody>
          <a:bodyPr/>
          <a:lstStyle/>
          <a:p>
            <a:r>
              <a:rPr lang="en-US" altLang="zh-CN" dirty="0"/>
              <a:t>2</a:t>
            </a:r>
            <a:endParaRPr lang="zh-CN" altLang="en-US" dirty="0"/>
          </a:p>
        </p:txBody>
      </p:sp>
      <p:sp>
        <p:nvSpPr>
          <p:cNvPr id="88" name="情人节策划-7">
            <a:extLst>
              <a:ext uri="{FF2B5EF4-FFF2-40B4-BE49-F238E27FC236}">
                <a16:creationId xmlns:a16="http://schemas.microsoft.com/office/drawing/2014/main" id="{28C13EA6-9C3B-431F-94A7-855A480A1887}"/>
              </a:ext>
            </a:extLst>
          </p:cNvPr>
          <p:cNvSpPr>
            <a:spLocks noGrp="1"/>
          </p:cNvSpPr>
          <p:nvPr>
            <p:ph type="body" sz="quarter" idx="20"/>
          </p:nvPr>
        </p:nvSpPr>
        <p:spPr/>
        <p:txBody>
          <a:bodyPr/>
          <a:lstStyle/>
          <a:p>
            <a:r>
              <a:rPr lang="en-US" altLang="zh-CN" dirty="0">
                <a:solidFill>
                  <a:schemeClr val="accent3"/>
                </a:solidFill>
              </a:rPr>
              <a:t>ACTIVITY ARRANGEMENT</a:t>
            </a:r>
            <a:endParaRPr lang="zh-CN" altLang="en-US" dirty="0">
              <a:solidFill>
                <a:schemeClr val="accent3"/>
              </a:solidFill>
            </a:endParaRPr>
          </a:p>
        </p:txBody>
      </p:sp>
      <p:sp>
        <p:nvSpPr>
          <p:cNvPr id="89" name="情人节策划-8">
            <a:extLst>
              <a:ext uri="{FF2B5EF4-FFF2-40B4-BE49-F238E27FC236}">
                <a16:creationId xmlns:a16="http://schemas.microsoft.com/office/drawing/2014/main" id="{EB53DB31-2307-40D0-B1CB-320AA6E01583}"/>
              </a:ext>
            </a:extLst>
          </p:cNvPr>
          <p:cNvSpPr>
            <a:spLocks noGrp="1"/>
          </p:cNvSpPr>
          <p:nvPr>
            <p:ph type="body" sz="quarter" idx="21"/>
          </p:nvPr>
        </p:nvSpPr>
        <p:spPr/>
        <p:txBody>
          <a:bodyPr/>
          <a:lstStyle/>
          <a:p>
            <a:r>
              <a:rPr lang="zh-CN" altLang="en-US" dirty="0"/>
              <a:t>活动布置安排</a:t>
            </a:r>
          </a:p>
        </p:txBody>
      </p:sp>
      <p:sp>
        <p:nvSpPr>
          <p:cNvPr id="90" name="情人节策划-9">
            <a:extLst>
              <a:ext uri="{FF2B5EF4-FFF2-40B4-BE49-F238E27FC236}">
                <a16:creationId xmlns:a16="http://schemas.microsoft.com/office/drawing/2014/main" id="{F2603F73-D560-42E5-916E-4E793EBE6F3A}"/>
              </a:ext>
            </a:extLst>
          </p:cNvPr>
          <p:cNvSpPr>
            <a:spLocks noGrp="1"/>
          </p:cNvSpPr>
          <p:nvPr>
            <p:ph type="body" sz="quarter" idx="22"/>
          </p:nvPr>
        </p:nvSpPr>
        <p:spPr/>
        <p:txBody>
          <a:bodyPr/>
          <a:lstStyle/>
          <a:p>
            <a:r>
              <a:rPr lang="en-US" altLang="zh-CN" dirty="0"/>
              <a:t>3</a:t>
            </a:r>
            <a:endParaRPr lang="zh-CN" altLang="en-US" dirty="0"/>
          </a:p>
        </p:txBody>
      </p:sp>
      <p:sp>
        <p:nvSpPr>
          <p:cNvPr id="91" name="情人节策划-10">
            <a:extLst>
              <a:ext uri="{FF2B5EF4-FFF2-40B4-BE49-F238E27FC236}">
                <a16:creationId xmlns:a16="http://schemas.microsoft.com/office/drawing/2014/main" id="{4DED3DD5-15E9-45C8-A626-55AF77D7E193}"/>
              </a:ext>
            </a:extLst>
          </p:cNvPr>
          <p:cNvSpPr>
            <a:spLocks noGrp="1"/>
          </p:cNvSpPr>
          <p:nvPr>
            <p:ph type="body" sz="quarter" idx="23"/>
          </p:nvPr>
        </p:nvSpPr>
        <p:spPr/>
        <p:txBody>
          <a:bodyPr/>
          <a:lstStyle/>
          <a:p>
            <a:r>
              <a:rPr lang="en-US" altLang="zh-CN" dirty="0">
                <a:solidFill>
                  <a:schemeClr val="accent3"/>
                </a:solidFill>
              </a:rPr>
              <a:t>IMPLEMENTATION DETAILS CONTROL</a:t>
            </a:r>
            <a:endParaRPr lang="zh-CN" altLang="en-US" dirty="0">
              <a:solidFill>
                <a:schemeClr val="accent3"/>
              </a:solidFill>
            </a:endParaRPr>
          </a:p>
        </p:txBody>
      </p:sp>
      <p:sp>
        <p:nvSpPr>
          <p:cNvPr id="92" name="情人节策划-11">
            <a:extLst>
              <a:ext uri="{FF2B5EF4-FFF2-40B4-BE49-F238E27FC236}">
                <a16:creationId xmlns:a16="http://schemas.microsoft.com/office/drawing/2014/main" id="{54B53BC7-89D5-4C88-B65B-43F570AEE1C2}"/>
              </a:ext>
            </a:extLst>
          </p:cNvPr>
          <p:cNvSpPr>
            <a:spLocks noGrp="1"/>
          </p:cNvSpPr>
          <p:nvPr>
            <p:ph type="body" sz="quarter" idx="24"/>
          </p:nvPr>
        </p:nvSpPr>
        <p:spPr/>
        <p:txBody>
          <a:bodyPr/>
          <a:lstStyle/>
          <a:p>
            <a:r>
              <a:rPr lang="zh-CN" altLang="en-US" dirty="0"/>
              <a:t>实施细节把控</a:t>
            </a:r>
          </a:p>
        </p:txBody>
      </p:sp>
      <p:sp>
        <p:nvSpPr>
          <p:cNvPr id="93" name="情人节策划-12">
            <a:extLst>
              <a:ext uri="{FF2B5EF4-FFF2-40B4-BE49-F238E27FC236}">
                <a16:creationId xmlns:a16="http://schemas.microsoft.com/office/drawing/2014/main" id="{721FDF72-8A10-4B81-AB60-E7F3C14DCCB3}"/>
              </a:ext>
            </a:extLst>
          </p:cNvPr>
          <p:cNvSpPr>
            <a:spLocks noGrp="1"/>
          </p:cNvSpPr>
          <p:nvPr>
            <p:ph type="body" sz="quarter" idx="25"/>
          </p:nvPr>
        </p:nvSpPr>
        <p:spPr/>
        <p:txBody>
          <a:bodyPr/>
          <a:lstStyle/>
          <a:p>
            <a:r>
              <a:rPr lang="en-US" altLang="zh-CN" dirty="0"/>
              <a:t>4</a:t>
            </a:r>
            <a:endParaRPr lang="zh-CN" altLang="en-US" dirty="0"/>
          </a:p>
        </p:txBody>
      </p:sp>
      <p:sp>
        <p:nvSpPr>
          <p:cNvPr id="94" name="情人节策划-13">
            <a:extLst>
              <a:ext uri="{FF2B5EF4-FFF2-40B4-BE49-F238E27FC236}">
                <a16:creationId xmlns:a16="http://schemas.microsoft.com/office/drawing/2014/main" id="{22349B78-DE9E-4546-9A45-AA9327136B41}"/>
              </a:ext>
            </a:extLst>
          </p:cNvPr>
          <p:cNvSpPr>
            <a:spLocks noGrp="1"/>
          </p:cNvSpPr>
          <p:nvPr>
            <p:ph type="body" sz="quarter" idx="26"/>
          </p:nvPr>
        </p:nvSpPr>
        <p:spPr>
          <a:xfrm>
            <a:off x="2402371" y="4522888"/>
            <a:ext cx="1002258" cy="495362"/>
          </a:xfrm>
        </p:spPr>
        <p:txBody>
          <a:bodyPr/>
          <a:lstStyle/>
          <a:p>
            <a:r>
              <a:rPr lang="zh-CN" altLang="en-US" dirty="0"/>
              <a:t>目录</a:t>
            </a:r>
          </a:p>
        </p:txBody>
      </p:sp>
      <p:sp>
        <p:nvSpPr>
          <p:cNvPr id="95" name="情人节策划-14">
            <a:extLst>
              <a:ext uri="{FF2B5EF4-FFF2-40B4-BE49-F238E27FC236}">
                <a16:creationId xmlns:a16="http://schemas.microsoft.com/office/drawing/2014/main" id="{62E243F1-A214-48AE-8F4C-972F15B35D60}"/>
              </a:ext>
            </a:extLst>
          </p:cNvPr>
          <p:cNvSpPr>
            <a:spLocks noGrp="1"/>
          </p:cNvSpPr>
          <p:nvPr>
            <p:ph type="body" sz="quarter" idx="27"/>
          </p:nvPr>
        </p:nvSpPr>
        <p:spPr>
          <a:xfrm>
            <a:off x="2144148" y="5107900"/>
            <a:ext cx="1518704" cy="328994"/>
          </a:xfrm>
        </p:spPr>
        <p:txBody>
          <a:bodyPr/>
          <a:lstStyle/>
          <a:p>
            <a:r>
              <a:rPr lang="en-US" altLang="zh-CN" dirty="0">
                <a:solidFill>
                  <a:schemeClr val="accent3"/>
                </a:solidFill>
              </a:rPr>
              <a:t>CONTENTS</a:t>
            </a:r>
            <a:endParaRPr lang="zh-CN" altLang="en-US" dirty="0">
              <a:solidFill>
                <a:schemeClr val="accent3"/>
              </a:solidFill>
            </a:endParaRPr>
          </a:p>
        </p:txBody>
      </p:sp>
    </p:spTree>
    <p:extLst>
      <p:ext uri="{BB962C8B-B14F-4D97-AF65-F5344CB8AC3E}">
        <p14:creationId xmlns:p14="http://schemas.microsoft.com/office/powerpoint/2010/main" val="1081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47F729FB-F542-43E4-881C-B2C55D5F2BDD}"/>
              </a:ext>
            </a:extLst>
          </p:cNvPr>
          <p:cNvSpPr>
            <a:spLocks noGrp="1"/>
          </p:cNvSpPr>
          <p:nvPr>
            <p:ph type="body" sz="quarter" idx="14"/>
          </p:nvPr>
        </p:nvSpPr>
        <p:spPr/>
        <p:txBody>
          <a:bodyPr vert="horz" anchor="t" anchorCtr="0">
            <a:noAutofit/>
          </a:bodyPr>
          <a:lstStyle/>
          <a:p>
            <a:r>
              <a:rPr lang="en-US" altLang="zh-CN" dirty="0"/>
              <a:t>IMPLEMENTATION DETAILS CONTROL</a:t>
            </a:r>
          </a:p>
        </p:txBody>
      </p:sp>
      <p:sp>
        <p:nvSpPr>
          <p:cNvPr id="17" name="情人节策划-2">
            <a:extLst>
              <a:ext uri="{FF2B5EF4-FFF2-40B4-BE49-F238E27FC236}">
                <a16:creationId xmlns:a16="http://schemas.microsoft.com/office/drawing/2014/main" id="{6F8FBDF9-0389-4BF9-B859-CF849F11F9DE}"/>
              </a:ext>
            </a:extLst>
          </p:cNvPr>
          <p:cNvSpPr>
            <a:spLocks noGrp="1"/>
          </p:cNvSpPr>
          <p:nvPr>
            <p:ph type="body" sz="quarter" idx="15"/>
          </p:nvPr>
        </p:nvSpPr>
        <p:spPr/>
        <p:txBody>
          <a:bodyPr vert="horz" anchor="t" anchorCtr="0">
            <a:noAutofit/>
          </a:bodyPr>
          <a:lstStyle/>
          <a:p>
            <a:r>
              <a:rPr lang="zh-CN" altLang="en-US" dirty="0"/>
              <a:t>实施细节把控</a:t>
            </a:r>
          </a:p>
        </p:txBody>
      </p:sp>
      <p:sp>
        <p:nvSpPr>
          <p:cNvPr id="18" name="情人节策划-3">
            <a:extLst>
              <a:ext uri="{FF2B5EF4-FFF2-40B4-BE49-F238E27FC236}">
                <a16:creationId xmlns:a16="http://schemas.microsoft.com/office/drawing/2014/main" id="{C375AB28-BA60-432F-B79F-55397BE56986}"/>
              </a:ext>
            </a:extLst>
          </p:cNvPr>
          <p:cNvSpPr>
            <a:spLocks noGrp="1"/>
          </p:cNvSpPr>
          <p:nvPr>
            <p:ph type="body" sz="quarter" idx="16"/>
          </p:nvPr>
        </p:nvSpPr>
        <p:spPr/>
        <p:txBody>
          <a:bodyPr vert="horz" anchor="t" anchorCtr="0">
            <a:noAutofit/>
          </a:bodyPr>
          <a:lstStyle/>
          <a:p>
            <a:r>
              <a:rPr lang="en-US" altLang="zh-CN" dirty="0"/>
              <a:t>4</a:t>
            </a:r>
            <a:endParaRPr lang="zh-CN" altLang="en-US" dirty="0"/>
          </a:p>
        </p:txBody>
      </p:sp>
      <p:cxnSp>
        <p:nvCxnSpPr>
          <p:cNvPr id="5" name="情人节策划-4">
            <a:extLst>
              <a:ext uri="{FF2B5EF4-FFF2-40B4-BE49-F238E27FC236}">
                <a16:creationId xmlns:a16="http://schemas.microsoft.com/office/drawing/2014/main" id="{B966B968-86F1-4F4E-88C4-408D2B356B27}"/>
              </a:ext>
            </a:extLst>
          </p:cNvPr>
          <p:cNvCxnSpPr>
            <a:cxnSpLocks/>
          </p:cNvCxnSpPr>
          <p:nvPr/>
        </p:nvCxnSpPr>
        <p:spPr>
          <a:xfrm>
            <a:off x="4313234" y="3210500"/>
            <a:ext cx="6836006" cy="0"/>
          </a:xfrm>
          <a:prstGeom prst="line">
            <a:avLst/>
          </a:prstGeom>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情人节策划-5">
            <a:extLst>
              <a:ext uri="{FF2B5EF4-FFF2-40B4-BE49-F238E27FC236}">
                <a16:creationId xmlns:a16="http://schemas.microsoft.com/office/drawing/2014/main" id="{2F1FE354-0517-4B54-8F62-75B22B7101BB}"/>
              </a:ext>
            </a:extLst>
          </p:cNvPr>
          <p:cNvCxnSpPr>
            <a:cxnSpLocks/>
          </p:cNvCxnSpPr>
          <p:nvPr/>
        </p:nvCxnSpPr>
        <p:spPr>
          <a:xfrm>
            <a:off x="4976845" y="4540251"/>
            <a:ext cx="6172395" cy="0"/>
          </a:xfrm>
          <a:prstGeom prst="line">
            <a:avLst/>
          </a:prstGeom>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sp>
        <p:nvSpPr>
          <p:cNvPr id="44" name="情人节策划-6-1">
            <a:extLst>
              <a:ext uri="{FF2B5EF4-FFF2-40B4-BE49-F238E27FC236}">
                <a16:creationId xmlns:a16="http://schemas.microsoft.com/office/drawing/2014/main" id="{42DE5AFE-D621-470F-8939-6DEF2D8CEFC1}"/>
              </a:ext>
            </a:extLst>
          </p:cNvPr>
          <p:cNvSpPr/>
          <p:nvPr/>
        </p:nvSpPr>
        <p:spPr>
          <a:xfrm>
            <a:off x="4601709" y="2431342"/>
            <a:ext cx="6805504" cy="617605"/>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请在这里输入一段文字请在这里输入一段文字请在这里输入一段文字请在这里请在这里请在这里输入一段文字请在这里输入一段请在这里输入一段文字请在这里输入一段文字</a:t>
            </a:r>
          </a:p>
        </p:txBody>
      </p:sp>
      <p:sp>
        <p:nvSpPr>
          <p:cNvPr id="45" name="情人节策划-6-2">
            <a:extLst>
              <a:ext uri="{FF2B5EF4-FFF2-40B4-BE49-F238E27FC236}">
                <a16:creationId xmlns:a16="http://schemas.microsoft.com/office/drawing/2014/main" id="{8EEB734F-E0B4-49E4-9A94-3DBDAB15B1A0}"/>
              </a:ext>
            </a:extLst>
          </p:cNvPr>
          <p:cNvSpPr txBox="1"/>
          <p:nvPr/>
        </p:nvSpPr>
        <p:spPr>
          <a:xfrm>
            <a:off x="4601710" y="2042302"/>
            <a:ext cx="1882764" cy="400110"/>
          </a:xfrm>
          <a:prstGeom prst="rect">
            <a:avLst/>
          </a:prstGeom>
          <a:noFill/>
        </p:spPr>
        <p:txBody>
          <a:bodyPr vert="horz" wrap="square" rtlCol="0" anchor="t" anchorCtr="0">
            <a:noAutofit/>
          </a:bodyPr>
          <a:lstStyle/>
          <a:p>
            <a:pPr defTabSz="914491">
              <a:defRPr/>
            </a:pPr>
            <a:r>
              <a:rPr lang="en-US" altLang="zh-CN"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01  </a:t>
            </a:r>
            <a:r>
              <a:rPr lang="zh-CN" altLang="en-US"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报道交付</a:t>
            </a:r>
          </a:p>
        </p:txBody>
      </p:sp>
      <p:sp>
        <p:nvSpPr>
          <p:cNvPr id="48" name="情人节策划-7-1">
            <a:extLst>
              <a:ext uri="{FF2B5EF4-FFF2-40B4-BE49-F238E27FC236}">
                <a16:creationId xmlns:a16="http://schemas.microsoft.com/office/drawing/2014/main" id="{1F6BB24F-C67B-4A89-9550-B61E47CE0D8C}"/>
              </a:ext>
            </a:extLst>
          </p:cNvPr>
          <p:cNvSpPr/>
          <p:nvPr/>
        </p:nvSpPr>
        <p:spPr>
          <a:xfrm>
            <a:off x="5389909" y="3761093"/>
            <a:ext cx="6017304" cy="617605"/>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请在这里输入一段文字请在这里输入一段文字请在这里输入一段文字请在这里请在这里请在这里输入一段文字请在这里输入一段请在这里输入一段文字</a:t>
            </a:r>
          </a:p>
        </p:txBody>
      </p:sp>
      <p:sp>
        <p:nvSpPr>
          <p:cNvPr id="49" name="情人节策划-7-2">
            <a:extLst>
              <a:ext uri="{FF2B5EF4-FFF2-40B4-BE49-F238E27FC236}">
                <a16:creationId xmlns:a16="http://schemas.microsoft.com/office/drawing/2014/main" id="{4262C06C-689F-4983-B99D-DDEAA7D53DA5}"/>
              </a:ext>
            </a:extLst>
          </p:cNvPr>
          <p:cNvSpPr txBox="1"/>
          <p:nvPr/>
        </p:nvSpPr>
        <p:spPr>
          <a:xfrm>
            <a:off x="5389910" y="3372053"/>
            <a:ext cx="1882764" cy="400110"/>
          </a:xfrm>
          <a:prstGeom prst="rect">
            <a:avLst/>
          </a:prstGeom>
          <a:noFill/>
        </p:spPr>
        <p:txBody>
          <a:bodyPr vert="horz" wrap="square" rtlCol="0" anchor="t" anchorCtr="0">
            <a:noAutofit/>
          </a:bodyPr>
          <a:lstStyle/>
          <a:p>
            <a:pPr defTabSz="914491">
              <a:defRPr/>
            </a:pPr>
            <a:r>
              <a:rPr lang="en-US" altLang="zh-CN"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02  </a:t>
            </a:r>
            <a:r>
              <a:rPr lang="zh-CN" altLang="en-US"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互动有戏</a:t>
            </a:r>
          </a:p>
        </p:txBody>
      </p:sp>
      <p:sp>
        <p:nvSpPr>
          <p:cNvPr id="50" name="情人节策划-8-1">
            <a:extLst>
              <a:ext uri="{FF2B5EF4-FFF2-40B4-BE49-F238E27FC236}">
                <a16:creationId xmlns:a16="http://schemas.microsoft.com/office/drawing/2014/main" id="{432D8016-DB5B-4AD8-82F3-52202F77D072}"/>
              </a:ext>
            </a:extLst>
          </p:cNvPr>
          <p:cNvSpPr/>
          <p:nvPr/>
        </p:nvSpPr>
        <p:spPr>
          <a:xfrm>
            <a:off x="5936751" y="5090845"/>
            <a:ext cx="5394115" cy="617605"/>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请在这里输入一段文字请在这里输入一段文字请在这里输入一段文字请在这里请在这里请在这里输入一段文字请在这里输入一段请在</a:t>
            </a:r>
          </a:p>
        </p:txBody>
      </p:sp>
      <p:sp>
        <p:nvSpPr>
          <p:cNvPr id="51" name="情人节策划-8-2">
            <a:extLst>
              <a:ext uri="{FF2B5EF4-FFF2-40B4-BE49-F238E27FC236}">
                <a16:creationId xmlns:a16="http://schemas.microsoft.com/office/drawing/2014/main" id="{64618323-73B2-4636-8802-886B676AB9EB}"/>
              </a:ext>
            </a:extLst>
          </p:cNvPr>
          <p:cNvSpPr txBox="1"/>
          <p:nvPr/>
        </p:nvSpPr>
        <p:spPr>
          <a:xfrm>
            <a:off x="5936752" y="4701805"/>
            <a:ext cx="1882764" cy="400110"/>
          </a:xfrm>
          <a:prstGeom prst="rect">
            <a:avLst/>
          </a:prstGeom>
          <a:noFill/>
        </p:spPr>
        <p:txBody>
          <a:bodyPr vert="horz" wrap="square" rtlCol="0" anchor="t" anchorCtr="0">
            <a:noAutofit/>
          </a:bodyPr>
          <a:lstStyle/>
          <a:p>
            <a:pPr defTabSz="914491">
              <a:defRPr/>
            </a:pPr>
            <a:r>
              <a:rPr lang="en-US" altLang="zh-CN"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03  </a:t>
            </a:r>
            <a:r>
              <a:rPr lang="zh-CN" altLang="en-US"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奖励发放</a:t>
            </a:r>
          </a:p>
        </p:txBody>
      </p:sp>
      <p:grpSp>
        <p:nvGrpSpPr>
          <p:cNvPr id="4" name="组合 3">
            <a:extLst>
              <a:ext uri="{FF2B5EF4-FFF2-40B4-BE49-F238E27FC236}">
                <a16:creationId xmlns:a16="http://schemas.microsoft.com/office/drawing/2014/main" id="{00C0A0D0-A6D8-4986-8A61-410DA3D407A6}"/>
              </a:ext>
            </a:extLst>
          </p:cNvPr>
          <p:cNvGrpSpPr/>
          <p:nvPr/>
        </p:nvGrpSpPr>
        <p:grpSpPr>
          <a:xfrm>
            <a:off x="1076663" y="4292083"/>
            <a:ext cx="4496824" cy="1848384"/>
            <a:chOff x="1076663" y="4292083"/>
            <a:chExt cx="4496824" cy="1848384"/>
          </a:xfrm>
        </p:grpSpPr>
        <p:sp>
          <p:nvSpPr>
            <p:cNvPr id="31" name="情人节策划-9-1">
              <a:extLst>
                <a:ext uri="{FF2B5EF4-FFF2-40B4-BE49-F238E27FC236}">
                  <a16:creationId xmlns:a16="http://schemas.microsoft.com/office/drawing/2014/main" id="{10D06B25-B253-4FDB-977C-321E7EA56723}"/>
                </a:ext>
              </a:extLst>
            </p:cNvPr>
            <p:cNvSpPr/>
            <p:nvPr/>
          </p:nvSpPr>
          <p:spPr bwMode="auto">
            <a:xfrm>
              <a:off x="1553538" y="4292083"/>
              <a:ext cx="3282957" cy="500523"/>
            </a:xfrm>
            <a:custGeom>
              <a:avLst/>
              <a:gdLst>
                <a:gd name="T0" fmla="*/ 108 w 833"/>
                <a:gd name="T1" fmla="*/ 127 h 127"/>
                <a:gd name="T2" fmla="*/ 833 w 833"/>
                <a:gd name="T3" fmla="*/ 82 h 127"/>
                <a:gd name="T4" fmla="*/ 595 w 833"/>
                <a:gd name="T5" fmla="*/ 0 h 127"/>
                <a:gd name="T6" fmla="*/ 0 w 833"/>
                <a:gd name="T7" fmla="*/ 40 h 127"/>
                <a:gd name="T8" fmla="*/ 108 w 833"/>
                <a:gd name="T9" fmla="*/ 127 h 127"/>
              </a:gdLst>
              <a:ahLst/>
              <a:cxnLst>
                <a:cxn ang="0">
                  <a:pos x="T0" y="T1"/>
                </a:cxn>
                <a:cxn ang="0">
                  <a:pos x="T2" y="T3"/>
                </a:cxn>
                <a:cxn ang="0">
                  <a:pos x="T4" y="T5"/>
                </a:cxn>
                <a:cxn ang="0">
                  <a:pos x="T6" y="T7"/>
                </a:cxn>
                <a:cxn ang="0">
                  <a:pos x="T8" y="T9"/>
                </a:cxn>
              </a:cxnLst>
              <a:rect l="0" t="0" r="r" b="b"/>
              <a:pathLst>
                <a:path w="833" h="127">
                  <a:moveTo>
                    <a:pt x="108" y="127"/>
                  </a:moveTo>
                  <a:lnTo>
                    <a:pt x="833" y="82"/>
                  </a:lnTo>
                  <a:lnTo>
                    <a:pt x="595" y="0"/>
                  </a:lnTo>
                  <a:lnTo>
                    <a:pt x="0" y="40"/>
                  </a:lnTo>
                  <a:lnTo>
                    <a:pt x="108" y="127"/>
                  </a:lnTo>
                  <a:close/>
                </a:path>
              </a:pathLst>
            </a:custGeom>
            <a:solidFill>
              <a:schemeClr val="accent1">
                <a:lumMod val="60000"/>
                <a:lumOff val="40000"/>
              </a:schemeClr>
            </a:solidFill>
            <a:ln>
              <a:noFill/>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2" name="情人节策划-9-2">
              <a:extLst>
                <a:ext uri="{FF2B5EF4-FFF2-40B4-BE49-F238E27FC236}">
                  <a16:creationId xmlns:a16="http://schemas.microsoft.com/office/drawing/2014/main" id="{908F18F7-7CC5-4D42-A9C6-FC216ABAAB64}"/>
                </a:ext>
              </a:extLst>
            </p:cNvPr>
            <p:cNvSpPr/>
            <p:nvPr/>
          </p:nvSpPr>
          <p:spPr bwMode="auto">
            <a:xfrm>
              <a:off x="1076663" y="4449727"/>
              <a:ext cx="902518" cy="1690740"/>
            </a:xfrm>
            <a:custGeom>
              <a:avLst/>
              <a:gdLst>
                <a:gd name="T0" fmla="*/ 121 w 229"/>
                <a:gd name="T1" fmla="*/ 0 h 429"/>
                <a:gd name="T2" fmla="*/ 229 w 229"/>
                <a:gd name="T3" fmla="*/ 87 h 429"/>
                <a:gd name="T4" fmla="*/ 104 w 229"/>
                <a:gd name="T5" fmla="*/ 429 h 429"/>
                <a:gd name="T6" fmla="*/ 0 w 229"/>
                <a:gd name="T7" fmla="*/ 214 h 429"/>
                <a:gd name="T8" fmla="*/ 121 w 229"/>
                <a:gd name="T9" fmla="*/ 0 h 429"/>
              </a:gdLst>
              <a:ahLst/>
              <a:cxnLst>
                <a:cxn ang="0">
                  <a:pos x="T0" y="T1"/>
                </a:cxn>
                <a:cxn ang="0">
                  <a:pos x="T2" y="T3"/>
                </a:cxn>
                <a:cxn ang="0">
                  <a:pos x="T4" y="T5"/>
                </a:cxn>
                <a:cxn ang="0">
                  <a:pos x="T6" y="T7"/>
                </a:cxn>
                <a:cxn ang="0">
                  <a:pos x="T8" y="T9"/>
                </a:cxn>
              </a:cxnLst>
              <a:rect l="0" t="0" r="r" b="b"/>
              <a:pathLst>
                <a:path w="229" h="429">
                  <a:moveTo>
                    <a:pt x="121" y="0"/>
                  </a:moveTo>
                  <a:lnTo>
                    <a:pt x="229" y="87"/>
                  </a:lnTo>
                  <a:lnTo>
                    <a:pt x="104" y="429"/>
                  </a:lnTo>
                  <a:lnTo>
                    <a:pt x="0" y="214"/>
                  </a:lnTo>
                  <a:lnTo>
                    <a:pt x="121" y="0"/>
                  </a:lnTo>
                  <a:close/>
                </a:path>
              </a:pathLst>
            </a:custGeom>
            <a:solidFill>
              <a:schemeClr val="accent1"/>
            </a:solidFill>
            <a:ln>
              <a:noFill/>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3" name="情人节策划-9-3">
              <a:extLst>
                <a:ext uri="{FF2B5EF4-FFF2-40B4-BE49-F238E27FC236}">
                  <a16:creationId xmlns:a16="http://schemas.microsoft.com/office/drawing/2014/main" id="{F8DAB0F4-F768-4ACD-97F4-D72BD392FE4D}"/>
                </a:ext>
              </a:extLst>
            </p:cNvPr>
            <p:cNvSpPr/>
            <p:nvPr/>
          </p:nvSpPr>
          <p:spPr bwMode="auto">
            <a:xfrm>
              <a:off x="1486540" y="4615254"/>
              <a:ext cx="4086947" cy="1525213"/>
            </a:xfrm>
            <a:custGeom>
              <a:avLst/>
              <a:gdLst>
                <a:gd name="T0" fmla="*/ 125 w 1037"/>
                <a:gd name="T1" fmla="*/ 45 h 387"/>
                <a:gd name="T2" fmla="*/ 850 w 1037"/>
                <a:gd name="T3" fmla="*/ 0 h 387"/>
                <a:gd name="T4" fmla="*/ 1037 w 1037"/>
                <a:gd name="T5" fmla="*/ 276 h 387"/>
                <a:gd name="T6" fmla="*/ 0 w 1037"/>
                <a:gd name="T7" fmla="*/ 387 h 387"/>
                <a:gd name="T8" fmla="*/ 125 w 1037"/>
                <a:gd name="T9" fmla="*/ 45 h 387"/>
              </a:gdLst>
              <a:ahLst/>
              <a:cxnLst>
                <a:cxn ang="0">
                  <a:pos x="T0" y="T1"/>
                </a:cxn>
                <a:cxn ang="0">
                  <a:pos x="T2" y="T3"/>
                </a:cxn>
                <a:cxn ang="0">
                  <a:pos x="T4" y="T5"/>
                </a:cxn>
                <a:cxn ang="0">
                  <a:pos x="T6" y="T7"/>
                </a:cxn>
                <a:cxn ang="0">
                  <a:pos x="T8" y="T9"/>
                </a:cxn>
              </a:cxnLst>
              <a:rect l="0" t="0" r="r" b="b"/>
              <a:pathLst>
                <a:path w="1037" h="387">
                  <a:moveTo>
                    <a:pt x="125" y="45"/>
                  </a:moveTo>
                  <a:lnTo>
                    <a:pt x="850" y="0"/>
                  </a:lnTo>
                  <a:lnTo>
                    <a:pt x="1037" y="276"/>
                  </a:lnTo>
                  <a:lnTo>
                    <a:pt x="0" y="387"/>
                  </a:lnTo>
                  <a:lnTo>
                    <a:pt x="125" y="45"/>
                  </a:lnTo>
                  <a:close/>
                </a:path>
              </a:pathLst>
            </a:custGeom>
            <a:solidFill>
              <a:schemeClr val="accent2"/>
            </a:solidFill>
            <a:ln>
              <a:noFill/>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0" name="情人节策划-9-11">
              <a:extLst>
                <a:ext uri="{FF2B5EF4-FFF2-40B4-BE49-F238E27FC236}">
                  <a16:creationId xmlns:a16="http://schemas.microsoft.com/office/drawing/2014/main" id="{D980D879-C4C2-4ACB-8D94-6438B0D05DDB}"/>
                </a:ext>
              </a:extLst>
            </p:cNvPr>
            <p:cNvSpPr/>
            <p:nvPr/>
          </p:nvSpPr>
          <p:spPr>
            <a:xfrm flipH="1">
              <a:off x="4815338" y="4834256"/>
              <a:ext cx="570123" cy="570121"/>
            </a:xfrm>
            <a:prstGeom prst="ellipse">
              <a:avLst/>
            </a:prstGeom>
            <a:solidFill>
              <a:schemeClr val="accent1"/>
            </a:solidFill>
            <a:ln w="38100">
              <a:solidFill>
                <a:schemeClr val="bg1"/>
              </a:solidFill>
            </a:ln>
          </p:spPr>
          <p:style>
            <a:lnRef idx="2">
              <a:schemeClr val="dk1"/>
            </a:lnRef>
            <a:fillRef idx="1">
              <a:schemeClr val="lt1"/>
            </a:fillRef>
            <a:effectRef idx="0">
              <a:schemeClr val="dk1"/>
            </a:effectRef>
            <a:fontRef idx="minor">
              <a:schemeClr val="dk1"/>
            </a:fontRef>
          </p:style>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4" name="情人节策划-9-12">
              <a:extLst>
                <a:ext uri="{FF2B5EF4-FFF2-40B4-BE49-F238E27FC236}">
                  <a16:creationId xmlns:a16="http://schemas.microsoft.com/office/drawing/2014/main" id="{85D90798-D34F-4FBC-8072-C2EC36AB4A75}"/>
                </a:ext>
              </a:extLst>
            </p:cNvPr>
            <p:cNvSpPr txBox="1"/>
            <p:nvPr/>
          </p:nvSpPr>
          <p:spPr>
            <a:xfrm rot="21309024">
              <a:off x="2629958" y="5009147"/>
              <a:ext cx="1826564" cy="700774"/>
            </a:xfrm>
            <a:prstGeom prst="rect">
              <a:avLst/>
            </a:prstGeom>
            <a:noFill/>
          </p:spPr>
          <p:txBody>
            <a:bodyPr vert="horz" wrap="none" rtlCol="0" anchor="t" anchorCtr="0">
              <a:noAutofit/>
            </a:bodyPr>
            <a:lstStyle/>
            <a:p>
              <a:pPr algn="ctr" defTabSz="914491">
                <a:defRPr/>
              </a:pPr>
              <a:r>
                <a:rPr lang="zh-CN" altLang="en-US" sz="2800" b="1"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rPr>
                <a:t>奖励发放</a:t>
              </a:r>
            </a:p>
          </p:txBody>
        </p:sp>
        <p:sp>
          <p:nvSpPr>
            <p:cNvPr id="59" name="情人节策划-9-15">
              <a:extLst>
                <a:ext uri="{FF2B5EF4-FFF2-40B4-BE49-F238E27FC236}">
                  <a16:creationId xmlns:a16="http://schemas.microsoft.com/office/drawing/2014/main" id="{1887C520-06B0-408B-9C44-A9860D22A97F}"/>
                </a:ext>
              </a:extLst>
            </p:cNvPr>
            <p:cNvSpPr/>
            <p:nvPr/>
          </p:nvSpPr>
          <p:spPr bwMode="auto">
            <a:xfrm>
              <a:off x="4939677" y="4961810"/>
              <a:ext cx="321443" cy="315013"/>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3" name="组合 2">
            <a:extLst>
              <a:ext uri="{FF2B5EF4-FFF2-40B4-BE49-F238E27FC236}">
                <a16:creationId xmlns:a16="http://schemas.microsoft.com/office/drawing/2014/main" id="{A204ED7E-02DA-4CCB-8363-B5C9A398D2F0}"/>
              </a:ext>
            </a:extLst>
          </p:cNvPr>
          <p:cNvGrpSpPr/>
          <p:nvPr/>
        </p:nvGrpSpPr>
        <p:grpSpPr>
          <a:xfrm>
            <a:off x="1585062" y="3358053"/>
            <a:ext cx="3200196" cy="1308452"/>
            <a:chOff x="1585062" y="3358053"/>
            <a:chExt cx="3200196" cy="1308452"/>
          </a:xfrm>
        </p:grpSpPr>
        <p:sp>
          <p:nvSpPr>
            <p:cNvPr id="26" name="情人节策划-9-7">
              <a:extLst>
                <a:ext uri="{FF2B5EF4-FFF2-40B4-BE49-F238E27FC236}">
                  <a16:creationId xmlns:a16="http://schemas.microsoft.com/office/drawing/2014/main" id="{656186EB-FD9E-4771-941C-22EAC3AEB626}"/>
                </a:ext>
              </a:extLst>
            </p:cNvPr>
            <p:cNvSpPr/>
            <p:nvPr/>
          </p:nvSpPr>
          <p:spPr bwMode="auto">
            <a:xfrm>
              <a:off x="1585062" y="3358053"/>
              <a:ext cx="910401" cy="1308452"/>
            </a:xfrm>
            <a:custGeom>
              <a:avLst/>
              <a:gdLst>
                <a:gd name="T0" fmla="*/ 148 w 231"/>
                <a:gd name="T1" fmla="*/ 0 h 332"/>
                <a:gd name="T2" fmla="*/ 231 w 231"/>
                <a:gd name="T3" fmla="*/ 0 h 332"/>
                <a:gd name="T4" fmla="*/ 113 w 231"/>
                <a:gd name="T5" fmla="*/ 332 h 332"/>
                <a:gd name="T6" fmla="*/ 0 w 231"/>
                <a:gd name="T7" fmla="*/ 256 h 332"/>
                <a:gd name="T8" fmla="*/ 148 w 231"/>
                <a:gd name="T9" fmla="*/ 0 h 332"/>
              </a:gdLst>
              <a:ahLst/>
              <a:cxnLst>
                <a:cxn ang="0">
                  <a:pos x="T0" y="T1"/>
                </a:cxn>
                <a:cxn ang="0">
                  <a:pos x="T2" y="T3"/>
                </a:cxn>
                <a:cxn ang="0">
                  <a:pos x="T4" y="T5"/>
                </a:cxn>
                <a:cxn ang="0">
                  <a:pos x="T6" y="T7"/>
                </a:cxn>
                <a:cxn ang="0">
                  <a:pos x="T8" y="T9"/>
                </a:cxn>
              </a:cxnLst>
              <a:rect l="0" t="0" r="r" b="b"/>
              <a:pathLst>
                <a:path w="231" h="332">
                  <a:moveTo>
                    <a:pt x="148" y="0"/>
                  </a:moveTo>
                  <a:lnTo>
                    <a:pt x="231" y="0"/>
                  </a:lnTo>
                  <a:lnTo>
                    <a:pt x="113" y="332"/>
                  </a:lnTo>
                  <a:lnTo>
                    <a:pt x="0" y="256"/>
                  </a:lnTo>
                  <a:lnTo>
                    <a:pt x="148" y="0"/>
                  </a:lnTo>
                  <a:close/>
                </a:path>
              </a:pathLst>
            </a:custGeom>
            <a:solidFill>
              <a:schemeClr val="accent3"/>
            </a:solidFill>
            <a:ln>
              <a:noFill/>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7" name="情人节策划-9-8">
              <a:extLst>
                <a:ext uri="{FF2B5EF4-FFF2-40B4-BE49-F238E27FC236}">
                  <a16:creationId xmlns:a16="http://schemas.microsoft.com/office/drawing/2014/main" id="{E6C00B48-96A7-4C8C-A1C3-2E16001D886C}"/>
                </a:ext>
              </a:extLst>
            </p:cNvPr>
            <p:cNvSpPr/>
            <p:nvPr/>
          </p:nvSpPr>
          <p:spPr bwMode="auto">
            <a:xfrm>
              <a:off x="2030411" y="3358053"/>
              <a:ext cx="2754847" cy="1308452"/>
            </a:xfrm>
            <a:custGeom>
              <a:avLst/>
              <a:gdLst>
                <a:gd name="T0" fmla="*/ 118 w 699"/>
                <a:gd name="T1" fmla="*/ 0 h 332"/>
                <a:gd name="T2" fmla="*/ 505 w 699"/>
                <a:gd name="T3" fmla="*/ 0 h 332"/>
                <a:gd name="T4" fmla="*/ 699 w 699"/>
                <a:gd name="T5" fmla="*/ 295 h 332"/>
                <a:gd name="T6" fmla="*/ 0 w 699"/>
                <a:gd name="T7" fmla="*/ 332 h 332"/>
                <a:gd name="T8" fmla="*/ 118 w 699"/>
                <a:gd name="T9" fmla="*/ 0 h 332"/>
              </a:gdLst>
              <a:ahLst/>
              <a:cxnLst>
                <a:cxn ang="0">
                  <a:pos x="T0" y="T1"/>
                </a:cxn>
                <a:cxn ang="0">
                  <a:pos x="T2" y="T3"/>
                </a:cxn>
                <a:cxn ang="0">
                  <a:pos x="T4" y="T5"/>
                </a:cxn>
                <a:cxn ang="0">
                  <a:pos x="T6" y="T7"/>
                </a:cxn>
                <a:cxn ang="0">
                  <a:pos x="T8" y="T9"/>
                </a:cxn>
              </a:cxnLst>
              <a:rect l="0" t="0" r="r" b="b"/>
              <a:pathLst>
                <a:path w="699" h="332">
                  <a:moveTo>
                    <a:pt x="118" y="0"/>
                  </a:moveTo>
                  <a:lnTo>
                    <a:pt x="505" y="0"/>
                  </a:lnTo>
                  <a:lnTo>
                    <a:pt x="699" y="295"/>
                  </a:lnTo>
                  <a:lnTo>
                    <a:pt x="0" y="332"/>
                  </a:lnTo>
                  <a:lnTo>
                    <a:pt x="118" y="0"/>
                  </a:lnTo>
                  <a:close/>
                </a:path>
              </a:pathLst>
            </a:custGeom>
            <a:solidFill>
              <a:schemeClr val="accent4"/>
            </a:solidFill>
            <a:ln>
              <a:noFill/>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2" name="情人节策划-9-10">
              <a:extLst>
                <a:ext uri="{FF2B5EF4-FFF2-40B4-BE49-F238E27FC236}">
                  <a16:creationId xmlns:a16="http://schemas.microsoft.com/office/drawing/2014/main" id="{312E707A-C9C6-4BBB-A2AC-7D96B7EC659A}"/>
                </a:ext>
              </a:extLst>
            </p:cNvPr>
            <p:cNvSpPr/>
            <p:nvPr/>
          </p:nvSpPr>
          <p:spPr>
            <a:xfrm flipH="1">
              <a:off x="4035041" y="3543990"/>
              <a:ext cx="570123" cy="570121"/>
            </a:xfrm>
            <a:prstGeom prst="ellipse">
              <a:avLst/>
            </a:prstGeom>
            <a:solidFill>
              <a:schemeClr val="accent2"/>
            </a:solidFill>
            <a:ln w="38100">
              <a:solidFill>
                <a:schemeClr val="bg1"/>
              </a:solidFill>
            </a:ln>
          </p:spPr>
          <p:style>
            <a:lnRef idx="2">
              <a:schemeClr val="dk1"/>
            </a:lnRef>
            <a:fillRef idx="1">
              <a:schemeClr val="lt1"/>
            </a:fillRef>
            <a:effectRef idx="0">
              <a:schemeClr val="dk1"/>
            </a:effectRef>
            <a:fontRef idx="minor">
              <a:schemeClr val="dk1"/>
            </a:fontRef>
          </p:style>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5" name="情人节策划-9-13">
              <a:extLst>
                <a:ext uri="{FF2B5EF4-FFF2-40B4-BE49-F238E27FC236}">
                  <a16:creationId xmlns:a16="http://schemas.microsoft.com/office/drawing/2014/main" id="{D1ED3B49-54E4-4833-893A-FA942F2AF52E}"/>
                </a:ext>
              </a:extLst>
            </p:cNvPr>
            <p:cNvSpPr txBox="1"/>
            <p:nvPr/>
          </p:nvSpPr>
          <p:spPr>
            <a:xfrm rot="21309024">
              <a:off x="2703086" y="3854318"/>
              <a:ext cx="1268802" cy="404220"/>
            </a:xfrm>
            <a:prstGeom prst="rect">
              <a:avLst/>
            </a:prstGeom>
            <a:noFill/>
          </p:spPr>
          <p:txBody>
            <a:bodyPr vert="horz" wrap="none" rtlCol="0" anchor="t" anchorCtr="0">
              <a:noAutofit/>
            </a:bodyPr>
            <a:lstStyle/>
            <a:p>
              <a:pPr algn="ctr" defTabSz="914491">
                <a:defRPr/>
              </a:pPr>
              <a:r>
                <a:rPr lang="zh-CN" altLang="en-US" sz="2000" b="1"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rPr>
                <a:t>互动有戏</a:t>
              </a:r>
            </a:p>
          </p:txBody>
        </p:sp>
        <p:sp>
          <p:nvSpPr>
            <p:cNvPr id="60" name="情人节策划-9-16">
              <a:extLst>
                <a:ext uri="{FF2B5EF4-FFF2-40B4-BE49-F238E27FC236}">
                  <a16:creationId xmlns:a16="http://schemas.microsoft.com/office/drawing/2014/main" id="{28AE7FC1-60F7-4628-B9BA-C5899846390E}"/>
                </a:ext>
              </a:extLst>
            </p:cNvPr>
            <p:cNvSpPr/>
            <p:nvPr/>
          </p:nvSpPr>
          <p:spPr bwMode="auto">
            <a:xfrm>
              <a:off x="4190345" y="3657898"/>
              <a:ext cx="259515" cy="342304"/>
            </a:xfrm>
            <a:custGeom>
              <a:avLst/>
              <a:gdLst>
                <a:gd name="connsiteX0" fmla="*/ 1572418 w 3144837"/>
                <a:gd name="connsiteY0" fmla="*/ 1835058 h 4148138"/>
                <a:gd name="connsiteX1" fmla="*/ 687639 w 3144837"/>
                <a:gd name="connsiteY1" fmla="*/ 2718594 h 4148138"/>
                <a:gd name="connsiteX2" fmla="*/ 1572418 w 3144837"/>
                <a:gd name="connsiteY2" fmla="*/ 3602131 h 4148138"/>
                <a:gd name="connsiteX3" fmla="*/ 2457198 w 3144837"/>
                <a:gd name="connsiteY3" fmla="*/ 2718594 h 4148138"/>
                <a:gd name="connsiteX4" fmla="*/ 1572418 w 3144837"/>
                <a:gd name="connsiteY4" fmla="*/ 1835058 h 4148138"/>
                <a:gd name="connsiteX5" fmla="*/ 1572418 w 3144837"/>
                <a:gd name="connsiteY5" fmla="*/ 1590675 h 4148138"/>
                <a:gd name="connsiteX6" fmla="*/ 2701924 w 3144837"/>
                <a:gd name="connsiteY6" fmla="*/ 2718594 h 4148138"/>
                <a:gd name="connsiteX7" fmla="*/ 1572418 w 3144837"/>
                <a:gd name="connsiteY7" fmla="*/ 3846513 h 4148138"/>
                <a:gd name="connsiteX8" fmla="*/ 442912 w 3144837"/>
                <a:gd name="connsiteY8" fmla="*/ 2718594 h 4148138"/>
                <a:gd name="connsiteX9" fmla="*/ 1572418 w 3144837"/>
                <a:gd name="connsiteY9" fmla="*/ 1590675 h 4148138"/>
                <a:gd name="connsiteX10" fmla="*/ 1053295 w 3144837"/>
                <a:gd name="connsiteY10" fmla="*/ 1087439 h 4148138"/>
                <a:gd name="connsiteX11" fmla="*/ 1267715 w 3144837"/>
                <a:gd name="connsiteY11" fmla="*/ 1279202 h 4148138"/>
                <a:gd name="connsiteX12" fmla="*/ 244515 w 3144837"/>
                <a:gd name="connsiteY12" fmla="*/ 2572667 h 4148138"/>
                <a:gd name="connsiteX13" fmla="*/ 1572419 w 3144837"/>
                <a:gd name="connsiteY13" fmla="*/ 3903733 h 4148138"/>
                <a:gd name="connsiteX14" fmla="*/ 2904084 w 3144837"/>
                <a:gd name="connsiteY14" fmla="*/ 2572667 h 4148138"/>
                <a:gd name="connsiteX15" fmla="*/ 1877122 w 3144837"/>
                <a:gd name="connsiteY15" fmla="*/ 1279202 h 4148138"/>
                <a:gd name="connsiteX16" fmla="*/ 2091542 w 3144837"/>
                <a:gd name="connsiteY16" fmla="*/ 1087439 h 4148138"/>
                <a:gd name="connsiteX17" fmla="*/ 3144837 w 3144837"/>
                <a:gd name="connsiteY17" fmla="*/ 2572667 h 4148138"/>
                <a:gd name="connsiteX18" fmla="*/ 1572419 w 3144837"/>
                <a:gd name="connsiteY18" fmla="*/ 4148138 h 4148138"/>
                <a:gd name="connsiteX19" fmla="*/ 0 w 3144837"/>
                <a:gd name="connsiteY19" fmla="*/ 2572667 h 4148138"/>
                <a:gd name="connsiteX20" fmla="*/ 1053295 w 3144837"/>
                <a:gd name="connsiteY20" fmla="*/ 1087439 h 4148138"/>
                <a:gd name="connsiteX21" fmla="*/ 2109787 w 3144837"/>
                <a:gd name="connsiteY21" fmla="*/ 431800 h 4148138"/>
                <a:gd name="connsiteX22" fmla="*/ 2622549 w 3144837"/>
                <a:gd name="connsiteY22" fmla="*/ 431800 h 4148138"/>
                <a:gd name="connsiteX23" fmla="*/ 1763712 w 3144837"/>
                <a:gd name="connsiteY23" fmla="*/ 1206500 h 4148138"/>
                <a:gd name="connsiteX24" fmla="*/ 1162050 w 3144837"/>
                <a:gd name="connsiteY24" fmla="*/ 431800 h 4148138"/>
                <a:gd name="connsiteX25" fmla="*/ 1982787 w 3144837"/>
                <a:gd name="connsiteY25" fmla="*/ 431800 h 4148138"/>
                <a:gd name="connsiteX26" fmla="*/ 1625126 w 3144837"/>
                <a:gd name="connsiteY26" fmla="*/ 1229050 h 4148138"/>
                <a:gd name="connsiteX27" fmla="*/ 1519711 w 3144837"/>
                <a:gd name="connsiteY27" fmla="*/ 1229050 h 4148138"/>
                <a:gd name="connsiteX28" fmla="*/ 1162050 w 3144837"/>
                <a:gd name="connsiteY28" fmla="*/ 431800 h 4148138"/>
                <a:gd name="connsiteX29" fmla="*/ 522287 w 3144837"/>
                <a:gd name="connsiteY29" fmla="*/ 431800 h 4148138"/>
                <a:gd name="connsiteX30" fmla="*/ 1035049 w 3144837"/>
                <a:gd name="connsiteY30" fmla="*/ 431800 h 4148138"/>
                <a:gd name="connsiteX31" fmla="*/ 1381124 w 3144837"/>
                <a:gd name="connsiteY31" fmla="*/ 1206500 h 4148138"/>
                <a:gd name="connsiteX32" fmla="*/ 2139950 w 3144837"/>
                <a:gd name="connsiteY32" fmla="*/ 71438 h 4148138"/>
                <a:gd name="connsiteX33" fmla="*/ 2035175 w 3144837"/>
                <a:gd name="connsiteY33" fmla="*/ 312739 h 4148138"/>
                <a:gd name="connsiteX34" fmla="*/ 1771650 w 3144837"/>
                <a:gd name="connsiteY34" fmla="*/ 312739 h 4148138"/>
                <a:gd name="connsiteX35" fmla="*/ 1004887 w 3144837"/>
                <a:gd name="connsiteY35" fmla="*/ 71438 h 4148138"/>
                <a:gd name="connsiteX36" fmla="*/ 1373187 w 3144837"/>
                <a:gd name="connsiteY36" fmla="*/ 312738 h 4148138"/>
                <a:gd name="connsiteX37" fmla="*/ 1109662 w 3144837"/>
                <a:gd name="connsiteY37" fmla="*/ 312738 h 4148138"/>
                <a:gd name="connsiteX38" fmla="*/ 2287587 w 3144837"/>
                <a:gd name="connsiteY38" fmla="*/ 33338 h 4148138"/>
                <a:gd name="connsiteX39" fmla="*/ 2614612 w 3144837"/>
                <a:gd name="connsiteY39" fmla="*/ 312738 h 4148138"/>
                <a:gd name="connsiteX40" fmla="*/ 2163762 w 3144837"/>
                <a:gd name="connsiteY40" fmla="*/ 312738 h 4148138"/>
                <a:gd name="connsiteX41" fmla="*/ 857250 w 3144837"/>
                <a:gd name="connsiteY41" fmla="*/ 33338 h 4148138"/>
                <a:gd name="connsiteX42" fmla="*/ 981075 w 3144837"/>
                <a:gd name="connsiteY42" fmla="*/ 312738 h 4148138"/>
                <a:gd name="connsiteX43" fmla="*/ 533400 w 3144837"/>
                <a:gd name="connsiteY43" fmla="*/ 312738 h 4148138"/>
                <a:gd name="connsiteX44" fmla="*/ 1106487 w 3144837"/>
                <a:gd name="connsiteY44" fmla="*/ 0 h 4148138"/>
                <a:gd name="connsiteX45" fmla="*/ 2038349 w 3144837"/>
                <a:gd name="connsiteY45" fmla="*/ 0 h 4148138"/>
                <a:gd name="connsiteX46" fmla="*/ 1571624 w 3144837"/>
                <a:gd name="connsiteY46" fmla="*/ 300038 h 414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44837" h="4148138">
                  <a:moveTo>
                    <a:pt x="1572418" y="1835058"/>
                  </a:moveTo>
                  <a:cubicBezTo>
                    <a:pt x="1082965" y="1835058"/>
                    <a:pt x="687639" y="2229829"/>
                    <a:pt x="687639" y="2718594"/>
                  </a:cubicBezTo>
                  <a:cubicBezTo>
                    <a:pt x="687639" y="3203599"/>
                    <a:pt x="1082965" y="3602131"/>
                    <a:pt x="1572418" y="3602131"/>
                  </a:cubicBezTo>
                  <a:cubicBezTo>
                    <a:pt x="2061871" y="3602131"/>
                    <a:pt x="2457198" y="3203599"/>
                    <a:pt x="2457198" y="2718594"/>
                  </a:cubicBezTo>
                  <a:cubicBezTo>
                    <a:pt x="2457198" y="2229829"/>
                    <a:pt x="2061871" y="1835058"/>
                    <a:pt x="1572418" y="1835058"/>
                  </a:cubicBezTo>
                  <a:close/>
                  <a:moveTo>
                    <a:pt x="1572418" y="1590675"/>
                  </a:moveTo>
                  <a:cubicBezTo>
                    <a:pt x="2197411" y="1590675"/>
                    <a:pt x="2701924" y="2094479"/>
                    <a:pt x="2701924" y="2718594"/>
                  </a:cubicBezTo>
                  <a:cubicBezTo>
                    <a:pt x="2701924" y="3338950"/>
                    <a:pt x="2197411" y="3846513"/>
                    <a:pt x="1572418" y="3846513"/>
                  </a:cubicBezTo>
                  <a:cubicBezTo>
                    <a:pt x="951190" y="3846513"/>
                    <a:pt x="442912" y="3338950"/>
                    <a:pt x="442912" y="2718594"/>
                  </a:cubicBezTo>
                  <a:cubicBezTo>
                    <a:pt x="442912" y="2094479"/>
                    <a:pt x="951190" y="1590675"/>
                    <a:pt x="1572418" y="1590675"/>
                  </a:cubicBezTo>
                  <a:close/>
                  <a:moveTo>
                    <a:pt x="1053295" y="1087439"/>
                  </a:moveTo>
                  <a:cubicBezTo>
                    <a:pt x="1053295" y="1087439"/>
                    <a:pt x="1053295" y="1087439"/>
                    <a:pt x="1267715" y="1279202"/>
                  </a:cubicBezTo>
                  <a:cubicBezTo>
                    <a:pt x="680880" y="1418325"/>
                    <a:pt x="244515" y="1944735"/>
                    <a:pt x="244515" y="2572667"/>
                  </a:cubicBezTo>
                  <a:cubicBezTo>
                    <a:pt x="244515" y="3305882"/>
                    <a:pt x="838874" y="3903733"/>
                    <a:pt x="1572419" y="3903733"/>
                  </a:cubicBezTo>
                  <a:cubicBezTo>
                    <a:pt x="2305963" y="3903733"/>
                    <a:pt x="2904084" y="3305882"/>
                    <a:pt x="2904084" y="2572667"/>
                  </a:cubicBezTo>
                  <a:cubicBezTo>
                    <a:pt x="2904084" y="1944735"/>
                    <a:pt x="2463957" y="1418325"/>
                    <a:pt x="1877122" y="1279202"/>
                  </a:cubicBezTo>
                  <a:cubicBezTo>
                    <a:pt x="1877122" y="1279202"/>
                    <a:pt x="1877122" y="1279202"/>
                    <a:pt x="2091542" y="1087439"/>
                  </a:cubicBezTo>
                  <a:cubicBezTo>
                    <a:pt x="2704710" y="1301763"/>
                    <a:pt x="3144837" y="1888334"/>
                    <a:pt x="3144837" y="2572667"/>
                  </a:cubicBezTo>
                  <a:cubicBezTo>
                    <a:pt x="3144837" y="3441244"/>
                    <a:pt x="2441387" y="4148138"/>
                    <a:pt x="1572419" y="4148138"/>
                  </a:cubicBezTo>
                  <a:cubicBezTo>
                    <a:pt x="703451" y="4148138"/>
                    <a:pt x="0" y="3441244"/>
                    <a:pt x="0" y="2572667"/>
                  </a:cubicBezTo>
                  <a:cubicBezTo>
                    <a:pt x="0" y="1888334"/>
                    <a:pt x="440127" y="1301763"/>
                    <a:pt x="1053295" y="1087439"/>
                  </a:cubicBezTo>
                  <a:close/>
                  <a:moveTo>
                    <a:pt x="2109787" y="431800"/>
                  </a:moveTo>
                  <a:lnTo>
                    <a:pt x="2622549" y="431800"/>
                  </a:lnTo>
                  <a:lnTo>
                    <a:pt x="1763712" y="1206500"/>
                  </a:lnTo>
                  <a:close/>
                  <a:moveTo>
                    <a:pt x="1162050" y="431800"/>
                  </a:moveTo>
                  <a:lnTo>
                    <a:pt x="1982787" y="431800"/>
                  </a:lnTo>
                  <a:cubicBezTo>
                    <a:pt x="1982787" y="431800"/>
                    <a:pt x="1982787" y="431800"/>
                    <a:pt x="1625126" y="1229050"/>
                  </a:cubicBezTo>
                  <a:cubicBezTo>
                    <a:pt x="1606302" y="1277938"/>
                    <a:pt x="1538535" y="1277938"/>
                    <a:pt x="1519711" y="1229050"/>
                  </a:cubicBezTo>
                  <a:cubicBezTo>
                    <a:pt x="1519711" y="1229050"/>
                    <a:pt x="1519711" y="1229050"/>
                    <a:pt x="1162050" y="431800"/>
                  </a:cubicBezTo>
                  <a:close/>
                  <a:moveTo>
                    <a:pt x="522287" y="431800"/>
                  </a:moveTo>
                  <a:lnTo>
                    <a:pt x="1035049" y="431800"/>
                  </a:lnTo>
                  <a:lnTo>
                    <a:pt x="1381124" y="1206500"/>
                  </a:lnTo>
                  <a:close/>
                  <a:moveTo>
                    <a:pt x="2139950" y="71438"/>
                  </a:moveTo>
                  <a:lnTo>
                    <a:pt x="2035175" y="312739"/>
                  </a:lnTo>
                  <a:lnTo>
                    <a:pt x="1771650" y="312739"/>
                  </a:lnTo>
                  <a:close/>
                  <a:moveTo>
                    <a:pt x="1004887" y="71438"/>
                  </a:moveTo>
                  <a:lnTo>
                    <a:pt x="1373187" y="312738"/>
                  </a:lnTo>
                  <a:lnTo>
                    <a:pt x="1109662" y="312738"/>
                  </a:lnTo>
                  <a:close/>
                  <a:moveTo>
                    <a:pt x="2287587" y="33338"/>
                  </a:moveTo>
                  <a:lnTo>
                    <a:pt x="2614612" y="312738"/>
                  </a:lnTo>
                  <a:lnTo>
                    <a:pt x="2163762" y="312738"/>
                  </a:lnTo>
                  <a:close/>
                  <a:moveTo>
                    <a:pt x="857250" y="33338"/>
                  </a:moveTo>
                  <a:lnTo>
                    <a:pt x="981075" y="312738"/>
                  </a:lnTo>
                  <a:lnTo>
                    <a:pt x="533400" y="312738"/>
                  </a:lnTo>
                  <a:close/>
                  <a:moveTo>
                    <a:pt x="1106487" y="0"/>
                  </a:moveTo>
                  <a:lnTo>
                    <a:pt x="2038349" y="0"/>
                  </a:lnTo>
                  <a:lnTo>
                    <a:pt x="1571624" y="300038"/>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2" name="组合 1">
            <a:extLst>
              <a:ext uri="{FF2B5EF4-FFF2-40B4-BE49-F238E27FC236}">
                <a16:creationId xmlns:a16="http://schemas.microsoft.com/office/drawing/2014/main" id="{3CFB1397-C764-431D-AD3D-8CF90DC44528}"/>
              </a:ext>
            </a:extLst>
          </p:cNvPr>
          <p:cNvGrpSpPr/>
          <p:nvPr/>
        </p:nvGrpSpPr>
        <p:grpSpPr>
          <a:xfrm>
            <a:off x="2243227" y="1860423"/>
            <a:ext cx="1706508" cy="1435712"/>
            <a:chOff x="2243227" y="1860423"/>
            <a:chExt cx="1706508" cy="1435712"/>
          </a:xfrm>
        </p:grpSpPr>
        <p:sp>
          <p:nvSpPr>
            <p:cNvPr id="28" name="情人节策划-9-4">
              <a:extLst>
                <a:ext uri="{FF2B5EF4-FFF2-40B4-BE49-F238E27FC236}">
                  <a16:creationId xmlns:a16="http://schemas.microsoft.com/office/drawing/2014/main" id="{530CD023-322D-47F2-84EB-F5790C7D8A95}"/>
                </a:ext>
              </a:extLst>
            </p:cNvPr>
            <p:cNvSpPr/>
            <p:nvPr/>
          </p:nvSpPr>
          <p:spPr bwMode="auto">
            <a:xfrm>
              <a:off x="2243227" y="1860423"/>
              <a:ext cx="807931" cy="1403040"/>
            </a:xfrm>
            <a:custGeom>
              <a:avLst/>
              <a:gdLst>
                <a:gd name="T0" fmla="*/ 205 w 205"/>
                <a:gd name="T1" fmla="*/ 0 h 356"/>
                <a:gd name="T2" fmla="*/ 77 w 205"/>
                <a:gd name="T3" fmla="*/ 348 h 356"/>
                <a:gd name="T4" fmla="*/ 0 w 205"/>
                <a:gd name="T5" fmla="*/ 356 h 356"/>
                <a:gd name="T6" fmla="*/ 205 w 205"/>
                <a:gd name="T7" fmla="*/ 0 h 356"/>
              </a:gdLst>
              <a:ahLst/>
              <a:cxnLst>
                <a:cxn ang="0">
                  <a:pos x="T0" y="T1"/>
                </a:cxn>
                <a:cxn ang="0">
                  <a:pos x="T2" y="T3"/>
                </a:cxn>
                <a:cxn ang="0">
                  <a:pos x="T4" y="T5"/>
                </a:cxn>
                <a:cxn ang="0">
                  <a:pos x="T6" y="T7"/>
                </a:cxn>
              </a:cxnLst>
              <a:rect l="0" t="0" r="r" b="b"/>
              <a:pathLst>
                <a:path w="205" h="356">
                  <a:moveTo>
                    <a:pt x="205" y="0"/>
                  </a:moveTo>
                  <a:lnTo>
                    <a:pt x="77" y="348"/>
                  </a:lnTo>
                  <a:lnTo>
                    <a:pt x="0" y="356"/>
                  </a:lnTo>
                  <a:lnTo>
                    <a:pt x="205" y="0"/>
                  </a:lnTo>
                  <a:close/>
                </a:path>
              </a:pathLst>
            </a:custGeom>
            <a:solidFill>
              <a:schemeClr val="accent1"/>
            </a:solidFill>
            <a:ln>
              <a:noFill/>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9" name="情人节策划-9-5">
              <a:extLst>
                <a:ext uri="{FF2B5EF4-FFF2-40B4-BE49-F238E27FC236}">
                  <a16:creationId xmlns:a16="http://schemas.microsoft.com/office/drawing/2014/main" id="{FCC3EB59-C7F0-4A75-B57A-7C75572EAAE3}"/>
                </a:ext>
              </a:extLst>
            </p:cNvPr>
            <p:cNvSpPr/>
            <p:nvPr/>
          </p:nvSpPr>
          <p:spPr bwMode="auto">
            <a:xfrm>
              <a:off x="2546691" y="1860423"/>
              <a:ext cx="1403040" cy="1371512"/>
            </a:xfrm>
            <a:custGeom>
              <a:avLst/>
              <a:gdLst>
                <a:gd name="T0" fmla="*/ 356 w 356"/>
                <a:gd name="T1" fmla="*/ 346 h 348"/>
                <a:gd name="T2" fmla="*/ 128 w 356"/>
                <a:gd name="T3" fmla="*/ 0 h 348"/>
                <a:gd name="T4" fmla="*/ 0 w 356"/>
                <a:gd name="T5" fmla="*/ 348 h 348"/>
                <a:gd name="T6" fmla="*/ 356 w 356"/>
                <a:gd name="T7" fmla="*/ 346 h 348"/>
              </a:gdLst>
              <a:ahLst/>
              <a:cxnLst>
                <a:cxn ang="0">
                  <a:pos x="T0" y="T1"/>
                </a:cxn>
                <a:cxn ang="0">
                  <a:pos x="T2" y="T3"/>
                </a:cxn>
                <a:cxn ang="0">
                  <a:pos x="T4" y="T5"/>
                </a:cxn>
                <a:cxn ang="0">
                  <a:pos x="T6" y="T7"/>
                </a:cxn>
              </a:cxnLst>
              <a:rect l="0" t="0" r="r" b="b"/>
              <a:pathLst>
                <a:path w="356" h="348">
                  <a:moveTo>
                    <a:pt x="356" y="346"/>
                  </a:moveTo>
                  <a:lnTo>
                    <a:pt x="128" y="0"/>
                  </a:lnTo>
                  <a:lnTo>
                    <a:pt x="0" y="348"/>
                  </a:lnTo>
                  <a:lnTo>
                    <a:pt x="356" y="346"/>
                  </a:lnTo>
                  <a:close/>
                </a:path>
              </a:pathLst>
            </a:custGeom>
            <a:solidFill>
              <a:schemeClr val="accent2"/>
            </a:solidFill>
            <a:ln>
              <a:noFill/>
            </a:ln>
          </p:spPr>
          <p:txBody>
            <a:bodyPr vert="horz" anchor="t" anchorCtr="0">
              <a:noAutofit/>
            </a:bodyPr>
            <a:lstStyle/>
            <a:p>
              <a:pPr algn="ctr" defTabSz="914491">
                <a:defRPr/>
              </a:pPr>
              <a:endParaRPr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0" name="情人节策划-9-6">
              <a:extLst>
                <a:ext uri="{FF2B5EF4-FFF2-40B4-BE49-F238E27FC236}">
                  <a16:creationId xmlns:a16="http://schemas.microsoft.com/office/drawing/2014/main" id="{000A5E9D-EE03-4555-926D-F5C0AD85EBDC}"/>
                </a:ext>
              </a:extLst>
            </p:cNvPr>
            <p:cNvSpPr/>
            <p:nvPr/>
          </p:nvSpPr>
          <p:spPr bwMode="auto">
            <a:xfrm>
              <a:off x="2243227" y="3224052"/>
              <a:ext cx="1706508" cy="39411"/>
            </a:xfrm>
            <a:custGeom>
              <a:avLst/>
              <a:gdLst>
                <a:gd name="T0" fmla="*/ 0 w 433"/>
                <a:gd name="T1" fmla="*/ 10 h 10"/>
                <a:gd name="T2" fmla="*/ 77 w 433"/>
                <a:gd name="T3" fmla="*/ 2 h 10"/>
                <a:gd name="T4" fmla="*/ 433 w 433"/>
                <a:gd name="T5" fmla="*/ 0 h 10"/>
                <a:gd name="T6" fmla="*/ 0 w 433"/>
                <a:gd name="T7" fmla="*/ 10 h 10"/>
              </a:gdLst>
              <a:ahLst/>
              <a:cxnLst>
                <a:cxn ang="0">
                  <a:pos x="T0" y="T1"/>
                </a:cxn>
                <a:cxn ang="0">
                  <a:pos x="T2" y="T3"/>
                </a:cxn>
                <a:cxn ang="0">
                  <a:pos x="T4" y="T5"/>
                </a:cxn>
                <a:cxn ang="0">
                  <a:pos x="T6" y="T7"/>
                </a:cxn>
              </a:cxnLst>
              <a:rect l="0" t="0" r="r" b="b"/>
              <a:pathLst>
                <a:path w="433" h="10">
                  <a:moveTo>
                    <a:pt x="0" y="10"/>
                  </a:moveTo>
                  <a:lnTo>
                    <a:pt x="77" y="2"/>
                  </a:lnTo>
                  <a:lnTo>
                    <a:pt x="433" y="0"/>
                  </a:lnTo>
                  <a:lnTo>
                    <a:pt x="0" y="10"/>
                  </a:lnTo>
                  <a:close/>
                </a:path>
              </a:pathLst>
            </a:custGeom>
            <a:solidFill>
              <a:schemeClr val="accent1">
                <a:lumMod val="50000"/>
              </a:schemeClr>
            </a:solidFill>
            <a:ln>
              <a:noFill/>
            </a:ln>
          </p:spPr>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4" name="情人节策划-9-9">
              <a:extLst>
                <a:ext uri="{FF2B5EF4-FFF2-40B4-BE49-F238E27FC236}">
                  <a16:creationId xmlns:a16="http://schemas.microsoft.com/office/drawing/2014/main" id="{3FC9C5F7-3AB3-4E3B-9BFE-FE9133F38278}"/>
                </a:ext>
              </a:extLst>
            </p:cNvPr>
            <p:cNvSpPr/>
            <p:nvPr/>
          </p:nvSpPr>
          <p:spPr>
            <a:xfrm flipH="1">
              <a:off x="3248211" y="2315861"/>
              <a:ext cx="570123" cy="570121"/>
            </a:xfrm>
            <a:prstGeom prst="ellipse">
              <a:avLst/>
            </a:prstGeom>
            <a:solidFill>
              <a:schemeClr val="accent1"/>
            </a:solidFill>
            <a:ln w="38100">
              <a:solidFill>
                <a:schemeClr val="bg1"/>
              </a:solidFill>
            </a:ln>
          </p:spPr>
          <p:style>
            <a:lnRef idx="2">
              <a:schemeClr val="dk1"/>
            </a:lnRef>
            <a:fillRef idx="1">
              <a:schemeClr val="lt1"/>
            </a:fillRef>
            <a:effectRef idx="0">
              <a:schemeClr val="dk1"/>
            </a:effectRef>
            <a:fontRef idx="minor">
              <a:schemeClr val="dk1"/>
            </a:fontRef>
          </p:style>
          <p:txBody>
            <a:bodyPr vert="horz" anchor="t" anchorCtr="0">
              <a:noAutofit/>
            </a:body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9" name="情人节策划-9-14">
              <a:extLst>
                <a:ext uri="{FF2B5EF4-FFF2-40B4-BE49-F238E27FC236}">
                  <a16:creationId xmlns:a16="http://schemas.microsoft.com/office/drawing/2014/main" id="{D534E461-3F7C-4209-90F5-6FC9305C1023}"/>
                </a:ext>
              </a:extLst>
            </p:cNvPr>
            <p:cNvSpPr txBox="1"/>
            <p:nvPr/>
          </p:nvSpPr>
          <p:spPr>
            <a:xfrm rot="21378056">
              <a:off x="2560500" y="2891915"/>
              <a:ext cx="1268802" cy="404220"/>
            </a:xfrm>
            <a:prstGeom prst="rect">
              <a:avLst/>
            </a:prstGeom>
            <a:noFill/>
          </p:spPr>
          <p:txBody>
            <a:bodyPr vert="horz" wrap="none" rtlCol="0" anchor="t" anchorCtr="0">
              <a:noAutofit/>
            </a:bodyPr>
            <a:lstStyle/>
            <a:p>
              <a:pPr algn="ctr" defTabSz="914491">
                <a:defRPr/>
              </a:pPr>
              <a:r>
                <a:rPr lang="zh-CN" altLang="en-US" sz="1200" b="1" dirty="0">
                  <a:solidFill>
                    <a:prstClr val="white"/>
                  </a:solidFill>
                  <a:effectLst>
                    <a:outerShdw blurRad="38100" dist="38100" dir="2700000" algn="tl">
                      <a:srgbClr val="000000">
                        <a:alpha val="43137"/>
                      </a:srgbClr>
                    </a:outerShdw>
                  </a:effectLst>
                  <a:latin typeface="思源黑体 CN Bold" panose="020B0800000000000000" charset="-122"/>
                  <a:ea typeface="思源黑体 CN Bold" panose="020B0800000000000000" charset="-122"/>
                  <a:cs typeface="思源黑体 CN Bold" panose="020B0800000000000000" charset="-122"/>
                </a:rPr>
                <a:t>报道交付</a:t>
              </a:r>
            </a:p>
          </p:txBody>
        </p:sp>
        <p:sp>
          <p:nvSpPr>
            <p:cNvPr id="71" name="情人节策划-9-17">
              <a:extLst>
                <a:ext uri="{FF2B5EF4-FFF2-40B4-BE49-F238E27FC236}">
                  <a16:creationId xmlns:a16="http://schemas.microsoft.com/office/drawing/2014/main" id="{CF5C194E-FB91-46EE-9394-CC442E6042A5}"/>
                </a:ext>
              </a:extLst>
            </p:cNvPr>
            <p:cNvSpPr/>
            <p:nvPr/>
          </p:nvSpPr>
          <p:spPr bwMode="auto">
            <a:xfrm>
              <a:off x="3370812" y="2464704"/>
              <a:ext cx="324922" cy="272434"/>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Tree>
    <p:extLst>
      <p:ext uri="{BB962C8B-B14F-4D97-AF65-F5344CB8AC3E}">
        <p14:creationId xmlns:p14="http://schemas.microsoft.com/office/powerpoint/2010/main" val="261007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47F729FB-F542-43E4-881C-B2C55D5F2BDD}"/>
              </a:ext>
            </a:extLst>
          </p:cNvPr>
          <p:cNvSpPr>
            <a:spLocks noGrp="1"/>
          </p:cNvSpPr>
          <p:nvPr>
            <p:ph type="body" sz="quarter" idx="14"/>
          </p:nvPr>
        </p:nvSpPr>
        <p:spPr/>
        <p:txBody>
          <a:bodyPr vert="horz" anchor="t" anchorCtr="0">
            <a:noAutofit/>
          </a:bodyPr>
          <a:lstStyle/>
          <a:p>
            <a:r>
              <a:rPr lang="en-US" altLang="zh-CN" dirty="0"/>
              <a:t>IMPLEMENTATION DETAILS CONTROL</a:t>
            </a:r>
          </a:p>
        </p:txBody>
      </p:sp>
      <p:sp>
        <p:nvSpPr>
          <p:cNvPr id="17" name="情人节策划-2">
            <a:extLst>
              <a:ext uri="{FF2B5EF4-FFF2-40B4-BE49-F238E27FC236}">
                <a16:creationId xmlns:a16="http://schemas.microsoft.com/office/drawing/2014/main" id="{6F8FBDF9-0389-4BF9-B859-CF849F11F9DE}"/>
              </a:ext>
            </a:extLst>
          </p:cNvPr>
          <p:cNvSpPr>
            <a:spLocks noGrp="1"/>
          </p:cNvSpPr>
          <p:nvPr>
            <p:ph type="body" sz="quarter" idx="15"/>
          </p:nvPr>
        </p:nvSpPr>
        <p:spPr/>
        <p:txBody>
          <a:bodyPr vert="horz" anchor="t" anchorCtr="0">
            <a:noAutofit/>
          </a:bodyPr>
          <a:lstStyle/>
          <a:p>
            <a:r>
              <a:rPr lang="zh-CN" altLang="en-US" dirty="0"/>
              <a:t>实施细节把控</a:t>
            </a:r>
          </a:p>
        </p:txBody>
      </p:sp>
      <p:sp>
        <p:nvSpPr>
          <p:cNvPr id="18" name="情人节策划-3">
            <a:extLst>
              <a:ext uri="{FF2B5EF4-FFF2-40B4-BE49-F238E27FC236}">
                <a16:creationId xmlns:a16="http://schemas.microsoft.com/office/drawing/2014/main" id="{C375AB28-BA60-432F-B79F-55397BE56986}"/>
              </a:ext>
            </a:extLst>
          </p:cNvPr>
          <p:cNvSpPr>
            <a:spLocks noGrp="1"/>
          </p:cNvSpPr>
          <p:nvPr>
            <p:ph type="body" sz="quarter" idx="16"/>
          </p:nvPr>
        </p:nvSpPr>
        <p:spPr/>
        <p:txBody>
          <a:bodyPr vert="horz" anchor="t" anchorCtr="0">
            <a:noAutofit/>
          </a:bodyPr>
          <a:lstStyle/>
          <a:p>
            <a:r>
              <a:rPr lang="en-US" altLang="zh-CN" dirty="0"/>
              <a:t>4</a:t>
            </a:r>
            <a:endParaRPr lang="zh-CN" altLang="en-US" dirty="0"/>
          </a:p>
        </p:txBody>
      </p:sp>
      <p:sp>
        <p:nvSpPr>
          <p:cNvPr id="44" name="情人节策划-4">
            <a:extLst>
              <a:ext uri="{FF2B5EF4-FFF2-40B4-BE49-F238E27FC236}">
                <a16:creationId xmlns:a16="http://schemas.microsoft.com/office/drawing/2014/main" id="{6EF0FD0E-31D9-4F94-9CD6-9669FEAB0C81}"/>
              </a:ext>
            </a:extLst>
          </p:cNvPr>
          <p:cNvSpPr/>
          <p:nvPr/>
        </p:nvSpPr>
        <p:spPr>
          <a:xfrm>
            <a:off x="2872625" y="2453952"/>
            <a:ext cx="663708" cy="663706"/>
          </a:xfrm>
          <a:custGeom>
            <a:avLst/>
            <a:gdLst>
              <a:gd name="connsiteX0" fmla="*/ 132624 w 1000557"/>
              <a:gd name="connsiteY0" fmla="*/ 382613 h 1000557"/>
              <a:gd name="connsiteX1" fmla="*/ 382613 w 1000557"/>
              <a:gd name="connsiteY1" fmla="*/ 382613 h 1000557"/>
              <a:gd name="connsiteX2" fmla="*/ 382613 w 1000557"/>
              <a:gd name="connsiteY2" fmla="*/ 132624 h 1000557"/>
              <a:gd name="connsiteX3" fmla="*/ 617944 w 1000557"/>
              <a:gd name="connsiteY3" fmla="*/ 132624 h 1000557"/>
              <a:gd name="connsiteX4" fmla="*/ 617944 w 1000557"/>
              <a:gd name="connsiteY4" fmla="*/ 382613 h 1000557"/>
              <a:gd name="connsiteX5" fmla="*/ 867933 w 1000557"/>
              <a:gd name="connsiteY5" fmla="*/ 382613 h 1000557"/>
              <a:gd name="connsiteX6" fmla="*/ 867933 w 1000557"/>
              <a:gd name="connsiteY6" fmla="*/ 617944 h 1000557"/>
              <a:gd name="connsiteX7" fmla="*/ 617944 w 1000557"/>
              <a:gd name="connsiteY7" fmla="*/ 617944 h 1000557"/>
              <a:gd name="connsiteX8" fmla="*/ 617944 w 1000557"/>
              <a:gd name="connsiteY8" fmla="*/ 867933 h 1000557"/>
              <a:gd name="connsiteX9" fmla="*/ 382613 w 1000557"/>
              <a:gd name="connsiteY9" fmla="*/ 867933 h 1000557"/>
              <a:gd name="connsiteX10" fmla="*/ 382613 w 1000557"/>
              <a:gd name="connsiteY10" fmla="*/ 617944 h 1000557"/>
              <a:gd name="connsiteX11" fmla="*/ 132624 w 1000557"/>
              <a:gd name="connsiteY11" fmla="*/ 617944 h 1000557"/>
              <a:gd name="connsiteX12" fmla="*/ 132624 w 1000557"/>
              <a:gd name="connsiteY12" fmla="*/ 382613 h 100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557" h="1000557">
                <a:moveTo>
                  <a:pt x="132624" y="382613"/>
                </a:moveTo>
                <a:lnTo>
                  <a:pt x="382613" y="382613"/>
                </a:lnTo>
                <a:lnTo>
                  <a:pt x="382613" y="132624"/>
                </a:lnTo>
                <a:lnTo>
                  <a:pt x="617944" y="132624"/>
                </a:lnTo>
                <a:lnTo>
                  <a:pt x="617944" y="382613"/>
                </a:lnTo>
                <a:lnTo>
                  <a:pt x="867933" y="382613"/>
                </a:lnTo>
                <a:lnTo>
                  <a:pt x="867933" y="617944"/>
                </a:lnTo>
                <a:lnTo>
                  <a:pt x="617944" y="617944"/>
                </a:lnTo>
                <a:lnTo>
                  <a:pt x="617944" y="867933"/>
                </a:lnTo>
                <a:lnTo>
                  <a:pt x="382613" y="867933"/>
                </a:lnTo>
                <a:lnTo>
                  <a:pt x="382613" y="617944"/>
                </a:lnTo>
                <a:lnTo>
                  <a:pt x="132624" y="617944"/>
                </a:lnTo>
                <a:lnTo>
                  <a:pt x="132624" y="382613"/>
                </a:lnTo>
                <a:close/>
              </a:path>
            </a:pathLst>
          </a:custGeom>
          <a:solidFill>
            <a:schemeClr val="accent4"/>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132641" tIns="382663" rIns="132641" bIns="382663" numCol="1" spcCol="953" anchor="t" anchorCtr="0">
            <a:noAutofit/>
          </a:bodyPr>
          <a:lstStyle/>
          <a:p>
            <a:pPr algn="ctr" defTabSz="711271">
              <a:lnSpc>
                <a:spcPct val="90000"/>
              </a:lnSpc>
              <a:spcBef>
                <a:spcPct val="0"/>
              </a:spcBef>
              <a:spcAft>
                <a:spcPct val="35000"/>
              </a:spcAft>
              <a:defRPr/>
            </a:pPr>
            <a:endParaRPr lang="en-US" sz="1600">
              <a:solidFill>
                <a:sysClr val="window" lastClr="FFFFFF"/>
              </a:solidFill>
              <a:latin typeface="思源黑体 CN Bold" panose="020B0800000000000000" charset="-122"/>
              <a:ea typeface="思源黑体 CN Bold" panose="020B0800000000000000" charset="-122"/>
              <a:cs typeface="思源黑体 CN Bold" panose="020B0800000000000000" charset="-122"/>
              <a:sym typeface="Arial" panose="020B0604020202020204" pitchFamily="34" charset="0"/>
            </a:endParaRPr>
          </a:p>
        </p:txBody>
      </p:sp>
      <p:sp>
        <p:nvSpPr>
          <p:cNvPr id="46" name="情人节策划-5">
            <a:extLst>
              <a:ext uri="{FF2B5EF4-FFF2-40B4-BE49-F238E27FC236}">
                <a16:creationId xmlns:a16="http://schemas.microsoft.com/office/drawing/2014/main" id="{EAADC81B-FBB7-4CB7-AADB-B5290AECD590}"/>
              </a:ext>
            </a:extLst>
          </p:cNvPr>
          <p:cNvSpPr/>
          <p:nvPr/>
        </p:nvSpPr>
        <p:spPr>
          <a:xfrm>
            <a:off x="5764941" y="2453952"/>
            <a:ext cx="663708" cy="663706"/>
          </a:xfrm>
          <a:custGeom>
            <a:avLst/>
            <a:gdLst>
              <a:gd name="connsiteX0" fmla="*/ 132624 w 1000557"/>
              <a:gd name="connsiteY0" fmla="*/ 382613 h 1000557"/>
              <a:gd name="connsiteX1" fmla="*/ 382613 w 1000557"/>
              <a:gd name="connsiteY1" fmla="*/ 382613 h 1000557"/>
              <a:gd name="connsiteX2" fmla="*/ 382613 w 1000557"/>
              <a:gd name="connsiteY2" fmla="*/ 132624 h 1000557"/>
              <a:gd name="connsiteX3" fmla="*/ 617944 w 1000557"/>
              <a:gd name="connsiteY3" fmla="*/ 132624 h 1000557"/>
              <a:gd name="connsiteX4" fmla="*/ 617944 w 1000557"/>
              <a:gd name="connsiteY4" fmla="*/ 382613 h 1000557"/>
              <a:gd name="connsiteX5" fmla="*/ 867933 w 1000557"/>
              <a:gd name="connsiteY5" fmla="*/ 382613 h 1000557"/>
              <a:gd name="connsiteX6" fmla="*/ 867933 w 1000557"/>
              <a:gd name="connsiteY6" fmla="*/ 617944 h 1000557"/>
              <a:gd name="connsiteX7" fmla="*/ 617944 w 1000557"/>
              <a:gd name="connsiteY7" fmla="*/ 617944 h 1000557"/>
              <a:gd name="connsiteX8" fmla="*/ 617944 w 1000557"/>
              <a:gd name="connsiteY8" fmla="*/ 867933 h 1000557"/>
              <a:gd name="connsiteX9" fmla="*/ 382613 w 1000557"/>
              <a:gd name="connsiteY9" fmla="*/ 867933 h 1000557"/>
              <a:gd name="connsiteX10" fmla="*/ 382613 w 1000557"/>
              <a:gd name="connsiteY10" fmla="*/ 617944 h 1000557"/>
              <a:gd name="connsiteX11" fmla="*/ 132624 w 1000557"/>
              <a:gd name="connsiteY11" fmla="*/ 617944 h 1000557"/>
              <a:gd name="connsiteX12" fmla="*/ 132624 w 1000557"/>
              <a:gd name="connsiteY12" fmla="*/ 382613 h 100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557" h="1000557">
                <a:moveTo>
                  <a:pt x="132624" y="382613"/>
                </a:moveTo>
                <a:lnTo>
                  <a:pt x="382613" y="382613"/>
                </a:lnTo>
                <a:lnTo>
                  <a:pt x="382613" y="132624"/>
                </a:lnTo>
                <a:lnTo>
                  <a:pt x="617944" y="132624"/>
                </a:lnTo>
                <a:lnTo>
                  <a:pt x="617944" y="382613"/>
                </a:lnTo>
                <a:lnTo>
                  <a:pt x="867933" y="382613"/>
                </a:lnTo>
                <a:lnTo>
                  <a:pt x="867933" y="617944"/>
                </a:lnTo>
                <a:lnTo>
                  <a:pt x="617944" y="617944"/>
                </a:lnTo>
                <a:lnTo>
                  <a:pt x="617944" y="867933"/>
                </a:lnTo>
                <a:lnTo>
                  <a:pt x="382613" y="867933"/>
                </a:lnTo>
                <a:lnTo>
                  <a:pt x="382613" y="617944"/>
                </a:lnTo>
                <a:lnTo>
                  <a:pt x="132624" y="617944"/>
                </a:lnTo>
                <a:lnTo>
                  <a:pt x="132624" y="382613"/>
                </a:lnTo>
                <a:close/>
              </a:path>
            </a:pathLst>
          </a:custGeom>
          <a:solidFill>
            <a:schemeClr val="accent4"/>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132641" tIns="382663" rIns="132641" bIns="382663" numCol="1" spcCol="953" anchor="t" anchorCtr="0">
            <a:noAutofit/>
          </a:bodyPr>
          <a:lstStyle/>
          <a:p>
            <a:pPr algn="ctr" defTabSz="711271">
              <a:lnSpc>
                <a:spcPct val="90000"/>
              </a:lnSpc>
              <a:spcBef>
                <a:spcPct val="0"/>
              </a:spcBef>
              <a:spcAft>
                <a:spcPct val="35000"/>
              </a:spcAft>
              <a:defRPr/>
            </a:pPr>
            <a:endParaRPr lang="en-US" sz="1600">
              <a:solidFill>
                <a:sysClr val="window" lastClr="FFFFFF"/>
              </a:solidFill>
              <a:latin typeface="思源黑体 CN Bold" panose="020B0800000000000000" charset="-122"/>
              <a:ea typeface="思源黑体 CN Bold" panose="020B0800000000000000" charset="-122"/>
              <a:cs typeface="思源黑体 CN Bold" panose="020B0800000000000000" charset="-122"/>
              <a:sym typeface="Arial" panose="020B0604020202020204" pitchFamily="34" charset="0"/>
            </a:endParaRPr>
          </a:p>
        </p:txBody>
      </p:sp>
      <p:sp>
        <p:nvSpPr>
          <p:cNvPr id="48" name="情人节策划-6">
            <a:extLst>
              <a:ext uri="{FF2B5EF4-FFF2-40B4-BE49-F238E27FC236}">
                <a16:creationId xmlns:a16="http://schemas.microsoft.com/office/drawing/2014/main" id="{D3EC7B4C-CA5E-43CE-8395-274ADDE8EC1C}"/>
              </a:ext>
            </a:extLst>
          </p:cNvPr>
          <p:cNvSpPr/>
          <p:nvPr/>
        </p:nvSpPr>
        <p:spPr>
          <a:xfrm>
            <a:off x="8657257" y="2453952"/>
            <a:ext cx="663708" cy="663706"/>
          </a:xfrm>
          <a:custGeom>
            <a:avLst/>
            <a:gdLst>
              <a:gd name="connsiteX0" fmla="*/ 132624 w 1000557"/>
              <a:gd name="connsiteY0" fmla="*/ 206115 h 1000557"/>
              <a:gd name="connsiteX1" fmla="*/ 867933 w 1000557"/>
              <a:gd name="connsiteY1" fmla="*/ 206115 h 1000557"/>
              <a:gd name="connsiteX2" fmla="*/ 867933 w 1000557"/>
              <a:gd name="connsiteY2" fmla="*/ 441446 h 1000557"/>
              <a:gd name="connsiteX3" fmla="*/ 132624 w 1000557"/>
              <a:gd name="connsiteY3" fmla="*/ 441446 h 1000557"/>
              <a:gd name="connsiteX4" fmla="*/ 132624 w 1000557"/>
              <a:gd name="connsiteY4" fmla="*/ 206115 h 1000557"/>
              <a:gd name="connsiteX5" fmla="*/ 132624 w 1000557"/>
              <a:gd name="connsiteY5" fmla="*/ 559111 h 1000557"/>
              <a:gd name="connsiteX6" fmla="*/ 867933 w 1000557"/>
              <a:gd name="connsiteY6" fmla="*/ 559111 h 1000557"/>
              <a:gd name="connsiteX7" fmla="*/ 867933 w 1000557"/>
              <a:gd name="connsiteY7" fmla="*/ 794442 h 1000557"/>
              <a:gd name="connsiteX8" fmla="*/ 132624 w 1000557"/>
              <a:gd name="connsiteY8" fmla="*/ 794442 h 1000557"/>
              <a:gd name="connsiteX9" fmla="*/ 132624 w 1000557"/>
              <a:gd name="connsiteY9" fmla="*/ 559111 h 100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557" h="1000557">
                <a:moveTo>
                  <a:pt x="132624" y="206115"/>
                </a:moveTo>
                <a:lnTo>
                  <a:pt x="867933" y="206115"/>
                </a:lnTo>
                <a:lnTo>
                  <a:pt x="867933" y="441446"/>
                </a:lnTo>
                <a:lnTo>
                  <a:pt x="132624" y="441446"/>
                </a:lnTo>
                <a:lnTo>
                  <a:pt x="132624" y="206115"/>
                </a:lnTo>
                <a:close/>
                <a:moveTo>
                  <a:pt x="132624" y="559111"/>
                </a:moveTo>
                <a:lnTo>
                  <a:pt x="867933" y="559111"/>
                </a:lnTo>
                <a:lnTo>
                  <a:pt x="867933" y="794442"/>
                </a:lnTo>
                <a:lnTo>
                  <a:pt x="132624" y="794442"/>
                </a:lnTo>
                <a:lnTo>
                  <a:pt x="132624" y="559111"/>
                </a:lnTo>
                <a:close/>
              </a:path>
            </a:pathLst>
          </a:custGeom>
          <a:solidFill>
            <a:schemeClr val="accent4"/>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132641" tIns="206142" rIns="132641" bIns="206142" numCol="1" spcCol="953" anchor="t" anchorCtr="0">
            <a:noAutofit/>
          </a:bodyPr>
          <a:lstStyle/>
          <a:p>
            <a:pPr algn="ctr" defTabSz="1867087">
              <a:lnSpc>
                <a:spcPct val="90000"/>
              </a:lnSpc>
              <a:spcBef>
                <a:spcPct val="0"/>
              </a:spcBef>
              <a:spcAft>
                <a:spcPct val="35000"/>
              </a:spcAft>
              <a:defRPr/>
            </a:pPr>
            <a:endParaRPr lang="en-US" sz="4265">
              <a:solidFill>
                <a:sysClr val="window" lastClr="FFFFFF"/>
              </a:solidFill>
              <a:latin typeface="思源黑体 CN Bold" panose="020B0800000000000000" charset="-122"/>
              <a:ea typeface="思源黑体 CN Bold" panose="020B0800000000000000" charset="-122"/>
              <a:cs typeface="思源黑体 CN Bold" panose="020B0800000000000000" charset="-122"/>
              <a:sym typeface="Arial" panose="020B0604020202020204" pitchFamily="34" charset="0"/>
            </a:endParaRPr>
          </a:p>
        </p:txBody>
      </p:sp>
      <p:grpSp>
        <p:nvGrpSpPr>
          <p:cNvPr id="94" name="组合 93">
            <a:extLst>
              <a:ext uri="{FF2B5EF4-FFF2-40B4-BE49-F238E27FC236}">
                <a16:creationId xmlns:a16="http://schemas.microsoft.com/office/drawing/2014/main" id="{033E0E6E-9051-46FF-98BB-8412349C024D}"/>
              </a:ext>
            </a:extLst>
          </p:cNvPr>
          <p:cNvGrpSpPr/>
          <p:nvPr/>
        </p:nvGrpSpPr>
        <p:grpSpPr>
          <a:xfrm>
            <a:off x="1116150" y="2143633"/>
            <a:ext cx="1284342" cy="1284342"/>
            <a:chOff x="900940" y="2535519"/>
            <a:chExt cx="1284342" cy="1284342"/>
          </a:xfrm>
        </p:grpSpPr>
        <p:sp>
          <p:nvSpPr>
            <p:cNvPr id="43" name="情人节策划-7-1">
              <a:extLst>
                <a:ext uri="{FF2B5EF4-FFF2-40B4-BE49-F238E27FC236}">
                  <a16:creationId xmlns:a16="http://schemas.microsoft.com/office/drawing/2014/main" id="{4A0F07E3-A928-451E-9A2A-B5D4DB1F0829}"/>
                </a:ext>
              </a:extLst>
            </p:cNvPr>
            <p:cNvSpPr/>
            <p:nvPr/>
          </p:nvSpPr>
          <p:spPr>
            <a:xfrm>
              <a:off x="900940" y="2535519"/>
              <a:ext cx="1284342" cy="1284342"/>
            </a:xfrm>
            <a:custGeom>
              <a:avLst/>
              <a:gdLst>
                <a:gd name="connsiteX0" fmla="*/ 0 w 1725099"/>
                <a:gd name="connsiteY0" fmla="*/ 862550 h 1725099"/>
                <a:gd name="connsiteX1" fmla="*/ 862550 w 1725099"/>
                <a:gd name="connsiteY1" fmla="*/ 0 h 1725099"/>
                <a:gd name="connsiteX2" fmla="*/ 1725100 w 1725099"/>
                <a:gd name="connsiteY2" fmla="*/ 862550 h 1725099"/>
                <a:gd name="connsiteX3" fmla="*/ 862550 w 1725099"/>
                <a:gd name="connsiteY3" fmla="*/ 1725100 h 1725099"/>
                <a:gd name="connsiteX4" fmla="*/ 0 w 1725099"/>
                <a:gd name="connsiteY4" fmla="*/ 862550 h 172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99" h="1725099">
                  <a:moveTo>
                    <a:pt x="0" y="862550"/>
                  </a:moveTo>
                  <a:cubicBezTo>
                    <a:pt x="0" y="386177"/>
                    <a:pt x="386177" y="0"/>
                    <a:pt x="862550" y="0"/>
                  </a:cubicBezTo>
                  <a:cubicBezTo>
                    <a:pt x="1338923" y="0"/>
                    <a:pt x="1725100" y="386177"/>
                    <a:pt x="1725100" y="862550"/>
                  </a:cubicBezTo>
                  <a:cubicBezTo>
                    <a:pt x="1725100" y="1338923"/>
                    <a:pt x="1338923" y="1725100"/>
                    <a:pt x="862550" y="1725100"/>
                  </a:cubicBezTo>
                  <a:cubicBezTo>
                    <a:pt x="386177" y="1725100"/>
                    <a:pt x="0" y="1338923"/>
                    <a:pt x="0" y="862550"/>
                  </a:cubicBezTo>
                  <a:close/>
                </a:path>
              </a:pathLst>
            </a:cu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35229" tIns="335229" rIns="335229" bIns="335229" numCol="1" spcCol="953" anchor="t" anchorCtr="0">
              <a:noAutofit/>
            </a:bodyPr>
            <a:lstStyle/>
            <a:p>
              <a:pPr algn="ctr" defTabSz="2888904">
                <a:lnSpc>
                  <a:spcPct val="90000"/>
                </a:lnSpc>
                <a:spcBef>
                  <a:spcPct val="0"/>
                </a:spcBef>
                <a:spcAft>
                  <a:spcPct val="35000"/>
                </a:spcAft>
                <a:defRPr/>
              </a:pPr>
              <a:endParaRPr lang="en-US" sz="6536">
                <a:solidFill>
                  <a:sysClr val="window" lastClr="FFFFFF"/>
                </a:solidFill>
                <a:latin typeface="思源黑体 CN Bold" panose="020B0800000000000000" charset="-122"/>
                <a:ea typeface="思源黑体 CN Bold" panose="020B0800000000000000" charset="-122"/>
                <a:cs typeface="思源黑体 CN Bold" panose="020B0800000000000000" charset="-122"/>
                <a:sym typeface="Arial" panose="020B0604020202020204" pitchFamily="34" charset="0"/>
              </a:endParaRPr>
            </a:p>
          </p:txBody>
        </p:sp>
        <p:sp>
          <p:nvSpPr>
            <p:cNvPr id="61" name="情人节策划-7-2">
              <a:extLst>
                <a:ext uri="{FF2B5EF4-FFF2-40B4-BE49-F238E27FC236}">
                  <a16:creationId xmlns:a16="http://schemas.microsoft.com/office/drawing/2014/main" id="{C9B994DF-5685-4831-9A63-CC297FEAA8DF}"/>
                </a:ext>
              </a:extLst>
            </p:cNvPr>
            <p:cNvSpPr/>
            <p:nvPr/>
          </p:nvSpPr>
          <p:spPr bwMode="auto">
            <a:xfrm>
              <a:off x="1389575" y="2845837"/>
              <a:ext cx="307072" cy="663706"/>
            </a:xfrm>
            <a:custGeom>
              <a:avLst/>
              <a:gdLst>
                <a:gd name="connsiteX0" fmla="*/ 522293 w 904875"/>
                <a:gd name="connsiteY0" fmla="*/ 1105973 h 1955800"/>
                <a:gd name="connsiteX1" fmla="*/ 503777 w 904875"/>
                <a:gd name="connsiteY1" fmla="*/ 1124424 h 1955800"/>
                <a:gd name="connsiteX2" fmla="*/ 522293 w 904875"/>
                <a:gd name="connsiteY2" fmla="*/ 1141199 h 1955800"/>
                <a:gd name="connsiteX3" fmla="*/ 540809 w 904875"/>
                <a:gd name="connsiteY3" fmla="*/ 1124424 h 1955800"/>
                <a:gd name="connsiteX4" fmla="*/ 522293 w 904875"/>
                <a:gd name="connsiteY4" fmla="*/ 1105973 h 1955800"/>
                <a:gd name="connsiteX5" fmla="*/ 419614 w 904875"/>
                <a:gd name="connsiteY5" fmla="*/ 1038876 h 1955800"/>
                <a:gd name="connsiteX6" fmla="*/ 396049 w 904875"/>
                <a:gd name="connsiteY6" fmla="*/ 1062360 h 1955800"/>
                <a:gd name="connsiteX7" fmla="*/ 419614 w 904875"/>
                <a:gd name="connsiteY7" fmla="*/ 1087521 h 1955800"/>
                <a:gd name="connsiteX8" fmla="*/ 444863 w 904875"/>
                <a:gd name="connsiteY8" fmla="*/ 1062360 h 1955800"/>
                <a:gd name="connsiteX9" fmla="*/ 419614 w 904875"/>
                <a:gd name="connsiteY9" fmla="*/ 1038876 h 1955800"/>
                <a:gd name="connsiteX10" fmla="*/ 480211 w 904875"/>
                <a:gd name="connsiteY10" fmla="*/ 913070 h 1955800"/>
                <a:gd name="connsiteX11" fmla="*/ 451596 w 904875"/>
                <a:gd name="connsiteY11" fmla="*/ 939908 h 1955800"/>
                <a:gd name="connsiteX12" fmla="*/ 480211 w 904875"/>
                <a:gd name="connsiteY12" fmla="*/ 966747 h 1955800"/>
                <a:gd name="connsiteX13" fmla="*/ 507143 w 904875"/>
                <a:gd name="connsiteY13" fmla="*/ 939908 h 1955800"/>
                <a:gd name="connsiteX14" fmla="*/ 480211 w 904875"/>
                <a:gd name="connsiteY14" fmla="*/ 913070 h 1955800"/>
                <a:gd name="connsiteX15" fmla="*/ 503777 w 904875"/>
                <a:gd name="connsiteY15" fmla="*/ 805715 h 1955800"/>
                <a:gd name="connsiteX16" fmla="*/ 478528 w 904875"/>
                <a:gd name="connsiteY16" fmla="*/ 830876 h 1955800"/>
                <a:gd name="connsiteX17" fmla="*/ 503777 w 904875"/>
                <a:gd name="connsiteY17" fmla="*/ 856038 h 1955800"/>
                <a:gd name="connsiteX18" fmla="*/ 530709 w 904875"/>
                <a:gd name="connsiteY18" fmla="*/ 830876 h 1955800"/>
                <a:gd name="connsiteX19" fmla="*/ 503777 w 904875"/>
                <a:gd name="connsiteY19" fmla="*/ 805715 h 1955800"/>
                <a:gd name="connsiteX20" fmla="*/ 362384 w 904875"/>
                <a:gd name="connsiteY20" fmla="*/ 778876 h 1955800"/>
                <a:gd name="connsiteX21" fmla="*/ 315253 w 904875"/>
                <a:gd name="connsiteY21" fmla="*/ 825844 h 1955800"/>
                <a:gd name="connsiteX22" fmla="*/ 362384 w 904875"/>
                <a:gd name="connsiteY22" fmla="*/ 872812 h 1955800"/>
                <a:gd name="connsiteX23" fmla="*/ 407832 w 904875"/>
                <a:gd name="connsiteY23" fmla="*/ 825844 h 1955800"/>
                <a:gd name="connsiteX24" fmla="*/ 362384 w 904875"/>
                <a:gd name="connsiteY24" fmla="*/ 778876 h 1955800"/>
                <a:gd name="connsiteX25" fmla="*/ 564374 w 904875"/>
                <a:gd name="connsiteY25" fmla="*/ 741973 h 1955800"/>
                <a:gd name="connsiteX26" fmla="*/ 539125 w 904875"/>
                <a:gd name="connsiteY26" fmla="*/ 767134 h 1955800"/>
                <a:gd name="connsiteX27" fmla="*/ 564374 w 904875"/>
                <a:gd name="connsiteY27" fmla="*/ 792296 h 1955800"/>
                <a:gd name="connsiteX28" fmla="*/ 589623 w 904875"/>
                <a:gd name="connsiteY28" fmla="*/ 767134 h 1955800"/>
                <a:gd name="connsiteX29" fmla="*/ 564374 w 904875"/>
                <a:gd name="connsiteY29" fmla="*/ 741973 h 1955800"/>
                <a:gd name="connsiteX30" fmla="*/ 461696 w 904875"/>
                <a:gd name="connsiteY30" fmla="*/ 668167 h 1955800"/>
                <a:gd name="connsiteX31" fmla="*/ 444863 w 904875"/>
                <a:gd name="connsiteY31" fmla="*/ 684941 h 1955800"/>
                <a:gd name="connsiteX32" fmla="*/ 461696 w 904875"/>
                <a:gd name="connsiteY32" fmla="*/ 701715 h 1955800"/>
                <a:gd name="connsiteX33" fmla="*/ 478528 w 904875"/>
                <a:gd name="connsiteY33" fmla="*/ 684941 h 1955800"/>
                <a:gd name="connsiteX34" fmla="*/ 461696 w 904875"/>
                <a:gd name="connsiteY34" fmla="*/ 668167 h 1955800"/>
                <a:gd name="connsiteX35" fmla="*/ 530709 w 904875"/>
                <a:gd name="connsiteY35" fmla="*/ 528941 h 1955800"/>
                <a:gd name="connsiteX36" fmla="*/ 507143 w 904875"/>
                <a:gd name="connsiteY36" fmla="*/ 552425 h 1955800"/>
                <a:gd name="connsiteX37" fmla="*/ 530709 w 904875"/>
                <a:gd name="connsiteY37" fmla="*/ 575909 h 1955800"/>
                <a:gd name="connsiteX38" fmla="*/ 552591 w 904875"/>
                <a:gd name="connsiteY38" fmla="*/ 552425 h 1955800"/>
                <a:gd name="connsiteX39" fmla="*/ 530709 w 904875"/>
                <a:gd name="connsiteY39" fmla="*/ 528941 h 1955800"/>
                <a:gd name="connsiteX40" fmla="*/ 384266 w 904875"/>
                <a:gd name="connsiteY40" fmla="*/ 528941 h 1955800"/>
                <a:gd name="connsiteX41" fmla="*/ 347234 w 904875"/>
                <a:gd name="connsiteY41" fmla="*/ 565844 h 1955800"/>
                <a:gd name="connsiteX42" fmla="*/ 384266 w 904875"/>
                <a:gd name="connsiteY42" fmla="*/ 602747 h 1955800"/>
                <a:gd name="connsiteX43" fmla="*/ 421298 w 904875"/>
                <a:gd name="connsiteY43" fmla="*/ 565844 h 1955800"/>
                <a:gd name="connsiteX44" fmla="*/ 384266 w 904875"/>
                <a:gd name="connsiteY44" fmla="*/ 528941 h 1955800"/>
                <a:gd name="connsiteX45" fmla="*/ 187325 w 904875"/>
                <a:gd name="connsiteY45" fmla="*/ 404812 h 1955800"/>
                <a:gd name="connsiteX46" fmla="*/ 717550 w 904875"/>
                <a:gd name="connsiteY46" fmla="*/ 404812 h 1955800"/>
                <a:gd name="connsiteX47" fmla="*/ 660320 w 904875"/>
                <a:gd name="connsiteY47" fmla="*/ 1072425 h 1955800"/>
                <a:gd name="connsiteX48" fmla="*/ 619922 w 904875"/>
                <a:gd name="connsiteY48" fmla="*/ 1179779 h 1955800"/>
                <a:gd name="connsiteX49" fmla="*/ 451596 w 904875"/>
                <a:gd name="connsiteY49" fmla="*/ 1263650 h 1955800"/>
                <a:gd name="connsiteX50" fmla="*/ 283271 w 904875"/>
                <a:gd name="connsiteY50" fmla="*/ 1179779 h 1955800"/>
                <a:gd name="connsiteX51" fmla="*/ 242873 w 904875"/>
                <a:gd name="connsiteY51" fmla="*/ 1072425 h 1955800"/>
                <a:gd name="connsiteX52" fmla="*/ 187325 w 904875"/>
                <a:gd name="connsiteY52" fmla="*/ 404812 h 1955800"/>
                <a:gd name="connsiteX53" fmla="*/ 82261 w 904875"/>
                <a:gd name="connsiteY53" fmla="*/ 82120 h 1955800"/>
                <a:gd name="connsiteX54" fmla="*/ 82261 w 904875"/>
                <a:gd name="connsiteY54" fmla="*/ 103907 h 1955800"/>
                <a:gd name="connsiteX55" fmla="*/ 164522 w 904875"/>
                <a:gd name="connsiteY55" fmla="*/ 1079293 h 1955800"/>
                <a:gd name="connsiteX56" fmla="*/ 219923 w 904875"/>
                <a:gd name="connsiteY56" fmla="*/ 1226774 h 1955800"/>
                <a:gd name="connsiteX57" fmla="*/ 451598 w 904875"/>
                <a:gd name="connsiteY57" fmla="*/ 1342413 h 1955800"/>
                <a:gd name="connsiteX58" fmla="*/ 683273 w 904875"/>
                <a:gd name="connsiteY58" fmla="*/ 1226774 h 1955800"/>
                <a:gd name="connsiteX59" fmla="*/ 740352 w 904875"/>
                <a:gd name="connsiteY59" fmla="*/ 1079293 h 1955800"/>
                <a:gd name="connsiteX60" fmla="*/ 822614 w 904875"/>
                <a:gd name="connsiteY60" fmla="*/ 103907 h 1955800"/>
                <a:gd name="connsiteX61" fmla="*/ 822614 w 904875"/>
                <a:gd name="connsiteY61" fmla="*/ 82120 h 1955800"/>
                <a:gd name="connsiteX62" fmla="*/ 82261 w 904875"/>
                <a:gd name="connsiteY62" fmla="*/ 82120 h 1955800"/>
                <a:gd name="connsiteX63" fmla="*/ 41970 w 904875"/>
                <a:gd name="connsiteY63" fmla="*/ 0 h 1955800"/>
                <a:gd name="connsiteX64" fmla="*/ 862905 w 904875"/>
                <a:gd name="connsiteY64" fmla="*/ 0 h 1955800"/>
                <a:gd name="connsiteX65" fmla="*/ 904875 w 904875"/>
                <a:gd name="connsiteY65" fmla="*/ 40222 h 1955800"/>
                <a:gd name="connsiteX66" fmla="*/ 904875 w 904875"/>
                <a:gd name="connsiteY66" fmla="*/ 105583 h 1955800"/>
                <a:gd name="connsiteX67" fmla="*/ 904875 w 904875"/>
                <a:gd name="connsiteY67" fmla="*/ 108935 h 1955800"/>
                <a:gd name="connsiteX68" fmla="*/ 822614 w 904875"/>
                <a:gd name="connsiteY68" fmla="*/ 1085997 h 1955800"/>
                <a:gd name="connsiteX69" fmla="*/ 750425 w 904875"/>
                <a:gd name="connsiteY69" fmla="*/ 1275376 h 1955800"/>
                <a:gd name="connsiteX70" fmla="*/ 506999 w 904875"/>
                <a:gd name="connsiteY70" fmla="*/ 1421181 h 1955800"/>
                <a:gd name="connsiteX71" fmla="*/ 490211 w 904875"/>
                <a:gd name="connsiteY71" fmla="*/ 1801615 h 1955800"/>
                <a:gd name="connsiteX72" fmla="*/ 846117 w 904875"/>
                <a:gd name="connsiteY72" fmla="*/ 1885411 h 1955800"/>
                <a:gd name="connsiteX73" fmla="*/ 846117 w 904875"/>
                <a:gd name="connsiteY73" fmla="*/ 1955800 h 1955800"/>
                <a:gd name="connsiteX74" fmla="*/ 57079 w 904875"/>
                <a:gd name="connsiteY74" fmla="*/ 1955800 h 1955800"/>
                <a:gd name="connsiteX75" fmla="*/ 57079 w 904875"/>
                <a:gd name="connsiteY75" fmla="*/ 1885411 h 1955800"/>
                <a:gd name="connsiteX76" fmla="*/ 414665 w 904875"/>
                <a:gd name="connsiteY76" fmla="*/ 1801615 h 1955800"/>
                <a:gd name="connsiteX77" fmla="*/ 397877 w 904875"/>
                <a:gd name="connsiteY77" fmla="*/ 1421181 h 1955800"/>
                <a:gd name="connsiteX78" fmla="*/ 154450 w 904875"/>
                <a:gd name="connsiteY78" fmla="*/ 1275376 h 1955800"/>
                <a:gd name="connsiteX79" fmla="*/ 82261 w 904875"/>
                <a:gd name="connsiteY79" fmla="*/ 1085997 h 1955800"/>
                <a:gd name="connsiteX80" fmla="*/ 0 w 904875"/>
                <a:gd name="connsiteY80" fmla="*/ 108935 h 1955800"/>
                <a:gd name="connsiteX81" fmla="*/ 0 w 904875"/>
                <a:gd name="connsiteY81" fmla="*/ 105583 h 1955800"/>
                <a:gd name="connsiteX82" fmla="*/ 0 w 904875"/>
                <a:gd name="connsiteY82" fmla="*/ 40222 h 1955800"/>
                <a:gd name="connsiteX83" fmla="*/ 41970 w 904875"/>
                <a:gd name="connsiteY83"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904875" h="1955800">
                  <a:moveTo>
                    <a:pt x="522293" y="1105973"/>
                  </a:moveTo>
                  <a:cubicBezTo>
                    <a:pt x="512193" y="1105973"/>
                    <a:pt x="503777" y="1114360"/>
                    <a:pt x="503777" y="1124424"/>
                  </a:cubicBezTo>
                  <a:cubicBezTo>
                    <a:pt x="503777" y="1134489"/>
                    <a:pt x="512193" y="1141199"/>
                    <a:pt x="522293" y="1141199"/>
                  </a:cubicBezTo>
                  <a:cubicBezTo>
                    <a:pt x="532392" y="1141199"/>
                    <a:pt x="540809" y="1134489"/>
                    <a:pt x="540809" y="1124424"/>
                  </a:cubicBezTo>
                  <a:cubicBezTo>
                    <a:pt x="540809" y="1114360"/>
                    <a:pt x="532392" y="1105973"/>
                    <a:pt x="522293" y="1105973"/>
                  </a:cubicBezTo>
                  <a:close/>
                  <a:moveTo>
                    <a:pt x="419614" y="1038876"/>
                  </a:moveTo>
                  <a:cubicBezTo>
                    <a:pt x="406148" y="1038876"/>
                    <a:pt x="396049" y="1048941"/>
                    <a:pt x="396049" y="1062360"/>
                  </a:cubicBezTo>
                  <a:cubicBezTo>
                    <a:pt x="396049" y="1075779"/>
                    <a:pt x="406148" y="1087521"/>
                    <a:pt x="419614" y="1087521"/>
                  </a:cubicBezTo>
                  <a:cubicBezTo>
                    <a:pt x="433080" y="1087521"/>
                    <a:pt x="444863" y="1075779"/>
                    <a:pt x="444863" y="1062360"/>
                  </a:cubicBezTo>
                  <a:cubicBezTo>
                    <a:pt x="444863" y="1048941"/>
                    <a:pt x="433080" y="1038876"/>
                    <a:pt x="419614" y="1038876"/>
                  </a:cubicBezTo>
                  <a:close/>
                  <a:moveTo>
                    <a:pt x="480211" y="913070"/>
                  </a:moveTo>
                  <a:cubicBezTo>
                    <a:pt x="465062" y="913070"/>
                    <a:pt x="451596" y="924812"/>
                    <a:pt x="451596" y="939908"/>
                  </a:cubicBezTo>
                  <a:cubicBezTo>
                    <a:pt x="451596" y="955005"/>
                    <a:pt x="465062" y="966747"/>
                    <a:pt x="480211" y="966747"/>
                  </a:cubicBezTo>
                  <a:cubicBezTo>
                    <a:pt x="493677" y="966747"/>
                    <a:pt x="507143" y="955005"/>
                    <a:pt x="507143" y="939908"/>
                  </a:cubicBezTo>
                  <a:cubicBezTo>
                    <a:pt x="507143" y="924812"/>
                    <a:pt x="493677" y="913070"/>
                    <a:pt x="480211" y="913070"/>
                  </a:cubicBezTo>
                  <a:close/>
                  <a:moveTo>
                    <a:pt x="503777" y="805715"/>
                  </a:moveTo>
                  <a:cubicBezTo>
                    <a:pt x="490311" y="805715"/>
                    <a:pt x="478528" y="815780"/>
                    <a:pt x="478528" y="830876"/>
                  </a:cubicBezTo>
                  <a:cubicBezTo>
                    <a:pt x="478528" y="844296"/>
                    <a:pt x="490311" y="856038"/>
                    <a:pt x="503777" y="856038"/>
                  </a:cubicBezTo>
                  <a:cubicBezTo>
                    <a:pt x="518926" y="856038"/>
                    <a:pt x="530709" y="844296"/>
                    <a:pt x="530709" y="830876"/>
                  </a:cubicBezTo>
                  <a:cubicBezTo>
                    <a:pt x="530709" y="815780"/>
                    <a:pt x="518926" y="805715"/>
                    <a:pt x="503777" y="805715"/>
                  </a:cubicBezTo>
                  <a:close/>
                  <a:moveTo>
                    <a:pt x="362384" y="778876"/>
                  </a:moveTo>
                  <a:cubicBezTo>
                    <a:pt x="335452" y="778876"/>
                    <a:pt x="315253" y="800683"/>
                    <a:pt x="315253" y="825844"/>
                  </a:cubicBezTo>
                  <a:cubicBezTo>
                    <a:pt x="315253" y="851005"/>
                    <a:pt x="335452" y="872812"/>
                    <a:pt x="362384" y="872812"/>
                  </a:cubicBezTo>
                  <a:cubicBezTo>
                    <a:pt x="387632" y="872812"/>
                    <a:pt x="407832" y="851005"/>
                    <a:pt x="407832" y="825844"/>
                  </a:cubicBezTo>
                  <a:cubicBezTo>
                    <a:pt x="407832" y="800683"/>
                    <a:pt x="387632" y="778876"/>
                    <a:pt x="362384" y="778876"/>
                  </a:cubicBezTo>
                  <a:close/>
                  <a:moveTo>
                    <a:pt x="564374" y="741973"/>
                  </a:moveTo>
                  <a:cubicBezTo>
                    <a:pt x="549225" y="741973"/>
                    <a:pt x="539125" y="752038"/>
                    <a:pt x="539125" y="767134"/>
                  </a:cubicBezTo>
                  <a:cubicBezTo>
                    <a:pt x="539125" y="780554"/>
                    <a:pt x="549225" y="792296"/>
                    <a:pt x="564374" y="792296"/>
                  </a:cubicBezTo>
                  <a:cubicBezTo>
                    <a:pt x="577840" y="792296"/>
                    <a:pt x="589623" y="780554"/>
                    <a:pt x="589623" y="767134"/>
                  </a:cubicBezTo>
                  <a:cubicBezTo>
                    <a:pt x="589623" y="752038"/>
                    <a:pt x="577840" y="741973"/>
                    <a:pt x="564374" y="741973"/>
                  </a:cubicBezTo>
                  <a:close/>
                  <a:moveTo>
                    <a:pt x="461696" y="668167"/>
                  </a:moveTo>
                  <a:cubicBezTo>
                    <a:pt x="451596" y="668167"/>
                    <a:pt x="444863" y="674876"/>
                    <a:pt x="444863" y="684941"/>
                  </a:cubicBezTo>
                  <a:cubicBezTo>
                    <a:pt x="444863" y="695005"/>
                    <a:pt x="451596" y="701715"/>
                    <a:pt x="461696" y="701715"/>
                  </a:cubicBezTo>
                  <a:cubicBezTo>
                    <a:pt x="471795" y="701715"/>
                    <a:pt x="478528" y="695005"/>
                    <a:pt x="478528" y="684941"/>
                  </a:cubicBezTo>
                  <a:cubicBezTo>
                    <a:pt x="478528" y="674876"/>
                    <a:pt x="471795" y="668167"/>
                    <a:pt x="461696" y="668167"/>
                  </a:cubicBezTo>
                  <a:close/>
                  <a:moveTo>
                    <a:pt x="530709" y="528941"/>
                  </a:moveTo>
                  <a:cubicBezTo>
                    <a:pt x="517243" y="528941"/>
                    <a:pt x="507143" y="539006"/>
                    <a:pt x="507143" y="552425"/>
                  </a:cubicBezTo>
                  <a:cubicBezTo>
                    <a:pt x="507143" y="565844"/>
                    <a:pt x="517243" y="575909"/>
                    <a:pt x="530709" y="575909"/>
                  </a:cubicBezTo>
                  <a:cubicBezTo>
                    <a:pt x="542492" y="575909"/>
                    <a:pt x="552591" y="565844"/>
                    <a:pt x="552591" y="552425"/>
                  </a:cubicBezTo>
                  <a:cubicBezTo>
                    <a:pt x="552591" y="539006"/>
                    <a:pt x="542492" y="528941"/>
                    <a:pt x="530709" y="528941"/>
                  </a:cubicBezTo>
                  <a:close/>
                  <a:moveTo>
                    <a:pt x="384266" y="528941"/>
                  </a:moveTo>
                  <a:cubicBezTo>
                    <a:pt x="364067" y="528941"/>
                    <a:pt x="347234" y="545715"/>
                    <a:pt x="347234" y="565844"/>
                  </a:cubicBezTo>
                  <a:cubicBezTo>
                    <a:pt x="347234" y="587651"/>
                    <a:pt x="364067" y="602747"/>
                    <a:pt x="384266" y="602747"/>
                  </a:cubicBezTo>
                  <a:cubicBezTo>
                    <a:pt x="404465" y="602747"/>
                    <a:pt x="421298" y="587651"/>
                    <a:pt x="421298" y="565844"/>
                  </a:cubicBezTo>
                  <a:cubicBezTo>
                    <a:pt x="421298" y="545715"/>
                    <a:pt x="404465" y="528941"/>
                    <a:pt x="384266" y="528941"/>
                  </a:cubicBezTo>
                  <a:close/>
                  <a:moveTo>
                    <a:pt x="187325" y="404812"/>
                  </a:moveTo>
                  <a:cubicBezTo>
                    <a:pt x="187325" y="404812"/>
                    <a:pt x="187325" y="404812"/>
                    <a:pt x="717550" y="404812"/>
                  </a:cubicBezTo>
                  <a:cubicBezTo>
                    <a:pt x="717550" y="404812"/>
                    <a:pt x="717550" y="404812"/>
                    <a:pt x="660320" y="1072425"/>
                  </a:cubicBezTo>
                  <a:cubicBezTo>
                    <a:pt x="656953" y="1111005"/>
                    <a:pt x="643487" y="1147908"/>
                    <a:pt x="619922" y="1179779"/>
                  </a:cubicBezTo>
                  <a:cubicBezTo>
                    <a:pt x="581207" y="1233457"/>
                    <a:pt x="518926" y="1263650"/>
                    <a:pt x="451596" y="1263650"/>
                  </a:cubicBezTo>
                  <a:cubicBezTo>
                    <a:pt x="385949" y="1263650"/>
                    <a:pt x="323669" y="1233457"/>
                    <a:pt x="283271" y="1179779"/>
                  </a:cubicBezTo>
                  <a:cubicBezTo>
                    <a:pt x="261388" y="1147908"/>
                    <a:pt x="246239" y="1111005"/>
                    <a:pt x="242873" y="1072425"/>
                  </a:cubicBezTo>
                  <a:cubicBezTo>
                    <a:pt x="242873" y="1072425"/>
                    <a:pt x="242873" y="1072425"/>
                    <a:pt x="187325" y="404812"/>
                  </a:cubicBezTo>
                  <a:close/>
                  <a:moveTo>
                    <a:pt x="82261" y="82120"/>
                  </a:moveTo>
                  <a:cubicBezTo>
                    <a:pt x="82261" y="82120"/>
                    <a:pt x="82261" y="82120"/>
                    <a:pt x="82261" y="103907"/>
                  </a:cubicBezTo>
                  <a:cubicBezTo>
                    <a:pt x="82261" y="103907"/>
                    <a:pt x="82261" y="103907"/>
                    <a:pt x="164522" y="1079293"/>
                  </a:cubicBezTo>
                  <a:cubicBezTo>
                    <a:pt x="169559" y="1132923"/>
                    <a:pt x="188026" y="1183201"/>
                    <a:pt x="219923" y="1226774"/>
                  </a:cubicBezTo>
                  <a:cubicBezTo>
                    <a:pt x="275324" y="1300515"/>
                    <a:pt x="359264" y="1342413"/>
                    <a:pt x="451598" y="1342413"/>
                  </a:cubicBezTo>
                  <a:cubicBezTo>
                    <a:pt x="543933" y="1342413"/>
                    <a:pt x="629551" y="1300515"/>
                    <a:pt x="683273" y="1226774"/>
                  </a:cubicBezTo>
                  <a:cubicBezTo>
                    <a:pt x="715170" y="1183201"/>
                    <a:pt x="735316" y="1132923"/>
                    <a:pt x="740352" y="1079293"/>
                  </a:cubicBezTo>
                  <a:cubicBezTo>
                    <a:pt x="740352" y="1079293"/>
                    <a:pt x="740352" y="1079293"/>
                    <a:pt x="822614" y="103907"/>
                  </a:cubicBezTo>
                  <a:lnTo>
                    <a:pt x="822614" y="82120"/>
                  </a:lnTo>
                  <a:cubicBezTo>
                    <a:pt x="822614" y="82120"/>
                    <a:pt x="822614" y="82120"/>
                    <a:pt x="82261" y="82120"/>
                  </a:cubicBezTo>
                  <a:close/>
                  <a:moveTo>
                    <a:pt x="41970" y="0"/>
                  </a:moveTo>
                  <a:cubicBezTo>
                    <a:pt x="41970" y="0"/>
                    <a:pt x="41970" y="0"/>
                    <a:pt x="862905" y="0"/>
                  </a:cubicBezTo>
                  <a:cubicBezTo>
                    <a:pt x="886408" y="0"/>
                    <a:pt x="904875" y="18435"/>
                    <a:pt x="904875" y="40222"/>
                  </a:cubicBezTo>
                  <a:cubicBezTo>
                    <a:pt x="904875" y="40222"/>
                    <a:pt x="904875" y="40222"/>
                    <a:pt x="904875" y="105583"/>
                  </a:cubicBezTo>
                  <a:cubicBezTo>
                    <a:pt x="904875" y="105583"/>
                    <a:pt x="904875" y="107259"/>
                    <a:pt x="904875" y="108935"/>
                  </a:cubicBezTo>
                  <a:cubicBezTo>
                    <a:pt x="904875" y="108935"/>
                    <a:pt x="904875" y="108935"/>
                    <a:pt x="822614" y="1085997"/>
                  </a:cubicBezTo>
                  <a:cubicBezTo>
                    <a:pt x="815899" y="1154710"/>
                    <a:pt x="790717" y="1220071"/>
                    <a:pt x="750425" y="1275376"/>
                  </a:cubicBezTo>
                  <a:cubicBezTo>
                    <a:pt x="689988" y="1355820"/>
                    <a:pt x="604369" y="1407774"/>
                    <a:pt x="506999" y="1421181"/>
                  </a:cubicBezTo>
                  <a:cubicBezTo>
                    <a:pt x="506999" y="1421181"/>
                    <a:pt x="506999" y="1421181"/>
                    <a:pt x="490211" y="1801615"/>
                  </a:cubicBezTo>
                  <a:cubicBezTo>
                    <a:pt x="490211" y="1801615"/>
                    <a:pt x="490211" y="1801615"/>
                    <a:pt x="846117" y="1885411"/>
                  </a:cubicBezTo>
                  <a:cubicBezTo>
                    <a:pt x="846117" y="1885411"/>
                    <a:pt x="846117" y="1885411"/>
                    <a:pt x="846117" y="1955800"/>
                  </a:cubicBezTo>
                  <a:cubicBezTo>
                    <a:pt x="846117" y="1955800"/>
                    <a:pt x="846117" y="1955800"/>
                    <a:pt x="57079" y="1955800"/>
                  </a:cubicBezTo>
                  <a:cubicBezTo>
                    <a:pt x="57079" y="1955800"/>
                    <a:pt x="57079" y="1955800"/>
                    <a:pt x="57079" y="1885411"/>
                  </a:cubicBezTo>
                  <a:cubicBezTo>
                    <a:pt x="57079" y="1885411"/>
                    <a:pt x="57079" y="1885411"/>
                    <a:pt x="414665" y="1801615"/>
                  </a:cubicBezTo>
                  <a:cubicBezTo>
                    <a:pt x="414665" y="1801615"/>
                    <a:pt x="414665" y="1801615"/>
                    <a:pt x="397877" y="1421181"/>
                  </a:cubicBezTo>
                  <a:cubicBezTo>
                    <a:pt x="300506" y="1407774"/>
                    <a:pt x="213208" y="1355820"/>
                    <a:pt x="154450" y="1275376"/>
                  </a:cubicBezTo>
                  <a:cubicBezTo>
                    <a:pt x="112480" y="1220071"/>
                    <a:pt x="88976" y="1154710"/>
                    <a:pt x="82261" y="1085997"/>
                  </a:cubicBezTo>
                  <a:cubicBezTo>
                    <a:pt x="82261" y="1085997"/>
                    <a:pt x="82261" y="1085997"/>
                    <a:pt x="0" y="108935"/>
                  </a:cubicBezTo>
                  <a:cubicBezTo>
                    <a:pt x="0" y="107259"/>
                    <a:pt x="0" y="105583"/>
                    <a:pt x="0" y="105583"/>
                  </a:cubicBezTo>
                  <a:cubicBezTo>
                    <a:pt x="0" y="105583"/>
                    <a:pt x="0" y="105583"/>
                    <a:pt x="0" y="40222"/>
                  </a:cubicBezTo>
                  <a:cubicBezTo>
                    <a:pt x="0" y="18435"/>
                    <a:pt x="18467" y="0"/>
                    <a:pt x="41970" y="0"/>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75" name="情人节策划-7-3">
            <a:extLst>
              <a:ext uri="{FF2B5EF4-FFF2-40B4-BE49-F238E27FC236}">
                <a16:creationId xmlns:a16="http://schemas.microsoft.com/office/drawing/2014/main" id="{AA4C4ACD-64AE-4370-B770-457ADFD490D9}"/>
              </a:ext>
            </a:extLst>
          </p:cNvPr>
          <p:cNvSpPr/>
          <p:nvPr/>
        </p:nvSpPr>
        <p:spPr>
          <a:xfrm>
            <a:off x="697932" y="4190072"/>
            <a:ext cx="2120778" cy="1448602"/>
          </a:xfrm>
          <a:prstGeom prst="rect">
            <a:avLst/>
          </a:prstGeom>
        </p:spPr>
        <p:txBody>
          <a:bodyPr vert="horz" wrap="square" anchor="t" anchorCtr="0">
            <a:noAutofit/>
          </a:bodyPr>
          <a:lstStyle/>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请在这里输入一段文字请在这里输入一段文字请在这里请在这里请在这里输入一段文字请在这里</a:t>
            </a:r>
          </a:p>
        </p:txBody>
      </p:sp>
      <p:sp>
        <p:nvSpPr>
          <p:cNvPr id="76" name="情人节策划-7-4">
            <a:extLst>
              <a:ext uri="{FF2B5EF4-FFF2-40B4-BE49-F238E27FC236}">
                <a16:creationId xmlns:a16="http://schemas.microsoft.com/office/drawing/2014/main" id="{A5E9EF36-9285-4C6A-828F-79585451AF1B}"/>
              </a:ext>
            </a:extLst>
          </p:cNvPr>
          <p:cNvSpPr txBox="1"/>
          <p:nvPr/>
        </p:nvSpPr>
        <p:spPr>
          <a:xfrm>
            <a:off x="932083" y="3627433"/>
            <a:ext cx="1652476" cy="523220"/>
          </a:xfrm>
          <a:prstGeom prst="rect">
            <a:avLst/>
          </a:prstGeom>
          <a:noFill/>
        </p:spPr>
        <p:txBody>
          <a:bodyPr vert="horz" wrap="square" rtlCol="0" anchor="t" anchorCtr="0">
            <a:noAutofit/>
          </a:bodyPr>
          <a:lstStyle/>
          <a:p>
            <a:pPr algn="ctr" defTabSz="914491">
              <a:defRPr/>
            </a:pPr>
            <a:r>
              <a:rPr lang="zh-CN" altLang="en-US" sz="28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活动选址</a:t>
            </a:r>
          </a:p>
        </p:txBody>
      </p:sp>
      <p:grpSp>
        <p:nvGrpSpPr>
          <p:cNvPr id="92" name="组合 91">
            <a:extLst>
              <a:ext uri="{FF2B5EF4-FFF2-40B4-BE49-F238E27FC236}">
                <a16:creationId xmlns:a16="http://schemas.microsoft.com/office/drawing/2014/main" id="{740CA6DF-0584-447F-9B89-01DD127EC1D9}"/>
              </a:ext>
            </a:extLst>
          </p:cNvPr>
          <p:cNvGrpSpPr/>
          <p:nvPr/>
        </p:nvGrpSpPr>
        <p:grpSpPr>
          <a:xfrm>
            <a:off x="4008466" y="2143633"/>
            <a:ext cx="1284342" cy="1284342"/>
            <a:chOff x="3961800" y="2535519"/>
            <a:chExt cx="1284342" cy="1284342"/>
          </a:xfrm>
        </p:grpSpPr>
        <p:sp>
          <p:nvSpPr>
            <p:cNvPr id="45" name="情人节策划-8-1">
              <a:extLst>
                <a:ext uri="{FF2B5EF4-FFF2-40B4-BE49-F238E27FC236}">
                  <a16:creationId xmlns:a16="http://schemas.microsoft.com/office/drawing/2014/main" id="{14A9E0EE-F7C1-47FD-BB69-6F4EDE345D57}"/>
                </a:ext>
              </a:extLst>
            </p:cNvPr>
            <p:cNvSpPr/>
            <p:nvPr/>
          </p:nvSpPr>
          <p:spPr>
            <a:xfrm>
              <a:off x="3961800" y="2535519"/>
              <a:ext cx="1284342" cy="1284342"/>
            </a:xfrm>
            <a:custGeom>
              <a:avLst/>
              <a:gdLst>
                <a:gd name="connsiteX0" fmla="*/ 0 w 1725099"/>
                <a:gd name="connsiteY0" fmla="*/ 862550 h 1725099"/>
                <a:gd name="connsiteX1" fmla="*/ 862550 w 1725099"/>
                <a:gd name="connsiteY1" fmla="*/ 0 h 1725099"/>
                <a:gd name="connsiteX2" fmla="*/ 1725100 w 1725099"/>
                <a:gd name="connsiteY2" fmla="*/ 862550 h 1725099"/>
                <a:gd name="connsiteX3" fmla="*/ 862550 w 1725099"/>
                <a:gd name="connsiteY3" fmla="*/ 1725100 h 1725099"/>
                <a:gd name="connsiteX4" fmla="*/ 0 w 1725099"/>
                <a:gd name="connsiteY4" fmla="*/ 862550 h 172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99" h="1725099">
                  <a:moveTo>
                    <a:pt x="0" y="862550"/>
                  </a:moveTo>
                  <a:cubicBezTo>
                    <a:pt x="0" y="386177"/>
                    <a:pt x="386177" y="0"/>
                    <a:pt x="862550" y="0"/>
                  </a:cubicBezTo>
                  <a:cubicBezTo>
                    <a:pt x="1338923" y="0"/>
                    <a:pt x="1725100" y="386177"/>
                    <a:pt x="1725100" y="862550"/>
                  </a:cubicBezTo>
                  <a:cubicBezTo>
                    <a:pt x="1725100" y="1338923"/>
                    <a:pt x="1338923" y="1725100"/>
                    <a:pt x="862550" y="1725100"/>
                  </a:cubicBezTo>
                  <a:cubicBezTo>
                    <a:pt x="386177" y="1725100"/>
                    <a:pt x="0" y="1338923"/>
                    <a:pt x="0" y="862550"/>
                  </a:cubicBezTo>
                  <a:close/>
                </a:path>
              </a:pathLst>
            </a:cu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35229" tIns="335229" rIns="335229" bIns="335229" numCol="1" spcCol="953" anchor="t" anchorCtr="0">
              <a:noAutofit/>
            </a:bodyPr>
            <a:lstStyle/>
            <a:p>
              <a:pPr algn="ctr" defTabSz="2888904">
                <a:lnSpc>
                  <a:spcPct val="90000"/>
                </a:lnSpc>
                <a:spcBef>
                  <a:spcPct val="0"/>
                </a:spcBef>
                <a:spcAft>
                  <a:spcPct val="35000"/>
                </a:spcAft>
                <a:defRPr/>
              </a:pPr>
              <a:endParaRPr lang="en-US" sz="6536">
                <a:solidFill>
                  <a:sysClr val="window" lastClr="FFFFFF"/>
                </a:solidFill>
                <a:latin typeface="思源黑体 CN Bold" panose="020B0800000000000000" charset="-122"/>
                <a:ea typeface="思源黑体 CN Bold" panose="020B0800000000000000" charset="-122"/>
                <a:cs typeface="思源黑体 CN Bold" panose="020B0800000000000000" charset="-122"/>
                <a:sym typeface="Arial" panose="020B0604020202020204" pitchFamily="34" charset="0"/>
              </a:endParaRPr>
            </a:p>
          </p:txBody>
        </p:sp>
        <p:sp>
          <p:nvSpPr>
            <p:cNvPr id="60" name="情人节策划-8-2">
              <a:extLst>
                <a:ext uri="{FF2B5EF4-FFF2-40B4-BE49-F238E27FC236}">
                  <a16:creationId xmlns:a16="http://schemas.microsoft.com/office/drawing/2014/main" id="{BB425111-6925-4EBD-BF0C-940544146279}"/>
                </a:ext>
              </a:extLst>
            </p:cNvPr>
            <p:cNvSpPr/>
            <p:nvPr/>
          </p:nvSpPr>
          <p:spPr bwMode="auto">
            <a:xfrm>
              <a:off x="4380160" y="2882479"/>
              <a:ext cx="447622" cy="590422"/>
            </a:xfrm>
            <a:custGeom>
              <a:avLst/>
              <a:gdLst>
                <a:gd name="connsiteX0" fmla="*/ 1572418 w 3144837"/>
                <a:gd name="connsiteY0" fmla="*/ 1835058 h 4148138"/>
                <a:gd name="connsiteX1" fmla="*/ 687639 w 3144837"/>
                <a:gd name="connsiteY1" fmla="*/ 2718594 h 4148138"/>
                <a:gd name="connsiteX2" fmla="*/ 1572418 w 3144837"/>
                <a:gd name="connsiteY2" fmla="*/ 3602131 h 4148138"/>
                <a:gd name="connsiteX3" fmla="*/ 2457198 w 3144837"/>
                <a:gd name="connsiteY3" fmla="*/ 2718594 h 4148138"/>
                <a:gd name="connsiteX4" fmla="*/ 1572418 w 3144837"/>
                <a:gd name="connsiteY4" fmla="*/ 1835058 h 4148138"/>
                <a:gd name="connsiteX5" fmla="*/ 1572418 w 3144837"/>
                <a:gd name="connsiteY5" fmla="*/ 1590675 h 4148138"/>
                <a:gd name="connsiteX6" fmla="*/ 2701924 w 3144837"/>
                <a:gd name="connsiteY6" fmla="*/ 2718594 h 4148138"/>
                <a:gd name="connsiteX7" fmla="*/ 1572418 w 3144837"/>
                <a:gd name="connsiteY7" fmla="*/ 3846513 h 4148138"/>
                <a:gd name="connsiteX8" fmla="*/ 442912 w 3144837"/>
                <a:gd name="connsiteY8" fmla="*/ 2718594 h 4148138"/>
                <a:gd name="connsiteX9" fmla="*/ 1572418 w 3144837"/>
                <a:gd name="connsiteY9" fmla="*/ 1590675 h 4148138"/>
                <a:gd name="connsiteX10" fmla="*/ 1053295 w 3144837"/>
                <a:gd name="connsiteY10" fmla="*/ 1087439 h 4148138"/>
                <a:gd name="connsiteX11" fmla="*/ 1267715 w 3144837"/>
                <a:gd name="connsiteY11" fmla="*/ 1279202 h 4148138"/>
                <a:gd name="connsiteX12" fmla="*/ 244515 w 3144837"/>
                <a:gd name="connsiteY12" fmla="*/ 2572667 h 4148138"/>
                <a:gd name="connsiteX13" fmla="*/ 1572419 w 3144837"/>
                <a:gd name="connsiteY13" fmla="*/ 3903733 h 4148138"/>
                <a:gd name="connsiteX14" fmla="*/ 2904084 w 3144837"/>
                <a:gd name="connsiteY14" fmla="*/ 2572667 h 4148138"/>
                <a:gd name="connsiteX15" fmla="*/ 1877122 w 3144837"/>
                <a:gd name="connsiteY15" fmla="*/ 1279202 h 4148138"/>
                <a:gd name="connsiteX16" fmla="*/ 2091542 w 3144837"/>
                <a:gd name="connsiteY16" fmla="*/ 1087439 h 4148138"/>
                <a:gd name="connsiteX17" fmla="*/ 3144837 w 3144837"/>
                <a:gd name="connsiteY17" fmla="*/ 2572667 h 4148138"/>
                <a:gd name="connsiteX18" fmla="*/ 1572419 w 3144837"/>
                <a:gd name="connsiteY18" fmla="*/ 4148138 h 4148138"/>
                <a:gd name="connsiteX19" fmla="*/ 0 w 3144837"/>
                <a:gd name="connsiteY19" fmla="*/ 2572667 h 4148138"/>
                <a:gd name="connsiteX20" fmla="*/ 1053295 w 3144837"/>
                <a:gd name="connsiteY20" fmla="*/ 1087439 h 4148138"/>
                <a:gd name="connsiteX21" fmla="*/ 2109787 w 3144837"/>
                <a:gd name="connsiteY21" fmla="*/ 431800 h 4148138"/>
                <a:gd name="connsiteX22" fmla="*/ 2622549 w 3144837"/>
                <a:gd name="connsiteY22" fmla="*/ 431800 h 4148138"/>
                <a:gd name="connsiteX23" fmla="*/ 1763712 w 3144837"/>
                <a:gd name="connsiteY23" fmla="*/ 1206500 h 4148138"/>
                <a:gd name="connsiteX24" fmla="*/ 1162050 w 3144837"/>
                <a:gd name="connsiteY24" fmla="*/ 431800 h 4148138"/>
                <a:gd name="connsiteX25" fmla="*/ 1982787 w 3144837"/>
                <a:gd name="connsiteY25" fmla="*/ 431800 h 4148138"/>
                <a:gd name="connsiteX26" fmla="*/ 1625126 w 3144837"/>
                <a:gd name="connsiteY26" fmla="*/ 1229050 h 4148138"/>
                <a:gd name="connsiteX27" fmla="*/ 1519711 w 3144837"/>
                <a:gd name="connsiteY27" fmla="*/ 1229050 h 4148138"/>
                <a:gd name="connsiteX28" fmla="*/ 1162050 w 3144837"/>
                <a:gd name="connsiteY28" fmla="*/ 431800 h 4148138"/>
                <a:gd name="connsiteX29" fmla="*/ 522287 w 3144837"/>
                <a:gd name="connsiteY29" fmla="*/ 431800 h 4148138"/>
                <a:gd name="connsiteX30" fmla="*/ 1035049 w 3144837"/>
                <a:gd name="connsiteY30" fmla="*/ 431800 h 4148138"/>
                <a:gd name="connsiteX31" fmla="*/ 1381124 w 3144837"/>
                <a:gd name="connsiteY31" fmla="*/ 1206500 h 4148138"/>
                <a:gd name="connsiteX32" fmla="*/ 2139950 w 3144837"/>
                <a:gd name="connsiteY32" fmla="*/ 71438 h 4148138"/>
                <a:gd name="connsiteX33" fmla="*/ 2035175 w 3144837"/>
                <a:gd name="connsiteY33" fmla="*/ 312739 h 4148138"/>
                <a:gd name="connsiteX34" fmla="*/ 1771650 w 3144837"/>
                <a:gd name="connsiteY34" fmla="*/ 312739 h 4148138"/>
                <a:gd name="connsiteX35" fmla="*/ 1004887 w 3144837"/>
                <a:gd name="connsiteY35" fmla="*/ 71438 h 4148138"/>
                <a:gd name="connsiteX36" fmla="*/ 1373187 w 3144837"/>
                <a:gd name="connsiteY36" fmla="*/ 312738 h 4148138"/>
                <a:gd name="connsiteX37" fmla="*/ 1109662 w 3144837"/>
                <a:gd name="connsiteY37" fmla="*/ 312738 h 4148138"/>
                <a:gd name="connsiteX38" fmla="*/ 2287587 w 3144837"/>
                <a:gd name="connsiteY38" fmla="*/ 33338 h 4148138"/>
                <a:gd name="connsiteX39" fmla="*/ 2614612 w 3144837"/>
                <a:gd name="connsiteY39" fmla="*/ 312738 h 4148138"/>
                <a:gd name="connsiteX40" fmla="*/ 2163762 w 3144837"/>
                <a:gd name="connsiteY40" fmla="*/ 312738 h 4148138"/>
                <a:gd name="connsiteX41" fmla="*/ 857250 w 3144837"/>
                <a:gd name="connsiteY41" fmla="*/ 33338 h 4148138"/>
                <a:gd name="connsiteX42" fmla="*/ 981075 w 3144837"/>
                <a:gd name="connsiteY42" fmla="*/ 312738 h 4148138"/>
                <a:gd name="connsiteX43" fmla="*/ 533400 w 3144837"/>
                <a:gd name="connsiteY43" fmla="*/ 312738 h 4148138"/>
                <a:gd name="connsiteX44" fmla="*/ 1106487 w 3144837"/>
                <a:gd name="connsiteY44" fmla="*/ 0 h 4148138"/>
                <a:gd name="connsiteX45" fmla="*/ 2038349 w 3144837"/>
                <a:gd name="connsiteY45" fmla="*/ 0 h 4148138"/>
                <a:gd name="connsiteX46" fmla="*/ 1571624 w 3144837"/>
                <a:gd name="connsiteY46" fmla="*/ 300038 h 414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44837" h="4148138">
                  <a:moveTo>
                    <a:pt x="1572418" y="1835058"/>
                  </a:moveTo>
                  <a:cubicBezTo>
                    <a:pt x="1082965" y="1835058"/>
                    <a:pt x="687639" y="2229829"/>
                    <a:pt x="687639" y="2718594"/>
                  </a:cubicBezTo>
                  <a:cubicBezTo>
                    <a:pt x="687639" y="3203599"/>
                    <a:pt x="1082965" y="3602131"/>
                    <a:pt x="1572418" y="3602131"/>
                  </a:cubicBezTo>
                  <a:cubicBezTo>
                    <a:pt x="2061871" y="3602131"/>
                    <a:pt x="2457198" y="3203599"/>
                    <a:pt x="2457198" y="2718594"/>
                  </a:cubicBezTo>
                  <a:cubicBezTo>
                    <a:pt x="2457198" y="2229829"/>
                    <a:pt x="2061871" y="1835058"/>
                    <a:pt x="1572418" y="1835058"/>
                  </a:cubicBezTo>
                  <a:close/>
                  <a:moveTo>
                    <a:pt x="1572418" y="1590675"/>
                  </a:moveTo>
                  <a:cubicBezTo>
                    <a:pt x="2197411" y="1590675"/>
                    <a:pt x="2701924" y="2094479"/>
                    <a:pt x="2701924" y="2718594"/>
                  </a:cubicBezTo>
                  <a:cubicBezTo>
                    <a:pt x="2701924" y="3338950"/>
                    <a:pt x="2197411" y="3846513"/>
                    <a:pt x="1572418" y="3846513"/>
                  </a:cubicBezTo>
                  <a:cubicBezTo>
                    <a:pt x="951190" y="3846513"/>
                    <a:pt x="442912" y="3338950"/>
                    <a:pt x="442912" y="2718594"/>
                  </a:cubicBezTo>
                  <a:cubicBezTo>
                    <a:pt x="442912" y="2094479"/>
                    <a:pt x="951190" y="1590675"/>
                    <a:pt x="1572418" y="1590675"/>
                  </a:cubicBezTo>
                  <a:close/>
                  <a:moveTo>
                    <a:pt x="1053295" y="1087439"/>
                  </a:moveTo>
                  <a:cubicBezTo>
                    <a:pt x="1053295" y="1087439"/>
                    <a:pt x="1053295" y="1087439"/>
                    <a:pt x="1267715" y="1279202"/>
                  </a:cubicBezTo>
                  <a:cubicBezTo>
                    <a:pt x="680880" y="1418325"/>
                    <a:pt x="244515" y="1944735"/>
                    <a:pt x="244515" y="2572667"/>
                  </a:cubicBezTo>
                  <a:cubicBezTo>
                    <a:pt x="244515" y="3305882"/>
                    <a:pt x="838874" y="3903733"/>
                    <a:pt x="1572419" y="3903733"/>
                  </a:cubicBezTo>
                  <a:cubicBezTo>
                    <a:pt x="2305963" y="3903733"/>
                    <a:pt x="2904084" y="3305882"/>
                    <a:pt x="2904084" y="2572667"/>
                  </a:cubicBezTo>
                  <a:cubicBezTo>
                    <a:pt x="2904084" y="1944735"/>
                    <a:pt x="2463957" y="1418325"/>
                    <a:pt x="1877122" y="1279202"/>
                  </a:cubicBezTo>
                  <a:cubicBezTo>
                    <a:pt x="1877122" y="1279202"/>
                    <a:pt x="1877122" y="1279202"/>
                    <a:pt x="2091542" y="1087439"/>
                  </a:cubicBezTo>
                  <a:cubicBezTo>
                    <a:pt x="2704710" y="1301763"/>
                    <a:pt x="3144837" y="1888334"/>
                    <a:pt x="3144837" y="2572667"/>
                  </a:cubicBezTo>
                  <a:cubicBezTo>
                    <a:pt x="3144837" y="3441244"/>
                    <a:pt x="2441387" y="4148138"/>
                    <a:pt x="1572419" y="4148138"/>
                  </a:cubicBezTo>
                  <a:cubicBezTo>
                    <a:pt x="703451" y="4148138"/>
                    <a:pt x="0" y="3441244"/>
                    <a:pt x="0" y="2572667"/>
                  </a:cubicBezTo>
                  <a:cubicBezTo>
                    <a:pt x="0" y="1888334"/>
                    <a:pt x="440127" y="1301763"/>
                    <a:pt x="1053295" y="1087439"/>
                  </a:cubicBezTo>
                  <a:close/>
                  <a:moveTo>
                    <a:pt x="2109787" y="431800"/>
                  </a:moveTo>
                  <a:lnTo>
                    <a:pt x="2622549" y="431800"/>
                  </a:lnTo>
                  <a:lnTo>
                    <a:pt x="1763712" y="1206500"/>
                  </a:lnTo>
                  <a:close/>
                  <a:moveTo>
                    <a:pt x="1162050" y="431800"/>
                  </a:moveTo>
                  <a:lnTo>
                    <a:pt x="1982787" y="431800"/>
                  </a:lnTo>
                  <a:cubicBezTo>
                    <a:pt x="1982787" y="431800"/>
                    <a:pt x="1982787" y="431800"/>
                    <a:pt x="1625126" y="1229050"/>
                  </a:cubicBezTo>
                  <a:cubicBezTo>
                    <a:pt x="1606302" y="1277938"/>
                    <a:pt x="1538535" y="1277938"/>
                    <a:pt x="1519711" y="1229050"/>
                  </a:cubicBezTo>
                  <a:cubicBezTo>
                    <a:pt x="1519711" y="1229050"/>
                    <a:pt x="1519711" y="1229050"/>
                    <a:pt x="1162050" y="431800"/>
                  </a:cubicBezTo>
                  <a:close/>
                  <a:moveTo>
                    <a:pt x="522287" y="431800"/>
                  </a:moveTo>
                  <a:lnTo>
                    <a:pt x="1035049" y="431800"/>
                  </a:lnTo>
                  <a:lnTo>
                    <a:pt x="1381124" y="1206500"/>
                  </a:lnTo>
                  <a:close/>
                  <a:moveTo>
                    <a:pt x="2139950" y="71438"/>
                  </a:moveTo>
                  <a:lnTo>
                    <a:pt x="2035175" y="312739"/>
                  </a:lnTo>
                  <a:lnTo>
                    <a:pt x="1771650" y="312739"/>
                  </a:lnTo>
                  <a:close/>
                  <a:moveTo>
                    <a:pt x="1004887" y="71438"/>
                  </a:moveTo>
                  <a:lnTo>
                    <a:pt x="1373187" y="312738"/>
                  </a:lnTo>
                  <a:lnTo>
                    <a:pt x="1109662" y="312738"/>
                  </a:lnTo>
                  <a:close/>
                  <a:moveTo>
                    <a:pt x="2287587" y="33338"/>
                  </a:moveTo>
                  <a:lnTo>
                    <a:pt x="2614612" y="312738"/>
                  </a:lnTo>
                  <a:lnTo>
                    <a:pt x="2163762" y="312738"/>
                  </a:lnTo>
                  <a:close/>
                  <a:moveTo>
                    <a:pt x="857250" y="33338"/>
                  </a:moveTo>
                  <a:lnTo>
                    <a:pt x="981075" y="312738"/>
                  </a:lnTo>
                  <a:lnTo>
                    <a:pt x="533400" y="312738"/>
                  </a:lnTo>
                  <a:close/>
                  <a:moveTo>
                    <a:pt x="1106487" y="0"/>
                  </a:moveTo>
                  <a:lnTo>
                    <a:pt x="2038349" y="0"/>
                  </a:lnTo>
                  <a:lnTo>
                    <a:pt x="1571624" y="300038"/>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80" name="情人节策划-8-3">
            <a:extLst>
              <a:ext uri="{FF2B5EF4-FFF2-40B4-BE49-F238E27FC236}">
                <a16:creationId xmlns:a16="http://schemas.microsoft.com/office/drawing/2014/main" id="{9364FBF6-5817-4CEB-B4A4-0960031D47D2}"/>
              </a:ext>
            </a:extLst>
          </p:cNvPr>
          <p:cNvSpPr/>
          <p:nvPr/>
        </p:nvSpPr>
        <p:spPr>
          <a:xfrm>
            <a:off x="3590248" y="4190072"/>
            <a:ext cx="2120778" cy="1448602"/>
          </a:xfrm>
          <a:prstGeom prst="rect">
            <a:avLst/>
          </a:prstGeom>
        </p:spPr>
        <p:txBody>
          <a:bodyPr vert="horz" wrap="square" anchor="t" anchorCtr="0">
            <a:noAutofit/>
          </a:bodyPr>
          <a:lstStyle/>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请在这里输入一段文字请在这里输入一段文字请在这里请在这里请在这里输入一段文字请在这里</a:t>
            </a:r>
          </a:p>
        </p:txBody>
      </p:sp>
      <p:sp>
        <p:nvSpPr>
          <p:cNvPr id="81" name="情人节策划-8-4">
            <a:extLst>
              <a:ext uri="{FF2B5EF4-FFF2-40B4-BE49-F238E27FC236}">
                <a16:creationId xmlns:a16="http://schemas.microsoft.com/office/drawing/2014/main" id="{15B2CD7A-B7F7-4D9B-97D2-1A2314AC7469}"/>
              </a:ext>
            </a:extLst>
          </p:cNvPr>
          <p:cNvSpPr txBox="1"/>
          <p:nvPr/>
        </p:nvSpPr>
        <p:spPr>
          <a:xfrm>
            <a:off x="3824399" y="3627433"/>
            <a:ext cx="1652476" cy="523220"/>
          </a:xfrm>
          <a:prstGeom prst="rect">
            <a:avLst/>
          </a:prstGeom>
          <a:noFill/>
        </p:spPr>
        <p:txBody>
          <a:bodyPr vert="horz" wrap="square" rtlCol="0" anchor="t" anchorCtr="0">
            <a:noAutofit/>
          </a:bodyPr>
          <a:lstStyle/>
          <a:p>
            <a:pPr algn="ctr" defTabSz="914491">
              <a:defRPr/>
            </a:pPr>
            <a:r>
              <a:rPr lang="zh-CN" altLang="en-US" sz="28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奖励设置</a:t>
            </a:r>
          </a:p>
        </p:txBody>
      </p:sp>
      <p:grpSp>
        <p:nvGrpSpPr>
          <p:cNvPr id="90" name="组合 89">
            <a:extLst>
              <a:ext uri="{FF2B5EF4-FFF2-40B4-BE49-F238E27FC236}">
                <a16:creationId xmlns:a16="http://schemas.microsoft.com/office/drawing/2014/main" id="{56E49737-D4DD-4F5B-90F4-4AC386618E01}"/>
              </a:ext>
            </a:extLst>
          </p:cNvPr>
          <p:cNvGrpSpPr/>
          <p:nvPr/>
        </p:nvGrpSpPr>
        <p:grpSpPr>
          <a:xfrm>
            <a:off x="6900782" y="2143633"/>
            <a:ext cx="1284342" cy="1284342"/>
            <a:chOff x="6968003" y="2535519"/>
            <a:chExt cx="1284342" cy="1284342"/>
          </a:xfrm>
        </p:grpSpPr>
        <p:sp>
          <p:nvSpPr>
            <p:cNvPr id="47" name="情人节策划-9-1">
              <a:extLst>
                <a:ext uri="{FF2B5EF4-FFF2-40B4-BE49-F238E27FC236}">
                  <a16:creationId xmlns:a16="http://schemas.microsoft.com/office/drawing/2014/main" id="{7686A8C3-EAA8-426B-9658-BEC6EB867E8D}"/>
                </a:ext>
              </a:extLst>
            </p:cNvPr>
            <p:cNvSpPr/>
            <p:nvPr/>
          </p:nvSpPr>
          <p:spPr>
            <a:xfrm>
              <a:off x="6968003" y="2535519"/>
              <a:ext cx="1284342" cy="1284342"/>
            </a:xfrm>
            <a:custGeom>
              <a:avLst/>
              <a:gdLst>
                <a:gd name="connsiteX0" fmla="*/ 0 w 1725099"/>
                <a:gd name="connsiteY0" fmla="*/ 862550 h 1725099"/>
                <a:gd name="connsiteX1" fmla="*/ 862550 w 1725099"/>
                <a:gd name="connsiteY1" fmla="*/ 0 h 1725099"/>
                <a:gd name="connsiteX2" fmla="*/ 1725100 w 1725099"/>
                <a:gd name="connsiteY2" fmla="*/ 862550 h 1725099"/>
                <a:gd name="connsiteX3" fmla="*/ 862550 w 1725099"/>
                <a:gd name="connsiteY3" fmla="*/ 1725100 h 1725099"/>
                <a:gd name="connsiteX4" fmla="*/ 0 w 1725099"/>
                <a:gd name="connsiteY4" fmla="*/ 862550 h 172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99" h="1725099">
                  <a:moveTo>
                    <a:pt x="0" y="862550"/>
                  </a:moveTo>
                  <a:cubicBezTo>
                    <a:pt x="0" y="386177"/>
                    <a:pt x="386177" y="0"/>
                    <a:pt x="862550" y="0"/>
                  </a:cubicBezTo>
                  <a:cubicBezTo>
                    <a:pt x="1338923" y="0"/>
                    <a:pt x="1725100" y="386177"/>
                    <a:pt x="1725100" y="862550"/>
                  </a:cubicBezTo>
                  <a:cubicBezTo>
                    <a:pt x="1725100" y="1338923"/>
                    <a:pt x="1338923" y="1725100"/>
                    <a:pt x="862550" y="1725100"/>
                  </a:cubicBezTo>
                  <a:cubicBezTo>
                    <a:pt x="386177" y="1725100"/>
                    <a:pt x="0" y="1338923"/>
                    <a:pt x="0" y="862550"/>
                  </a:cubicBezTo>
                  <a:close/>
                </a:path>
              </a:pathLst>
            </a:cu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35229" tIns="335229" rIns="335229" bIns="335229" numCol="1" spcCol="953" anchor="t" anchorCtr="0">
              <a:noAutofit/>
            </a:bodyPr>
            <a:lstStyle/>
            <a:p>
              <a:pPr algn="ctr" defTabSz="2888904">
                <a:lnSpc>
                  <a:spcPct val="90000"/>
                </a:lnSpc>
                <a:spcBef>
                  <a:spcPct val="0"/>
                </a:spcBef>
                <a:spcAft>
                  <a:spcPct val="35000"/>
                </a:spcAft>
                <a:defRPr/>
              </a:pPr>
              <a:endParaRPr lang="en-US" sz="6536">
                <a:solidFill>
                  <a:sysClr val="window" lastClr="FFFFFF"/>
                </a:solidFill>
                <a:latin typeface="思源黑体 CN Bold" panose="020B0800000000000000" charset="-122"/>
                <a:ea typeface="思源黑体 CN Bold" panose="020B0800000000000000" charset="-122"/>
                <a:cs typeface="思源黑体 CN Bold" panose="020B0800000000000000" charset="-122"/>
                <a:sym typeface="Arial" panose="020B0604020202020204" pitchFamily="34" charset="0"/>
              </a:endParaRPr>
            </a:p>
          </p:txBody>
        </p:sp>
        <p:sp>
          <p:nvSpPr>
            <p:cNvPr id="59" name="情人节策划-9-2">
              <a:extLst>
                <a:ext uri="{FF2B5EF4-FFF2-40B4-BE49-F238E27FC236}">
                  <a16:creationId xmlns:a16="http://schemas.microsoft.com/office/drawing/2014/main" id="{0D0B9EEB-C2E2-4D25-9212-F3B64FED03FA}"/>
                </a:ext>
              </a:extLst>
            </p:cNvPr>
            <p:cNvSpPr/>
            <p:nvPr/>
          </p:nvSpPr>
          <p:spPr bwMode="auto">
            <a:xfrm>
              <a:off x="7332953" y="2906015"/>
              <a:ext cx="554442" cy="543350"/>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83" name="情人节策划-9-3">
            <a:extLst>
              <a:ext uri="{FF2B5EF4-FFF2-40B4-BE49-F238E27FC236}">
                <a16:creationId xmlns:a16="http://schemas.microsoft.com/office/drawing/2014/main" id="{858C7D5A-6D8B-4C3F-85FC-EDD6607EF85F}"/>
              </a:ext>
            </a:extLst>
          </p:cNvPr>
          <p:cNvSpPr/>
          <p:nvPr/>
        </p:nvSpPr>
        <p:spPr>
          <a:xfrm>
            <a:off x="6482564" y="4190072"/>
            <a:ext cx="2120778" cy="1448602"/>
          </a:xfrm>
          <a:prstGeom prst="rect">
            <a:avLst/>
          </a:prstGeom>
        </p:spPr>
        <p:txBody>
          <a:bodyPr vert="horz" wrap="square" anchor="t" anchorCtr="0">
            <a:noAutofit/>
          </a:bodyPr>
          <a:lstStyle/>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请在这里输入一段文字请在这里输入一段文字请在这里请在这里请在这里输入一段文字请在这里</a:t>
            </a:r>
          </a:p>
        </p:txBody>
      </p:sp>
      <p:sp>
        <p:nvSpPr>
          <p:cNvPr id="84" name="情人节策划-9-4">
            <a:extLst>
              <a:ext uri="{FF2B5EF4-FFF2-40B4-BE49-F238E27FC236}">
                <a16:creationId xmlns:a16="http://schemas.microsoft.com/office/drawing/2014/main" id="{6BD8B9FC-3B27-4B9B-BE9E-0E5BE9D45729}"/>
              </a:ext>
            </a:extLst>
          </p:cNvPr>
          <p:cNvSpPr txBox="1"/>
          <p:nvPr/>
        </p:nvSpPr>
        <p:spPr>
          <a:xfrm>
            <a:off x="6716715" y="3627433"/>
            <a:ext cx="1652476" cy="523220"/>
          </a:xfrm>
          <a:prstGeom prst="rect">
            <a:avLst/>
          </a:prstGeom>
          <a:noFill/>
        </p:spPr>
        <p:txBody>
          <a:bodyPr vert="horz" wrap="square" rtlCol="0" anchor="t" anchorCtr="0">
            <a:noAutofit/>
          </a:bodyPr>
          <a:lstStyle/>
          <a:p>
            <a:pPr algn="ctr" defTabSz="914491">
              <a:defRPr/>
            </a:pPr>
            <a:r>
              <a:rPr lang="zh-CN" altLang="en-US" sz="28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活动预算</a:t>
            </a:r>
          </a:p>
        </p:txBody>
      </p:sp>
      <p:grpSp>
        <p:nvGrpSpPr>
          <p:cNvPr id="88" name="组合 87">
            <a:extLst>
              <a:ext uri="{FF2B5EF4-FFF2-40B4-BE49-F238E27FC236}">
                <a16:creationId xmlns:a16="http://schemas.microsoft.com/office/drawing/2014/main" id="{C9972640-8B45-4AD5-A5B0-E212E3981196}"/>
              </a:ext>
            </a:extLst>
          </p:cNvPr>
          <p:cNvGrpSpPr/>
          <p:nvPr/>
        </p:nvGrpSpPr>
        <p:grpSpPr>
          <a:xfrm>
            <a:off x="9793097" y="2143633"/>
            <a:ext cx="1284342" cy="1284342"/>
            <a:chOff x="9974208" y="2535519"/>
            <a:chExt cx="1284342" cy="1284342"/>
          </a:xfrm>
        </p:grpSpPr>
        <p:sp>
          <p:nvSpPr>
            <p:cNvPr id="49" name="情人节策划-10-1">
              <a:extLst>
                <a:ext uri="{FF2B5EF4-FFF2-40B4-BE49-F238E27FC236}">
                  <a16:creationId xmlns:a16="http://schemas.microsoft.com/office/drawing/2014/main" id="{3EAEFD08-CE96-4A15-BF3C-F4755AC66372}"/>
                </a:ext>
              </a:extLst>
            </p:cNvPr>
            <p:cNvSpPr/>
            <p:nvPr/>
          </p:nvSpPr>
          <p:spPr>
            <a:xfrm>
              <a:off x="9974208" y="2535519"/>
              <a:ext cx="1284342" cy="1284342"/>
            </a:xfrm>
            <a:custGeom>
              <a:avLst/>
              <a:gdLst>
                <a:gd name="connsiteX0" fmla="*/ 0 w 1725099"/>
                <a:gd name="connsiteY0" fmla="*/ 862550 h 1725099"/>
                <a:gd name="connsiteX1" fmla="*/ 862550 w 1725099"/>
                <a:gd name="connsiteY1" fmla="*/ 0 h 1725099"/>
                <a:gd name="connsiteX2" fmla="*/ 1725100 w 1725099"/>
                <a:gd name="connsiteY2" fmla="*/ 862550 h 1725099"/>
                <a:gd name="connsiteX3" fmla="*/ 862550 w 1725099"/>
                <a:gd name="connsiteY3" fmla="*/ 1725100 h 1725099"/>
                <a:gd name="connsiteX4" fmla="*/ 0 w 1725099"/>
                <a:gd name="connsiteY4" fmla="*/ 862550 h 172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99" h="1725099">
                  <a:moveTo>
                    <a:pt x="0" y="862550"/>
                  </a:moveTo>
                  <a:cubicBezTo>
                    <a:pt x="0" y="386177"/>
                    <a:pt x="386177" y="0"/>
                    <a:pt x="862550" y="0"/>
                  </a:cubicBezTo>
                  <a:cubicBezTo>
                    <a:pt x="1338923" y="0"/>
                    <a:pt x="1725100" y="386177"/>
                    <a:pt x="1725100" y="862550"/>
                  </a:cubicBezTo>
                  <a:cubicBezTo>
                    <a:pt x="1725100" y="1338923"/>
                    <a:pt x="1338923" y="1725100"/>
                    <a:pt x="862550" y="1725100"/>
                  </a:cubicBezTo>
                  <a:cubicBezTo>
                    <a:pt x="386177" y="1725100"/>
                    <a:pt x="0" y="1338923"/>
                    <a:pt x="0" y="862550"/>
                  </a:cubicBezTo>
                  <a:close/>
                </a:path>
              </a:pathLst>
            </a:cu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35229" tIns="335229" rIns="335229" bIns="335229" numCol="1" spcCol="953" anchor="t" anchorCtr="0">
              <a:noAutofit/>
            </a:bodyPr>
            <a:lstStyle/>
            <a:p>
              <a:pPr algn="ctr" defTabSz="2888904">
                <a:lnSpc>
                  <a:spcPct val="90000"/>
                </a:lnSpc>
                <a:spcBef>
                  <a:spcPct val="0"/>
                </a:spcBef>
                <a:spcAft>
                  <a:spcPct val="35000"/>
                </a:spcAft>
                <a:defRPr/>
              </a:pPr>
              <a:endParaRPr lang="en-US" sz="6536">
                <a:solidFill>
                  <a:sysClr val="window" lastClr="FFFFFF"/>
                </a:solidFill>
                <a:latin typeface="思源黑体 CN Bold" panose="020B0800000000000000" charset="-122"/>
                <a:ea typeface="思源黑体 CN Bold" panose="020B0800000000000000" charset="-122"/>
                <a:cs typeface="思源黑体 CN Bold" panose="020B0800000000000000" charset="-122"/>
                <a:sym typeface="Arial" panose="020B0604020202020204" pitchFamily="34" charset="0"/>
              </a:endParaRPr>
            </a:p>
          </p:txBody>
        </p:sp>
        <p:sp>
          <p:nvSpPr>
            <p:cNvPr id="71" name="情人节策划-10-2">
              <a:extLst>
                <a:ext uri="{FF2B5EF4-FFF2-40B4-BE49-F238E27FC236}">
                  <a16:creationId xmlns:a16="http://schemas.microsoft.com/office/drawing/2014/main" id="{78F36BFF-61B8-4C03-9328-9D40F74F10D3}"/>
                </a:ext>
              </a:extLst>
            </p:cNvPr>
            <p:cNvSpPr/>
            <p:nvPr/>
          </p:nvSpPr>
          <p:spPr bwMode="auto">
            <a:xfrm>
              <a:off x="10336158" y="2961786"/>
              <a:ext cx="560442" cy="469908"/>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86" name="情人节策划-10-3">
            <a:extLst>
              <a:ext uri="{FF2B5EF4-FFF2-40B4-BE49-F238E27FC236}">
                <a16:creationId xmlns:a16="http://schemas.microsoft.com/office/drawing/2014/main" id="{6018BB13-CCB0-4C09-8301-6E4B981168FA}"/>
              </a:ext>
            </a:extLst>
          </p:cNvPr>
          <p:cNvSpPr/>
          <p:nvPr/>
        </p:nvSpPr>
        <p:spPr>
          <a:xfrm>
            <a:off x="9374879" y="4190072"/>
            <a:ext cx="2120778" cy="1448602"/>
          </a:xfrm>
          <a:prstGeom prst="rect">
            <a:avLst/>
          </a:prstGeom>
        </p:spPr>
        <p:txBody>
          <a:bodyPr vert="horz" wrap="square" anchor="t" anchorCtr="0">
            <a:noAutofit/>
          </a:bodyPr>
          <a:lstStyle/>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请在这里输入一段文字请在这里输入一段文字请在这里请在这里请在这里输入一段文字请在这里</a:t>
            </a:r>
          </a:p>
        </p:txBody>
      </p:sp>
      <p:sp>
        <p:nvSpPr>
          <p:cNvPr id="87" name="情人节策划-10-4">
            <a:extLst>
              <a:ext uri="{FF2B5EF4-FFF2-40B4-BE49-F238E27FC236}">
                <a16:creationId xmlns:a16="http://schemas.microsoft.com/office/drawing/2014/main" id="{216DDBF0-BCA1-4A47-A217-0586133F3D79}"/>
              </a:ext>
            </a:extLst>
          </p:cNvPr>
          <p:cNvSpPr txBox="1"/>
          <p:nvPr/>
        </p:nvSpPr>
        <p:spPr>
          <a:xfrm>
            <a:off x="9609030" y="3627433"/>
            <a:ext cx="1652476" cy="523220"/>
          </a:xfrm>
          <a:prstGeom prst="rect">
            <a:avLst/>
          </a:prstGeom>
          <a:noFill/>
        </p:spPr>
        <p:txBody>
          <a:bodyPr vert="horz" wrap="square" rtlCol="0" anchor="t" anchorCtr="0">
            <a:noAutofit/>
          </a:bodyPr>
          <a:lstStyle/>
          <a:p>
            <a:pPr algn="ctr" defTabSz="914491">
              <a:defRPr/>
            </a:pPr>
            <a:r>
              <a:rPr lang="zh-CN" altLang="en-US" sz="28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活动执行</a:t>
            </a:r>
          </a:p>
        </p:txBody>
      </p:sp>
    </p:spTree>
    <p:extLst>
      <p:ext uri="{BB962C8B-B14F-4D97-AF65-F5344CB8AC3E}">
        <p14:creationId xmlns:p14="http://schemas.microsoft.com/office/powerpoint/2010/main" val="3610587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情人节策划-1">
            <a:extLst>
              <a:ext uri="{FF2B5EF4-FFF2-40B4-BE49-F238E27FC236}">
                <a16:creationId xmlns:a16="http://schemas.microsoft.com/office/drawing/2014/main" id="{47F729FB-F542-43E4-881C-B2C55D5F2BDD}"/>
              </a:ext>
            </a:extLst>
          </p:cNvPr>
          <p:cNvSpPr>
            <a:spLocks noGrp="1"/>
          </p:cNvSpPr>
          <p:nvPr>
            <p:ph type="body" sz="quarter" idx="14"/>
          </p:nvPr>
        </p:nvSpPr>
        <p:spPr/>
        <p:txBody>
          <a:bodyPr vert="horz" anchor="t" anchorCtr="0">
            <a:noAutofit/>
          </a:bodyPr>
          <a:lstStyle/>
          <a:p>
            <a:r>
              <a:rPr lang="en-US" altLang="zh-CN" dirty="0"/>
              <a:t>IMPLEMENTATION DETAILS CONTROL</a:t>
            </a:r>
          </a:p>
        </p:txBody>
      </p:sp>
      <p:sp>
        <p:nvSpPr>
          <p:cNvPr id="17" name="情人节策划-2">
            <a:extLst>
              <a:ext uri="{FF2B5EF4-FFF2-40B4-BE49-F238E27FC236}">
                <a16:creationId xmlns:a16="http://schemas.microsoft.com/office/drawing/2014/main" id="{6F8FBDF9-0389-4BF9-B859-CF849F11F9DE}"/>
              </a:ext>
            </a:extLst>
          </p:cNvPr>
          <p:cNvSpPr>
            <a:spLocks noGrp="1"/>
          </p:cNvSpPr>
          <p:nvPr>
            <p:ph type="body" sz="quarter" idx="15"/>
          </p:nvPr>
        </p:nvSpPr>
        <p:spPr/>
        <p:txBody>
          <a:bodyPr vert="horz" anchor="t" anchorCtr="0">
            <a:noAutofit/>
          </a:bodyPr>
          <a:lstStyle/>
          <a:p>
            <a:r>
              <a:rPr lang="zh-CN" altLang="en-US" dirty="0"/>
              <a:t>实施细节把控</a:t>
            </a:r>
          </a:p>
        </p:txBody>
      </p:sp>
      <p:sp>
        <p:nvSpPr>
          <p:cNvPr id="18" name="情人节策划-3">
            <a:extLst>
              <a:ext uri="{FF2B5EF4-FFF2-40B4-BE49-F238E27FC236}">
                <a16:creationId xmlns:a16="http://schemas.microsoft.com/office/drawing/2014/main" id="{C375AB28-BA60-432F-B79F-55397BE56986}"/>
              </a:ext>
            </a:extLst>
          </p:cNvPr>
          <p:cNvSpPr>
            <a:spLocks noGrp="1"/>
          </p:cNvSpPr>
          <p:nvPr>
            <p:ph type="body" sz="quarter" idx="16"/>
          </p:nvPr>
        </p:nvSpPr>
        <p:spPr/>
        <p:txBody>
          <a:bodyPr vert="horz" anchor="t" anchorCtr="0">
            <a:noAutofit/>
          </a:bodyPr>
          <a:lstStyle/>
          <a:p>
            <a:r>
              <a:rPr lang="en-US" altLang="zh-CN" dirty="0"/>
              <a:t>4</a:t>
            </a:r>
            <a:endParaRPr lang="zh-CN" altLang="en-US" dirty="0"/>
          </a:p>
        </p:txBody>
      </p:sp>
      <p:sp>
        <p:nvSpPr>
          <p:cNvPr id="8" name="情人节策划-4-1">
            <a:extLst>
              <a:ext uri="{FF2B5EF4-FFF2-40B4-BE49-F238E27FC236}">
                <a16:creationId xmlns:a16="http://schemas.microsoft.com/office/drawing/2014/main" id="{2C8BC033-052E-4248-AAA3-5D5B63F59D1D}"/>
              </a:ext>
            </a:extLst>
          </p:cNvPr>
          <p:cNvSpPr/>
          <p:nvPr/>
        </p:nvSpPr>
        <p:spPr>
          <a:xfrm>
            <a:off x="1920335" y="2032048"/>
            <a:ext cx="2351842" cy="440920"/>
          </a:xfrm>
          <a:prstGeom prst="roundRect">
            <a:avLst>
              <a:gd name="adj" fmla="val 50000"/>
            </a:avLst>
          </a:prstGeom>
          <a:solidFill>
            <a:srgbClr val="FFFFFF"/>
          </a:solidFill>
          <a:ln w="12700" cap="flat" cmpd="sng" algn="ctr">
            <a:solidFill>
              <a:schemeClr val="accent1">
                <a:lumMod val="20000"/>
                <a:lumOff val="80000"/>
              </a:schemeClr>
            </a:solidFill>
            <a:prstDash val="solid"/>
            <a:miter lim="800000"/>
          </a:ln>
          <a:effectLst/>
        </p:spPr>
        <p:txBody>
          <a:bodyPr vert="horz" rtlCol="0" anchor="t" anchorCtr="0">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Arial" panose="020B0604020202020204" pitchFamily="34" charset="0"/>
              <a:sym typeface="思源黑体 CN Bold" panose="020B0800000000000000" pitchFamily="34" charset="-122"/>
            </a:endParaRPr>
          </a:p>
        </p:txBody>
      </p:sp>
      <p:sp>
        <p:nvSpPr>
          <p:cNvPr id="9" name="情人节策划-4-2">
            <a:extLst>
              <a:ext uri="{FF2B5EF4-FFF2-40B4-BE49-F238E27FC236}">
                <a16:creationId xmlns:a16="http://schemas.microsoft.com/office/drawing/2014/main" id="{774AF397-F61E-4C8C-BCC4-20D6FEA2AE10}"/>
              </a:ext>
            </a:extLst>
          </p:cNvPr>
          <p:cNvSpPr/>
          <p:nvPr/>
        </p:nvSpPr>
        <p:spPr>
          <a:xfrm>
            <a:off x="2238909" y="2062285"/>
            <a:ext cx="1845979" cy="400110"/>
          </a:xfrm>
          <a:prstGeom prst="rect">
            <a:avLst/>
          </a:prstGeom>
        </p:spPr>
        <p:txBody>
          <a:bodyPr vert="horz"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a:solidFill>
                  <a:schemeClr val="accent1"/>
                </a:solidFill>
                <a:latin typeface="思源黑体 CN Bold" panose="020B0800000000000000" pitchFamily="34" charset="-122"/>
                <a:ea typeface="思源黑体 CN Bold" panose="020B0800000000000000" pitchFamily="34" charset="-122"/>
                <a:cs typeface="思源黑体 CN Bold" panose="020B0800000000000000" pitchFamily="34" charset="-122"/>
              </a:rPr>
              <a:t>男士入场邀请</a:t>
            </a:r>
            <a:endParaRPr kumimoji="0" lang="zh-CN" altLang="en-US" sz="20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0" name="情人节策划-4-3">
            <a:extLst>
              <a:ext uri="{FF2B5EF4-FFF2-40B4-BE49-F238E27FC236}">
                <a16:creationId xmlns:a16="http://schemas.microsoft.com/office/drawing/2014/main" id="{0571668D-EAF0-4BCA-A6FD-37EDAE83A761}"/>
              </a:ext>
            </a:extLst>
          </p:cNvPr>
          <p:cNvSpPr/>
          <p:nvPr/>
        </p:nvSpPr>
        <p:spPr>
          <a:xfrm>
            <a:off x="1735297" y="1973092"/>
            <a:ext cx="558832" cy="558832"/>
          </a:xfrm>
          <a:prstGeom prst="ellipse">
            <a:avLst/>
          </a:prstGeom>
          <a:gradFill>
            <a:gsLst>
              <a:gs pos="0">
                <a:schemeClr val="accent1">
                  <a:lumMod val="60000"/>
                  <a:lumOff val="40000"/>
                </a:schemeClr>
              </a:gs>
              <a:gs pos="8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rPr>
              <a:t>1</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6" name="情人节策划-4-4">
            <a:extLst>
              <a:ext uri="{FF2B5EF4-FFF2-40B4-BE49-F238E27FC236}">
                <a16:creationId xmlns:a16="http://schemas.microsoft.com/office/drawing/2014/main" id="{0DFCB97C-6B8C-4916-B49B-0272FB57426F}"/>
              </a:ext>
            </a:extLst>
          </p:cNvPr>
          <p:cNvSpPr/>
          <p:nvPr/>
        </p:nvSpPr>
        <p:spPr>
          <a:xfrm>
            <a:off x="1673472" y="3212012"/>
            <a:ext cx="2351842" cy="440920"/>
          </a:xfrm>
          <a:prstGeom prst="roundRect">
            <a:avLst>
              <a:gd name="adj" fmla="val 50000"/>
            </a:avLst>
          </a:prstGeom>
          <a:solidFill>
            <a:srgbClr val="FFFFFF"/>
          </a:solidFill>
          <a:ln w="12700" cap="flat" cmpd="sng" algn="ctr">
            <a:solidFill>
              <a:schemeClr val="accent4"/>
            </a:solidFill>
            <a:prstDash val="solid"/>
            <a:miter lim="800000"/>
          </a:ln>
          <a:effectLst/>
        </p:spPr>
        <p:txBody>
          <a:bodyPr vert="horz" rtlCol="0" anchor="t" anchorCtr="0">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Arial" panose="020B0604020202020204" pitchFamily="34" charset="0"/>
              <a:sym typeface="思源黑体 CN Bold" panose="020B0800000000000000" pitchFamily="34" charset="-122"/>
            </a:endParaRPr>
          </a:p>
        </p:txBody>
      </p:sp>
      <p:sp>
        <p:nvSpPr>
          <p:cNvPr id="11" name="情人节策划-4-5">
            <a:extLst>
              <a:ext uri="{FF2B5EF4-FFF2-40B4-BE49-F238E27FC236}">
                <a16:creationId xmlns:a16="http://schemas.microsoft.com/office/drawing/2014/main" id="{4148CE12-05DE-450D-B9F9-6E8DA43C6D97}"/>
              </a:ext>
            </a:extLst>
          </p:cNvPr>
          <p:cNvSpPr/>
          <p:nvPr/>
        </p:nvSpPr>
        <p:spPr>
          <a:xfrm>
            <a:off x="2006536" y="3242249"/>
            <a:ext cx="1845979" cy="400110"/>
          </a:xfrm>
          <a:prstGeom prst="rect">
            <a:avLst/>
          </a:prstGeom>
        </p:spPr>
        <p:txBody>
          <a:bodyPr vert="horz"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女士入场邀请</a:t>
            </a:r>
          </a:p>
        </p:txBody>
      </p:sp>
      <p:sp>
        <p:nvSpPr>
          <p:cNvPr id="12" name="情人节策划-4-6">
            <a:extLst>
              <a:ext uri="{FF2B5EF4-FFF2-40B4-BE49-F238E27FC236}">
                <a16:creationId xmlns:a16="http://schemas.microsoft.com/office/drawing/2014/main" id="{70AC54C8-FC96-467F-A3DA-C631CA77B0CD}"/>
              </a:ext>
            </a:extLst>
          </p:cNvPr>
          <p:cNvSpPr/>
          <p:nvPr/>
        </p:nvSpPr>
        <p:spPr>
          <a:xfrm>
            <a:off x="1507872" y="3153056"/>
            <a:ext cx="558832" cy="55883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rPr>
              <a:t>2</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7" name="情人节策划-4-7">
            <a:extLst>
              <a:ext uri="{FF2B5EF4-FFF2-40B4-BE49-F238E27FC236}">
                <a16:creationId xmlns:a16="http://schemas.microsoft.com/office/drawing/2014/main" id="{51FF1368-EDA5-43F4-A518-E8B278E08AC2}"/>
              </a:ext>
            </a:extLst>
          </p:cNvPr>
          <p:cNvSpPr/>
          <p:nvPr/>
        </p:nvSpPr>
        <p:spPr>
          <a:xfrm>
            <a:off x="1920335" y="4385031"/>
            <a:ext cx="2351842" cy="440920"/>
          </a:xfrm>
          <a:prstGeom prst="roundRect">
            <a:avLst>
              <a:gd name="adj" fmla="val 50000"/>
            </a:avLst>
          </a:prstGeom>
          <a:solidFill>
            <a:srgbClr val="FFFFFF"/>
          </a:solidFill>
          <a:ln w="12700" cap="flat" cmpd="sng" algn="ctr">
            <a:solidFill>
              <a:schemeClr val="accent1">
                <a:lumMod val="20000"/>
                <a:lumOff val="80000"/>
              </a:schemeClr>
            </a:solidFill>
            <a:prstDash val="solid"/>
            <a:miter lim="800000"/>
          </a:ln>
          <a:effectLst/>
        </p:spPr>
        <p:txBody>
          <a:bodyPr vert="horz" rtlCol="0" anchor="t" anchorCtr="0">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Arial" panose="020B0604020202020204" pitchFamily="34" charset="0"/>
              <a:sym typeface="思源黑体 CN Bold" panose="020B0800000000000000" pitchFamily="34" charset="-122"/>
            </a:endParaRPr>
          </a:p>
        </p:txBody>
      </p:sp>
      <p:sp>
        <p:nvSpPr>
          <p:cNvPr id="13" name="情人节策划-4-8">
            <a:extLst>
              <a:ext uri="{FF2B5EF4-FFF2-40B4-BE49-F238E27FC236}">
                <a16:creationId xmlns:a16="http://schemas.microsoft.com/office/drawing/2014/main" id="{458DAF44-40AE-4C48-BBA8-A06C9A18C511}"/>
              </a:ext>
            </a:extLst>
          </p:cNvPr>
          <p:cNvSpPr/>
          <p:nvPr/>
        </p:nvSpPr>
        <p:spPr>
          <a:xfrm>
            <a:off x="2238909" y="4415268"/>
            <a:ext cx="1934434" cy="400110"/>
          </a:xfrm>
          <a:prstGeom prst="rect">
            <a:avLst/>
          </a:prstGeom>
        </p:spPr>
        <p:txBody>
          <a:bodyPr vert="horz"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a:solidFill>
                  <a:schemeClr val="accent1"/>
                </a:solidFill>
                <a:latin typeface="思源黑体 CN Bold" panose="020B0800000000000000" pitchFamily="34" charset="-122"/>
                <a:ea typeface="思源黑体 CN Bold" panose="020B0800000000000000" pitchFamily="34" charset="-122"/>
                <a:cs typeface="思源黑体 CN Bold" panose="020B0800000000000000" pitchFamily="34" charset="-122"/>
              </a:rPr>
              <a:t>赞助商家邀请</a:t>
            </a:r>
            <a:endParaRPr kumimoji="0" lang="zh-CN" altLang="en-US" sz="20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4" name="情人节策划-4-9">
            <a:extLst>
              <a:ext uri="{FF2B5EF4-FFF2-40B4-BE49-F238E27FC236}">
                <a16:creationId xmlns:a16="http://schemas.microsoft.com/office/drawing/2014/main" id="{58057750-D97A-42B1-9D67-39E5C351789C}"/>
              </a:ext>
            </a:extLst>
          </p:cNvPr>
          <p:cNvSpPr/>
          <p:nvPr/>
        </p:nvSpPr>
        <p:spPr>
          <a:xfrm>
            <a:off x="1735297" y="4326075"/>
            <a:ext cx="558832" cy="558832"/>
          </a:xfrm>
          <a:prstGeom prst="ellipse">
            <a:avLst/>
          </a:prstGeom>
          <a:gradFill>
            <a:gsLst>
              <a:gs pos="0">
                <a:schemeClr val="accent1">
                  <a:lumMod val="60000"/>
                  <a:lumOff val="40000"/>
                </a:schemeClr>
              </a:gs>
              <a:gs pos="8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rPr>
              <a:t>3</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26" name="情人节策划-5-1">
            <a:extLst>
              <a:ext uri="{FF2B5EF4-FFF2-40B4-BE49-F238E27FC236}">
                <a16:creationId xmlns:a16="http://schemas.microsoft.com/office/drawing/2014/main" id="{FDD9C47A-CEF0-4EE7-9CF0-BC8585875090}"/>
              </a:ext>
            </a:extLst>
          </p:cNvPr>
          <p:cNvSpPr/>
          <p:nvPr/>
        </p:nvSpPr>
        <p:spPr>
          <a:xfrm flipH="1">
            <a:off x="7959482" y="2032048"/>
            <a:ext cx="2351842" cy="440920"/>
          </a:xfrm>
          <a:prstGeom prst="roundRect">
            <a:avLst>
              <a:gd name="adj" fmla="val 50000"/>
            </a:avLst>
          </a:prstGeom>
          <a:solidFill>
            <a:srgbClr val="FFFFFF"/>
          </a:solidFill>
          <a:ln w="12700" cap="flat" cmpd="sng" algn="ctr">
            <a:solidFill>
              <a:schemeClr val="accent4"/>
            </a:solidFill>
            <a:prstDash val="solid"/>
            <a:miter lim="800000"/>
          </a:ln>
          <a:effectLst/>
        </p:spPr>
        <p:txBody>
          <a:bodyPr vert="horz" rtlCol="0" anchor="t" anchorCtr="0">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Arial" panose="020B0604020202020204" pitchFamily="34" charset="0"/>
              <a:sym typeface="思源黑体 CN Bold" panose="020B0800000000000000" pitchFamily="34" charset="-122"/>
            </a:endParaRPr>
          </a:p>
        </p:txBody>
      </p:sp>
      <p:sp>
        <p:nvSpPr>
          <p:cNvPr id="27" name="情人节策划-5-2">
            <a:extLst>
              <a:ext uri="{FF2B5EF4-FFF2-40B4-BE49-F238E27FC236}">
                <a16:creationId xmlns:a16="http://schemas.microsoft.com/office/drawing/2014/main" id="{A8B6D65C-7A3F-447B-9511-2B028964568F}"/>
              </a:ext>
            </a:extLst>
          </p:cNvPr>
          <p:cNvSpPr/>
          <p:nvPr/>
        </p:nvSpPr>
        <p:spPr>
          <a:xfrm>
            <a:off x="8089137" y="2062285"/>
            <a:ext cx="1851272" cy="400110"/>
          </a:xfrm>
          <a:prstGeom prst="rect">
            <a:avLst/>
          </a:prstGeom>
        </p:spPr>
        <p:txBody>
          <a:bodyPr vert="horz"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广告位置摆放</a:t>
            </a:r>
          </a:p>
        </p:txBody>
      </p:sp>
      <p:sp>
        <p:nvSpPr>
          <p:cNvPr id="28" name="情人节策划-5-3">
            <a:extLst>
              <a:ext uri="{FF2B5EF4-FFF2-40B4-BE49-F238E27FC236}">
                <a16:creationId xmlns:a16="http://schemas.microsoft.com/office/drawing/2014/main" id="{963470BA-7656-411C-8679-0ADD9B470C83}"/>
              </a:ext>
            </a:extLst>
          </p:cNvPr>
          <p:cNvSpPr/>
          <p:nvPr/>
        </p:nvSpPr>
        <p:spPr>
          <a:xfrm>
            <a:off x="9970259" y="1973092"/>
            <a:ext cx="558832" cy="55883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rPr>
              <a:t>4</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19" name="情人节策划-5-4">
            <a:extLst>
              <a:ext uri="{FF2B5EF4-FFF2-40B4-BE49-F238E27FC236}">
                <a16:creationId xmlns:a16="http://schemas.microsoft.com/office/drawing/2014/main" id="{E852C770-B1E6-4598-B15E-185F7008A6A4}"/>
              </a:ext>
            </a:extLst>
          </p:cNvPr>
          <p:cNvSpPr/>
          <p:nvPr/>
        </p:nvSpPr>
        <p:spPr>
          <a:xfrm flipH="1">
            <a:off x="8206345" y="3212012"/>
            <a:ext cx="2351842" cy="440920"/>
          </a:xfrm>
          <a:prstGeom prst="roundRect">
            <a:avLst>
              <a:gd name="adj" fmla="val 50000"/>
            </a:avLst>
          </a:prstGeom>
          <a:solidFill>
            <a:srgbClr val="FFFFFF"/>
          </a:solidFill>
          <a:ln w="12700" cap="flat" cmpd="sng" algn="ctr">
            <a:solidFill>
              <a:schemeClr val="accent1">
                <a:lumMod val="20000"/>
                <a:lumOff val="80000"/>
              </a:schemeClr>
            </a:solidFill>
            <a:prstDash val="solid"/>
            <a:miter lim="800000"/>
          </a:ln>
          <a:effectLst/>
        </p:spPr>
        <p:txBody>
          <a:bodyPr vert="horz" rtlCol="0" anchor="t" anchorCtr="0">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Arial" panose="020B0604020202020204" pitchFamily="34" charset="0"/>
              <a:sym typeface="思源黑体 CN Bold" panose="020B0800000000000000" pitchFamily="34" charset="-122"/>
            </a:endParaRPr>
          </a:p>
        </p:txBody>
      </p:sp>
      <p:sp>
        <p:nvSpPr>
          <p:cNvPr id="22" name="情人节策划-5-5">
            <a:extLst>
              <a:ext uri="{FF2B5EF4-FFF2-40B4-BE49-F238E27FC236}">
                <a16:creationId xmlns:a16="http://schemas.microsoft.com/office/drawing/2014/main" id="{6952C6C7-26FA-4EBD-896C-ACF325156988}"/>
              </a:ext>
            </a:extLst>
          </p:cNvPr>
          <p:cNvSpPr/>
          <p:nvPr/>
        </p:nvSpPr>
        <p:spPr>
          <a:xfrm>
            <a:off x="8403722" y="3242249"/>
            <a:ext cx="1851271" cy="400110"/>
          </a:xfrm>
          <a:prstGeom prst="rect">
            <a:avLst/>
          </a:prstGeom>
        </p:spPr>
        <p:txBody>
          <a:bodyPr vert="horz"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a:solidFill>
                  <a:schemeClr val="accent1"/>
                </a:solidFill>
                <a:latin typeface="思源黑体 CN Bold" panose="020B0800000000000000" pitchFamily="34" charset="-122"/>
                <a:ea typeface="思源黑体 CN Bold" panose="020B0800000000000000" pitchFamily="34" charset="-122"/>
                <a:cs typeface="思源黑体 CN Bold" panose="020B0800000000000000" pitchFamily="34" charset="-122"/>
              </a:rPr>
              <a:t>会场签到安排</a:t>
            </a:r>
            <a:endParaRPr kumimoji="0" lang="zh-CN" altLang="en-US" sz="20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23" name="情人节策划-5-6">
            <a:extLst>
              <a:ext uri="{FF2B5EF4-FFF2-40B4-BE49-F238E27FC236}">
                <a16:creationId xmlns:a16="http://schemas.microsoft.com/office/drawing/2014/main" id="{5E10365B-5B3A-4A48-A469-F6DC28B8B540}"/>
              </a:ext>
            </a:extLst>
          </p:cNvPr>
          <p:cNvSpPr/>
          <p:nvPr/>
        </p:nvSpPr>
        <p:spPr>
          <a:xfrm>
            <a:off x="10201336" y="3153056"/>
            <a:ext cx="558832" cy="558832"/>
          </a:xfrm>
          <a:prstGeom prst="ellipse">
            <a:avLst/>
          </a:prstGeom>
          <a:gradFill>
            <a:gsLst>
              <a:gs pos="0">
                <a:schemeClr val="accent1">
                  <a:lumMod val="60000"/>
                  <a:lumOff val="40000"/>
                </a:schemeClr>
              </a:gs>
              <a:gs pos="8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rPr>
              <a:t>5</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20" name="情人节策划-5-7">
            <a:extLst>
              <a:ext uri="{FF2B5EF4-FFF2-40B4-BE49-F238E27FC236}">
                <a16:creationId xmlns:a16="http://schemas.microsoft.com/office/drawing/2014/main" id="{5E3D3746-5C3F-4E3F-8CFA-B039915ACD68}"/>
              </a:ext>
            </a:extLst>
          </p:cNvPr>
          <p:cNvSpPr/>
          <p:nvPr/>
        </p:nvSpPr>
        <p:spPr>
          <a:xfrm flipH="1">
            <a:off x="7959482" y="4385031"/>
            <a:ext cx="2351842" cy="440920"/>
          </a:xfrm>
          <a:prstGeom prst="roundRect">
            <a:avLst>
              <a:gd name="adj" fmla="val 50000"/>
            </a:avLst>
          </a:prstGeom>
          <a:solidFill>
            <a:srgbClr val="FFFFFF"/>
          </a:solidFill>
          <a:ln w="12700" cap="flat" cmpd="sng" algn="ctr">
            <a:solidFill>
              <a:schemeClr val="accent4"/>
            </a:solidFill>
            <a:prstDash val="solid"/>
            <a:miter lim="800000"/>
          </a:ln>
          <a:effectLst/>
        </p:spPr>
        <p:txBody>
          <a:bodyPr vert="horz" rtlCol="0" anchor="t" anchorCtr="0">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Roboto Regular"/>
                <a:ea typeface="思源黑体 CN Regular" panose="020B0500000000000000" pitchFamily="34" charset="-122"/>
                <a:cs typeface="Arial" panose="020B0604020202020204" pitchFamily="34" charset="0"/>
                <a:sym typeface="Wingdings" panose="0500000000000000000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Arial" panose="020B0604020202020204" pitchFamily="34" charset="0"/>
              <a:sym typeface="思源黑体 CN Bold" panose="020B0800000000000000" pitchFamily="34" charset="-122"/>
            </a:endParaRPr>
          </a:p>
        </p:txBody>
      </p:sp>
      <p:sp>
        <p:nvSpPr>
          <p:cNvPr id="24" name="情人节策划-5-8">
            <a:extLst>
              <a:ext uri="{FF2B5EF4-FFF2-40B4-BE49-F238E27FC236}">
                <a16:creationId xmlns:a16="http://schemas.microsoft.com/office/drawing/2014/main" id="{075DFE7E-FC7E-4599-876F-4331422BB77A}"/>
              </a:ext>
            </a:extLst>
          </p:cNvPr>
          <p:cNvSpPr/>
          <p:nvPr/>
        </p:nvSpPr>
        <p:spPr>
          <a:xfrm>
            <a:off x="8089137" y="4415268"/>
            <a:ext cx="1924269" cy="400110"/>
          </a:xfrm>
          <a:prstGeom prst="rect">
            <a:avLst/>
          </a:prstGeom>
        </p:spPr>
        <p:txBody>
          <a:bodyPr vert="horz"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活动风险控制</a:t>
            </a:r>
          </a:p>
        </p:txBody>
      </p:sp>
      <p:sp>
        <p:nvSpPr>
          <p:cNvPr id="25" name="情人节策划-5-9">
            <a:extLst>
              <a:ext uri="{FF2B5EF4-FFF2-40B4-BE49-F238E27FC236}">
                <a16:creationId xmlns:a16="http://schemas.microsoft.com/office/drawing/2014/main" id="{D5E14C7B-0261-449D-AB50-3E8B22F61C93}"/>
              </a:ext>
            </a:extLst>
          </p:cNvPr>
          <p:cNvSpPr/>
          <p:nvPr/>
        </p:nvSpPr>
        <p:spPr>
          <a:xfrm>
            <a:off x="9970259" y="4326075"/>
            <a:ext cx="558832" cy="55883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rPr>
              <a:t>6</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29" name="情人节策划-6">
            <a:extLst>
              <a:ext uri="{FF2B5EF4-FFF2-40B4-BE49-F238E27FC236}">
                <a16:creationId xmlns:a16="http://schemas.microsoft.com/office/drawing/2014/main" id="{07D8F581-864E-4921-9F4B-746C24B4FF47}"/>
              </a:ext>
            </a:extLst>
          </p:cNvPr>
          <p:cNvSpPr/>
          <p:nvPr/>
        </p:nvSpPr>
        <p:spPr>
          <a:xfrm>
            <a:off x="1391444" y="5449712"/>
            <a:ext cx="9410700" cy="705129"/>
          </a:xfrm>
          <a:prstGeom prst="rect">
            <a:avLst/>
          </a:prstGeom>
        </p:spPr>
        <p:txBody>
          <a:bodyPr vert="horz" wrap="square" anchor="t" anchorCtr="0">
            <a:noAutofit/>
          </a:bodyPr>
          <a:lstStyle/>
          <a:p>
            <a:pPr algn="ctr">
              <a:lnSpc>
                <a:spcPct val="150000"/>
              </a:lnSpc>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请在这里输入一段文字请在这里输入一段文字请在这里输入一段文字请在这里输入一段文字请在请在这里输入一段文字请在这里输入一段文字请在这里输入一段文字请在这里输入一段文字请在</a:t>
            </a:r>
          </a:p>
        </p:txBody>
      </p:sp>
      <p:sp>
        <p:nvSpPr>
          <p:cNvPr id="31" name="情人节策划-7-1" descr="e7d195523061f1c0c30ee18c1b05f65d12b38e2533cb2ccdAE0CC34CB5CBEBFAEC353FED4DECE97C3E379FD1D933F5E4DC18EF8EA6B7A1130D5F6DE9DD2BE4B0A8C9126ACE5083D1F5A9E323B29CCFC719943B77D863AB77335A00C842BF524346F6D4332DECCD964A90C37CF4A03A8F8C29A883A4D7151BA9DF98E99B9AC939A418790FFD843C21">
            <a:extLst>
              <a:ext uri="{FF2B5EF4-FFF2-40B4-BE49-F238E27FC236}">
                <a16:creationId xmlns:a16="http://schemas.microsoft.com/office/drawing/2014/main" id="{F64276D7-2C25-4566-B760-55FEA117ED4D}"/>
              </a:ext>
            </a:extLst>
          </p:cNvPr>
          <p:cNvSpPr>
            <a:spLocks noChangeAspect="1"/>
          </p:cNvSpPr>
          <p:nvPr/>
        </p:nvSpPr>
        <p:spPr>
          <a:xfrm rot="7200000">
            <a:off x="4461201" y="2003020"/>
            <a:ext cx="3168000" cy="3168000"/>
          </a:xfrm>
          <a:prstGeom prst="arc">
            <a:avLst/>
          </a:prstGeom>
          <a:noFill/>
          <a:ln w="38100" cap="flat" cmpd="sng" algn="ctr">
            <a:gradFill>
              <a:gsLst>
                <a:gs pos="0">
                  <a:schemeClr val="accent4">
                    <a:alpha val="0"/>
                  </a:schemeClr>
                </a:gs>
                <a:gs pos="100000">
                  <a:schemeClr val="accent4"/>
                </a:gs>
              </a:gsLst>
              <a:lin ang="5400000" scaled="1"/>
            </a:gradFill>
            <a:prstDash val="solid"/>
            <a:miter lim="800000"/>
            <a:headEnd type="none" w="med" len="med"/>
            <a:tailEnd type="arrow" w="med" len="med"/>
          </a:ln>
          <a:effectLst/>
        </p:spPr>
        <p:txBody>
          <a:bodyPr vert="horz"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32" name="情人节策划-7-2" descr="e7d195523061f1c0c30ee18c1b05f65d12b38e2533cb2ccdAE0CC34CB5CBEBFAEC353FED4DECE97C3E379FD1D933F5E4DC18EF8EA6B7A1130D5F6DE9DD2BE4B0A8C9126ACE5083D1F5A9E323B29CCFC719943B77D863AB77335A00C842BF524346F6D4332DECCD964A90C37CF4A03A8F8C29A883A4D7151BA9DF98E99B9AC939A418790FFD843C21">
            <a:extLst>
              <a:ext uri="{FF2B5EF4-FFF2-40B4-BE49-F238E27FC236}">
                <a16:creationId xmlns:a16="http://schemas.microsoft.com/office/drawing/2014/main" id="{CE4414E7-D7C9-4C60-823F-378E9D05B20A}"/>
              </a:ext>
            </a:extLst>
          </p:cNvPr>
          <p:cNvSpPr>
            <a:spLocks noChangeAspect="1"/>
          </p:cNvSpPr>
          <p:nvPr/>
        </p:nvSpPr>
        <p:spPr>
          <a:xfrm rot="14400000">
            <a:off x="4461201" y="2003020"/>
            <a:ext cx="3168000" cy="3168000"/>
          </a:xfrm>
          <a:prstGeom prst="arc">
            <a:avLst/>
          </a:prstGeom>
          <a:noFill/>
          <a:ln w="38100" cap="flat" cmpd="sng" algn="ctr">
            <a:gradFill>
              <a:gsLst>
                <a:gs pos="0">
                  <a:schemeClr val="accent1">
                    <a:alpha val="0"/>
                  </a:schemeClr>
                </a:gs>
                <a:gs pos="100000">
                  <a:schemeClr val="accent1"/>
                </a:gs>
              </a:gsLst>
              <a:lin ang="5400000" scaled="1"/>
            </a:gradFill>
            <a:prstDash val="solid"/>
            <a:miter lim="800000"/>
            <a:headEnd type="none" w="med" len="med"/>
            <a:tailEnd type="arrow" w="med" len="med"/>
          </a:ln>
          <a:effectLst/>
        </p:spPr>
        <p:txBody>
          <a:bodyPr vert="horz"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33" name="情人节策划-7-3">
            <a:extLst>
              <a:ext uri="{FF2B5EF4-FFF2-40B4-BE49-F238E27FC236}">
                <a16:creationId xmlns:a16="http://schemas.microsoft.com/office/drawing/2014/main" id="{48EE8B39-0154-4AB2-84B4-CDAFF8D4FB7D}"/>
              </a:ext>
            </a:extLst>
          </p:cNvPr>
          <p:cNvSpPr>
            <a:spLocks noChangeAspect="1"/>
          </p:cNvSpPr>
          <p:nvPr/>
        </p:nvSpPr>
        <p:spPr>
          <a:xfrm>
            <a:off x="4719323" y="2261143"/>
            <a:ext cx="2651758" cy="2651756"/>
          </a:xfrm>
          <a:prstGeom prst="ellipse">
            <a:avLst/>
          </a:prstGeom>
          <a:solidFill>
            <a:schemeClr val="bg1"/>
          </a:solidFill>
          <a:ln w="6350">
            <a:solidFill>
              <a:schemeClr val="accent4">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34" name="情人节策划-7-4">
            <a:extLst>
              <a:ext uri="{FF2B5EF4-FFF2-40B4-BE49-F238E27FC236}">
                <a16:creationId xmlns:a16="http://schemas.microsoft.com/office/drawing/2014/main" id="{93E6AECE-4D5A-4972-8242-720A60C053D9}"/>
              </a:ext>
            </a:extLst>
          </p:cNvPr>
          <p:cNvSpPr>
            <a:spLocks noChangeAspect="1"/>
          </p:cNvSpPr>
          <p:nvPr/>
        </p:nvSpPr>
        <p:spPr>
          <a:xfrm>
            <a:off x="4893312" y="2435131"/>
            <a:ext cx="2303779" cy="2303779"/>
          </a:xfrm>
          <a:prstGeom prst="ellipse">
            <a:avLst/>
          </a:prstGeom>
          <a:solidFill>
            <a:schemeClr val="bg1"/>
          </a:solidFill>
          <a:ln w="6350">
            <a:solidFill>
              <a:schemeClr val="accent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35" name="情人节策划-7-5">
            <a:extLst>
              <a:ext uri="{FF2B5EF4-FFF2-40B4-BE49-F238E27FC236}">
                <a16:creationId xmlns:a16="http://schemas.microsoft.com/office/drawing/2014/main" id="{766F8BF3-01D5-45F6-AB1A-2D88CA621FA6}"/>
              </a:ext>
            </a:extLst>
          </p:cNvPr>
          <p:cNvSpPr>
            <a:spLocks noChangeAspect="1"/>
          </p:cNvSpPr>
          <p:nvPr/>
        </p:nvSpPr>
        <p:spPr>
          <a:xfrm>
            <a:off x="5314954" y="2856773"/>
            <a:ext cx="1460496" cy="1460496"/>
          </a:xfrm>
          <a:prstGeom prst="ellipse">
            <a:avLst/>
          </a:prstGeom>
          <a:gradFill>
            <a:gsLst>
              <a:gs pos="0">
                <a:schemeClr val="accent1">
                  <a:lumMod val="60000"/>
                  <a:lumOff val="40000"/>
                </a:schemeClr>
              </a:gs>
              <a:gs pos="8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36" name="情人节策划-7-6">
            <a:extLst>
              <a:ext uri="{FF2B5EF4-FFF2-40B4-BE49-F238E27FC236}">
                <a16:creationId xmlns:a16="http://schemas.microsoft.com/office/drawing/2014/main" id="{A22FDF0B-690C-4059-9438-AC867B23316B}"/>
              </a:ext>
            </a:extLst>
          </p:cNvPr>
          <p:cNvSpPr>
            <a:spLocks noChangeAspect="1"/>
          </p:cNvSpPr>
          <p:nvPr/>
        </p:nvSpPr>
        <p:spPr>
          <a:xfrm>
            <a:off x="5108538" y="2650357"/>
            <a:ext cx="1873329" cy="1873329"/>
          </a:xfrm>
          <a:prstGeom prst="ellipse">
            <a:avLst/>
          </a:prstGeom>
          <a:noFill/>
          <a:ln w="15875" cap="flat" cmpd="sng" algn="ctr">
            <a:gradFill flip="none" rotWithShape="1">
              <a:gsLst>
                <a:gs pos="0">
                  <a:schemeClr val="accent2"/>
                </a:gs>
                <a:gs pos="55000">
                  <a:schemeClr val="accent2">
                    <a:alpha val="0"/>
                  </a:schemeClr>
                </a:gs>
                <a:gs pos="45000">
                  <a:schemeClr val="accent2">
                    <a:alpha val="0"/>
                  </a:schemeClr>
                </a:gs>
                <a:gs pos="100000">
                  <a:schemeClr val="accent2"/>
                </a:gs>
              </a:gsLst>
              <a:lin ang="13500000" scaled="1"/>
              <a:tileRect/>
            </a:gradFill>
            <a:prstDash val="solid"/>
            <a:miter lim="800000"/>
          </a:ln>
          <a:effectLst/>
        </p:spPr>
        <p:txBody>
          <a:bodyPr vert="horz"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Light" panose="020B0300000000000000" pitchFamily="34" charset="-122"/>
              <a:cs typeface="+mn-ea"/>
              <a:sym typeface="+mn-lt"/>
            </a:endParaRPr>
          </a:p>
        </p:txBody>
      </p:sp>
      <p:sp>
        <p:nvSpPr>
          <p:cNvPr id="37" name="情人节策划-7-7" descr="e7d195523061f1c0c30ee18c1b05f65d12b38e2533cb2ccdAE0CC34CB5CBEBFAEC353FED4DECE97C3E379FD1D933F5E4DC18EF8EA6B7A1130D5F6DE9DD2BE4B0A8C9126ACE5083D1F5A9E323B29CCFC719943B77D863AB77335A00C842BF524346F6D4332DECCD964A90C37CF4A03A8F8C29A883A4D7151BA9DF98E99B9AC939A418790FFD843C21">
            <a:extLst>
              <a:ext uri="{FF2B5EF4-FFF2-40B4-BE49-F238E27FC236}">
                <a16:creationId xmlns:a16="http://schemas.microsoft.com/office/drawing/2014/main" id="{5CD41338-25A8-403F-A59B-C80CC0F63997}"/>
              </a:ext>
            </a:extLst>
          </p:cNvPr>
          <p:cNvSpPr>
            <a:spLocks noChangeAspect="1"/>
          </p:cNvSpPr>
          <p:nvPr/>
        </p:nvSpPr>
        <p:spPr>
          <a:xfrm>
            <a:off x="4461201" y="2003020"/>
            <a:ext cx="3168000" cy="3168000"/>
          </a:xfrm>
          <a:prstGeom prst="arc">
            <a:avLst/>
          </a:prstGeom>
          <a:noFill/>
          <a:ln w="38100" cap="flat" cmpd="sng" algn="ctr">
            <a:gradFill>
              <a:gsLst>
                <a:gs pos="0">
                  <a:schemeClr val="accent2">
                    <a:alpha val="0"/>
                  </a:schemeClr>
                </a:gs>
                <a:gs pos="100000">
                  <a:schemeClr val="accent2"/>
                </a:gs>
              </a:gsLst>
              <a:lin ang="5400000" scaled="1"/>
            </a:gradFill>
            <a:prstDash val="solid"/>
            <a:miter lim="800000"/>
            <a:headEnd type="none" w="med" len="med"/>
            <a:tailEnd type="arrow" w="med" len="med"/>
          </a:ln>
          <a:effectLst/>
        </p:spPr>
        <p:txBody>
          <a:bodyPr vert="horz"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mn-ea"/>
              <a:sym typeface="+mn-lt"/>
            </a:endParaRPr>
          </a:p>
        </p:txBody>
      </p:sp>
      <p:pic>
        <p:nvPicPr>
          <p:cNvPr id="39" name="情人节策划-7-8">
            <a:extLst>
              <a:ext uri="{FF2B5EF4-FFF2-40B4-BE49-F238E27FC236}">
                <a16:creationId xmlns:a16="http://schemas.microsoft.com/office/drawing/2014/main" id="{5C6BEEAB-EA01-497E-8FD6-C7DF18E80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99488">
            <a:off x="5205299" y="2511214"/>
            <a:ext cx="1643422" cy="1719740"/>
          </a:xfrm>
          <a:prstGeom prst="rect">
            <a:avLst/>
          </a:prstGeom>
        </p:spPr>
      </p:pic>
    </p:spTree>
    <p:extLst>
      <p:ext uri="{BB962C8B-B14F-4D97-AF65-F5344CB8AC3E}">
        <p14:creationId xmlns:p14="http://schemas.microsoft.com/office/powerpoint/2010/main" val="13445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810D1E3D-1C1D-492D-9616-8173C1AF5F3F}"/>
              </a:ext>
            </a:extLst>
          </p:cNvPr>
          <p:cNvGrpSpPr/>
          <p:nvPr/>
        </p:nvGrpSpPr>
        <p:grpSpPr>
          <a:xfrm>
            <a:off x="4096033" y="4471677"/>
            <a:ext cx="1800000" cy="324657"/>
            <a:chOff x="4096033" y="4471677"/>
            <a:chExt cx="1800000" cy="324657"/>
          </a:xfrm>
        </p:grpSpPr>
        <p:sp>
          <p:nvSpPr>
            <p:cNvPr id="22" name="情人节策划-1-1">
              <a:extLst>
                <a:ext uri="{FF2B5EF4-FFF2-40B4-BE49-F238E27FC236}">
                  <a16:creationId xmlns:a16="http://schemas.microsoft.com/office/drawing/2014/main" id="{B001B133-00CF-46C4-B311-8522C2A2BE22}"/>
                </a:ext>
              </a:extLst>
            </p:cNvPr>
            <p:cNvSpPr/>
            <p:nvPr/>
          </p:nvSpPr>
          <p:spPr>
            <a:xfrm>
              <a:off x="4096033" y="4471677"/>
              <a:ext cx="1800000" cy="324657"/>
            </a:xfrm>
            <a:prstGeom prst="roundRect">
              <a:avLst>
                <a:gd name="adj" fmla="val 24446"/>
              </a:avLst>
            </a:prstGeom>
            <a:gradFill flip="none" rotWithShape="0">
              <a:gsLst>
                <a:gs pos="0">
                  <a:schemeClr val="accent2"/>
                </a:gs>
                <a:gs pos="85000">
                  <a:schemeClr val="accent1"/>
                </a:gs>
              </a:gsLst>
              <a:lin ang="5400000" scaled="0"/>
              <a:tileRect/>
            </a:gradFill>
            <a:ln w="12700" cap="flat" cmpd="sng" algn="ctr">
              <a:solidFill>
                <a:schemeClr val="accent1"/>
              </a:solidFill>
              <a:prstDash val="solid"/>
              <a:miter lim="800000"/>
            </a:ln>
            <a:effectLst/>
          </p:spPr>
          <p:txBody>
            <a:bodyPr lIns="98768" tIns="49384" rIns="98768" bIns="49384" rtlCol="0" anchor="t" anchorCtr="0">
              <a:noAutofit/>
            </a:bodyPr>
            <a:lstStyle/>
            <a:p>
              <a:pPr algn="ctr" defTabSz="914491">
                <a:defRPr/>
              </a:pPr>
              <a:endParaRPr lang="zh-CN" altLang="en-US" sz="1945" kern="0" dirty="0">
                <a:gradFill>
                  <a:gsLst>
                    <a:gs pos="0">
                      <a:srgbClr val="00BCF6"/>
                    </a:gs>
                    <a:gs pos="100000">
                      <a:srgbClr val="3792E9"/>
                    </a:gs>
                  </a:gsLst>
                  <a:lin ang="2700000" scaled="0"/>
                </a:gra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3" name="情人节策划-1-2">
              <a:extLst>
                <a:ext uri="{FF2B5EF4-FFF2-40B4-BE49-F238E27FC236}">
                  <a16:creationId xmlns:a16="http://schemas.microsoft.com/office/drawing/2014/main" id="{C0A87190-5932-489C-AECA-4A59D53325E6}"/>
                </a:ext>
              </a:extLst>
            </p:cNvPr>
            <p:cNvSpPr/>
            <p:nvPr/>
          </p:nvSpPr>
          <p:spPr>
            <a:xfrm>
              <a:off x="4205628" y="4503183"/>
              <a:ext cx="1580810" cy="261644"/>
            </a:xfrm>
            <a:prstGeom prst="rect">
              <a:avLst/>
            </a:prstGeom>
            <a:ln w="6350">
              <a:noFill/>
            </a:ln>
          </p:spPr>
          <p:txBody>
            <a:bodyPr wrap="square"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91">
                <a:defRPr/>
              </a:pPr>
              <a:r>
                <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汇报人：</a:t>
              </a:r>
              <a:r>
                <a:rPr lang="en-US" altLang="zh-CN"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OfficePLUS</a:t>
              </a:r>
              <a:endPar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grpSp>
      <p:grpSp>
        <p:nvGrpSpPr>
          <p:cNvPr id="4" name="组合 3">
            <a:extLst>
              <a:ext uri="{FF2B5EF4-FFF2-40B4-BE49-F238E27FC236}">
                <a16:creationId xmlns:a16="http://schemas.microsoft.com/office/drawing/2014/main" id="{A6EEF4AC-C0BE-486D-B1DB-5ECFB94F92B8}"/>
              </a:ext>
            </a:extLst>
          </p:cNvPr>
          <p:cNvGrpSpPr/>
          <p:nvPr/>
        </p:nvGrpSpPr>
        <p:grpSpPr>
          <a:xfrm>
            <a:off x="6297556" y="4471677"/>
            <a:ext cx="1800000" cy="324657"/>
            <a:chOff x="6297556" y="4471677"/>
            <a:chExt cx="1800000" cy="324657"/>
          </a:xfrm>
        </p:grpSpPr>
        <p:sp>
          <p:nvSpPr>
            <p:cNvPr id="24" name="情人节策划-1-3">
              <a:extLst>
                <a:ext uri="{FF2B5EF4-FFF2-40B4-BE49-F238E27FC236}">
                  <a16:creationId xmlns:a16="http://schemas.microsoft.com/office/drawing/2014/main" id="{25F964FD-EC1D-444D-8110-D0F8469E8A72}"/>
                </a:ext>
              </a:extLst>
            </p:cNvPr>
            <p:cNvSpPr/>
            <p:nvPr/>
          </p:nvSpPr>
          <p:spPr>
            <a:xfrm>
              <a:off x="6297556" y="4471677"/>
              <a:ext cx="1800000" cy="324657"/>
            </a:xfrm>
            <a:prstGeom prst="roundRect">
              <a:avLst>
                <a:gd name="adj" fmla="val 24446"/>
              </a:avLst>
            </a:prstGeom>
            <a:gradFill flip="none" rotWithShape="0">
              <a:gsLst>
                <a:gs pos="0">
                  <a:schemeClr val="accent2"/>
                </a:gs>
                <a:gs pos="85000">
                  <a:schemeClr val="accent1"/>
                </a:gs>
              </a:gsLst>
              <a:lin ang="5400000" scaled="0"/>
              <a:tileRect/>
            </a:gradFill>
            <a:ln w="12700" cap="flat" cmpd="sng" algn="ctr">
              <a:solidFill>
                <a:schemeClr val="accent1"/>
              </a:solidFill>
              <a:prstDash val="solid"/>
              <a:miter lim="800000"/>
            </a:ln>
            <a:effectLst/>
          </p:spPr>
          <p:txBody>
            <a:bodyPr lIns="98768" tIns="49384" rIns="98768" bIns="49384" rtlCol="0" anchor="t" anchorCtr="0">
              <a:noAutofit/>
            </a:bodyPr>
            <a:lstStyle/>
            <a:p>
              <a:pPr algn="ctr" defTabSz="914491">
                <a:defRPr/>
              </a:pPr>
              <a:endParaRPr lang="zh-CN" altLang="en-US" sz="1945" kern="0" dirty="0">
                <a:gradFill>
                  <a:gsLst>
                    <a:gs pos="0">
                      <a:srgbClr val="00BCF6"/>
                    </a:gs>
                    <a:gs pos="100000">
                      <a:srgbClr val="3792E9"/>
                    </a:gs>
                  </a:gsLst>
                  <a:lin ang="2700000" scaled="0"/>
                </a:gra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5" name="情人节策划-1-4">
              <a:extLst>
                <a:ext uri="{FF2B5EF4-FFF2-40B4-BE49-F238E27FC236}">
                  <a16:creationId xmlns:a16="http://schemas.microsoft.com/office/drawing/2014/main" id="{EBE8AD6C-03E6-4C20-A190-94D9A33801ED}"/>
                </a:ext>
              </a:extLst>
            </p:cNvPr>
            <p:cNvSpPr txBox="1"/>
            <p:nvPr/>
          </p:nvSpPr>
          <p:spPr>
            <a:xfrm>
              <a:off x="6449791" y="4503183"/>
              <a:ext cx="1495530" cy="261644"/>
            </a:xfrm>
            <a:prstGeom prst="rect">
              <a:avLst/>
            </a:prstGeom>
            <a:noFill/>
            <a:ln w="6350">
              <a:noFill/>
            </a:ln>
          </p:spPr>
          <p:txBody>
            <a:bodyPr wrap="square"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汇报时间：</a:t>
              </a:r>
              <a:r>
                <a:rPr lang="en-US" altLang="zh-CN"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rPr>
                <a:t>20XX.XX</a:t>
              </a:r>
              <a:endParaRPr lang="zh-CN" altLang="en-US" sz="11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grpSp>
      <p:sp>
        <p:nvSpPr>
          <p:cNvPr id="27" name="情人节策划-2">
            <a:extLst>
              <a:ext uri="{FF2B5EF4-FFF2-40B4-BE49-F238E27FC236}">
                <a16:creationId xmlns:a16="http://schemas.microsoft.com/office/drawing/2014/main" id="{ACA9C9AB-B2CB-447E-B356-59D050C409DC}"/>
              </a:ext>
            </a:extLst>
          </p:cNvPr>
          <p:cNvSpPr txBox="1"/>
          <p:nvPr/>
        </p:nvSpPr>
        <p:spPr>
          <a:xfrm>
            <a:off x="1462337" y="3749809"/>
            <a:ext cx="8990012" cy="338554"/>
          </a:xfrm>
          <a:prstGeom prst="rect">
            <a:avLst/>
          </a:prstGeom>
          <a:noFill/>
        </p:spPr>
        <p:txBody>
          <a:bodyPr wrap="square" rtlCol="0" anchor="t" anchorCtr="0">
            <a:noAutofit/>
          </a:bodyPr>
          <a:lstStyle/>
          <a:p>
            <a:pPr algn="dist" defTabSz="914491">
              <a:defRPr/>
            </a:pPr>
            <a:r>
              <a:rPr lang="en-US" altLang="zh-CN" sz="1600" dirty="0">
                <a:solidFill>
                  <a:schemeClr val="accent3"/>
                </a:solidFill>
                <a:latin typeface="思源黑体 CN Light" panose="020B0300000000000000" pitchFamily="34" charset="-122"/>
                <a:ea typeface="思源黑体 CN Light" panose="020B0300000000000000" pitchFamily="34" charset="-122"/>
                <a:cs typeface="思源黑体 CN Bold" panose="020B0800000000000000" charset="-122"/>
              </a:rPr>
              <a:t>—— VALENTINE'S DAY WEDDING PLANNING TEMPLATE ——</a:t>
            </a:r>
            <a:endParaRPr lang="zh-CN" altLang="en-US" sz="1600" dirty="0">
              <a:solidFill>
                <a:schemeClr val="accent3"/>
              </a:solidFill>
              <a:latin typeface="思源黑体 CN Light" panose="020B0300000000000000" pitchFamily="34" charset="-122"/>
              <a:ea typeface="思源黑体 CN Light" panose="020B0300000000000000" pitchFamily="34" charset="-122"/>
              <a:cs typeface="思源黑体 CN Bold" panose="020B0800000000000000" charset="-122"/>
            </a:endParaRPr>
          </a:p>
        </p:txBody>
      </p:sp>
      <p:sp>
        <p:nvSpPr>
          <p:cNvPr id="30" name="情人节策划-3-1">
            <a:extLst>
              <a:ext uri="{FF2B5EF4-FFF2-40B4-BE49-F238E27FC236}">
                <a16:creationId xmlns:a16="http://schemas.microsoft.com/office/drawing/2014/main" id="{B8D8D20A-CFD2-42BD-8CBF-43592EB1A763}"/>
              </a:ext>
            </a:extLst>
          </p:cNvPr>
          <p:cNvSpPr txBox="1"/>
          <p:nvPr/>
        </p:nvSpPr>
        <p:spPr>
          <a:xfrm>
            <a:off x="1478359" y="1620103"/>
            <a:ext cx="1907895" cy="1980028"/>
          </a:xfrm>
          <a:prstGeom prst="rect">
            <a:avLst/>
          </a:prstGeom>
          <a:noFill/>
        </p:spPr>
        <p:txBody>
          <a:bodyPr wrap="none" rtlCol="0" anchor="t" anchorCtr="0">
            <a:noAutofit/>
          </a:bodyPr>
          <a:lstStyle/>
          <a:p>
            <a:pPr algn="ctr" defTabSz="914491">
              <a:lnSpc>
                <a:spcPct val="120000"/>
              </a:lnSpc>
              <a:defRPr/>
            </a:pPr>
            <a:r>
              <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愿</a:t>
            </a:r>
          </a:p>
        </p:txBody>
      </p:sp>
      <p:sp>
        <p:nvSpPr>
          <p:cNvPr id="31" name="情人节策划-3-2">
            <a:extLst>
              <a:ext uri="{FF2B5EF4-FFF2-40B4-BE49-F238E27FC236}">
                <a16:creationId xmlns:a16="http://schemas.microsoft.com/office/drawing/2014/main" id="{E12F0545-0DD3-492C-8C7D-E25F331DE3B4}"/>
              </a:ext>
            </a:extLst>
          </p:cNvPr>
          <p:cNvSpPr txBox="1"/>
          <p:nvPr/>
        </p:nvSpPr>
        <p:spPr>
          <a:xfrm>
            <a:off x="2529993" y="1816692"/>
            <a:ext cx="1624163" cy="1668149"/>
          </a:xfrm>
          <a:prstGeom prst="rect">
            <a:avLst/>
          </a:prstGeom>
          <a:noFill/>
        </p:spPr>
        <p:txBody>
          <a:bodyPr wrap="none" rtlCol="0" anchor="t" anchorCtr="0">
            <a:noAutofit/>
          </a:bodyPr>
          <a:lstStyle/>
          <a:p>
            <a:pPr algn="ctr" defTabSz="914491">
              <a:lnSpc>
                <a:spcPct val="120000"/>
              </a:lnSpc>
              <a:defRPr/>
            </a:pPr>
            <a:r>
              <a:rPr lang="zh-CN" altLang="en-US" sz="96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有</a:t>
            </a:r>
          </a:p>
        </p:txBody>
      </p:sp>
      <p:sp>
        <p:nvSpPr>
          <p:cNvPr id="32" name="情人节策划-3-3">
            <a:extLst>
              <a:ext uri="{FF2B5EF4-FFF2-40B4-BE49-F238E27FC236}">
                <a16:creationId xmlns:a16="http://schemas.microsoft.com/office/drawing/2014/main" id="{02D4CDA8-55D9-4F3A-8C4D-89513DAC8AFC}"/>
              </a:ext>
            </a:extLst>
          </p:cNvPr>
          <p:cNvSpPr txBox="1"/>
          <p:nvPr/>
        </p:nvSpPr>
        <p:spPr>
          <a:xfrm>
            <a:off x="3581627" y="1610999"/>
            <a:ext cx="1733167" cy="1980029"/>
          </a:xfrm>
          <a:prstGeom prst="rect">
            <a:avLst/>
          </a:prstGeom>
          <a:noFill/>
        </p:spPr>
        <p:txBody>
          <a:bodyPr wrap="none" rtlCol="0" anchor="t" anchorCtr="0">
            <a:noAutofit/>
          </a:bodyPr>
          <a:lstStyle/>
          <a:p>
            <a:pPr algn="ctr" defTabSz="914491">
              <a:lnSpc>
                <a:spcPct val="120000"/>
              </a:lnSpc>
              <a:defRPr/>
            </a:pPr>
            <a:r>
              <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情</a:t>
            </a:r>
          </a:p>
        </p:txBody>
      </p:sp>
      <p:sp>
        <p:nvSpPr>
          <p:cNvPr id="33" name="情人节策划-3-4">
            <a:extLst>
              <a:ext uri="{FF2B5EF4-FFF2-40B4-BE49-F238E27FC236}">
                <a16:creationId xmlns:a16="http://schemas.microsoft.com/office/drawing/2014/main" id="{B4C900E6-5A28-428F-894F-F451F3C5E583}"/>
              </a:ext>
            </a:extLst>
          </p:cNvPr>
          <p:cNvSpPr txBox="1"/>
          <p:nvPr/>
        </p:nvSpPr>
        <p:spPr>
          <a:xfrm>
            <a:off x="4600399" y="1779792"/>
            <a:ext cx="1624163" cy="1668149"/>
          </a:xfrm>
          <a:prstGeom prst="rect">
            <a:avLst/>
          </a:prstGeom>
          <a:noFill/>
        </p:spPr>
        <p:txBody>
          <a:bodyPr wrap="none" rtlCol="0" anchor="t" anchorCtr="0">
            <a:noAutofit/>
          </a:bodyPr>
          <a:lstStyle/>
          <a:p>
            <a:pPr algn="ctr" defTabSz="914491">
              <a:lnSpc>
                <a:spcPct val="120000"/>
              </a:lnSpc>
              <a:defRPr/>
            </a:pPr>
            <a:r>
              <a:rPr lang="zh-CN" altLang="en-US" sz="96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人</a:t>
            </a:r>
          </a:p>
        </p:txBody>
      </p:sp>
      <p:sp>
        <p:nvSpPr>
          <p:cNvPr id="34" name="情人节策划-3-5">
            <a:extLst>
              <a:ext uri="{FF2B5EF4-FFF2-40B4-BE49-F238E27FC236}">
                <a16:creationId xmlns:a16="http://schemas.microsoft.com/office/drawing/2014/main" id="{8CD6096C-1874-403A-B931-A030758BD842}"/>
              </a:ext>
            </a:extLst>
          </p:cNvPr>
          <p:cNvSpPr txBox="1"/>
          <p:nvPr/>
        </p:nvSpPr>
        <p:spPr>
          <a:xfrm>
            <a:off x="5562969" y="1474456"/>
            <a:ext cx="1907895" cy="1980029"/>
          </a:xfrm>
          <a:prstGeom prst="rect">
            <a:avLst/>
          </a:prstGeom>
          <a:noFill/>
        </p:spPr>
        <p:txBody>
          <a:bodyPr wrap="none" rtlCol="0" anchor="t" anchorCtr="0">
            <a:noAutofit/>
          </a:bodyPr>
          <a:lstStyle/>
          <a:p>
            <a:pPr algn="ctr" defTabSz="914491">
              <a:lnSpc>
                <a:spcPct val="120000"/>
              </a:lnSpc>
              <a:defRPr/>
            </a:pPr>
            <a:r>
              <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终</a:t>
            </a:r>
          </a:p>
        </p:txBody>
      </p:sp>
      <p:sp>
        <p:nvSpPr>
          <p:cNvPr id="35" name="情人节策划-3-6">
            <a:extLst>
              <a:ext uri="{FF2B5EF4-FFF2-40B4-BE49-F238E27FC236}">
                <a16:creationId xmlns:a16="http://schemas.microsoft.com/office/drawing/2014/main" id="{4733C932-9D97-48E8-899C-1838F192F210}"/>
              </a:ext>
            </a:extLst>
          </p:cNvPr>
          <p:cNvSpPr txBox="1"/>
          <p:nvPr/>
        </p:nvSpPr>
        <p:spPr>
          <a:xfrm>
            <a:off x="6789328" y="1800531"/>
            <a:ext cx="1534394" cy="1569660"/>
          </a:xfrm>
          <a:prstGeom prst="rect">
            <a:avLst/>
          </a:prstGeom>
          <a:noFill/>
        </p:spPr>
        <p:txBody>
          <a:bodyPr wrap="none" rtlCol="0" anchor="t" anchorCtr="0">
            <a:noAutofit/>
          </a:bodyPr>
          <a:lstStyle/>
          <a:p>
            <a:pPr algn="ctr" defTabSz="914491">
              <a:lnSpc>
                <a:spcPct val="120000"/>
              </a:lnSpc>
              <a:defRPr/>
            </a:pPr>
            <a:r>
              <a:rPr lang="zh-CN" altLang="en-US" sz="96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成</a:t>
            </a:r>
          </a:p>
        </p:txBody>
      </p:sp>
      <p:sp>
        <p:nvSpPr>
          <p:cNvPr id="36" name="情人节策划-3-7">
            <a:extLst>
              <a:ext uri="{FF2B5EF4-FFF2-40B4-BE49-F238E27FC236}">
                <a16:creationId xmlns:a16="http://schemas.microsoft.com/office/drawing/2014/main" id="{D73BB1CF-D99C-4A6A-ACAB-0BAD2F6B8490}"/>
              </a:ext>
            </a:extLst>
          </p:cNvPr>
          <p:cNvSpPr txBox="1"/>
          <p:nvPr/>
        </p:nvSpPr>
        <p:spPr>
          <a:xfrm>
            <a:off x="7662126" y="1427771"/>
            <a:ext cx="1907895" cy="1980029"/>
          </a:xfrm>
          <a:prstGeom prst="rect">
            <a:avLst/>
          </a:prstGeom>
          <a:noFill/>
        </p:spPr>
        <p:txBody>
          <a:bodyPr wrap="none" rtlCol="0" anchor="t" anchorCtr="0">
            <a:noAutofit/>
          </a:bodyPr>
          <a:lstStyle/>
          <a:p>
            <a:pPr algn="ctr" defTabSz="914491">
              <a:lnSpc>
                <a:spcPct val="120000"/>
              </a:lnSpc>
              <a:defRPr/>
            </a:pPr>
            <a:r>
              <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眷</a:t>
            </a:r>
          </a:p>
        </p:txBody>
      </p:sp>
      <p:sp>
        <p:nvSpPr>
          <p:cNvPr id="37" name="情人节策划-3-8">
            <a:extLst>
              <a:ext uri="{FF2B5EF4-FFF2-40B4-BE49-F238E27FC236}">
                <a16:creationId xmlns:a16="http://schemas.microsoft.com/office/drawing/2014/main" id="{36B3C92C-B4E0-4B8D-8817-97B2EED46F31}"/>
              </a:ext>
            </a:extLst>
          </p:cNvPr>
          <p:cNvSpPr txBox="1"/>
          <p:nvPr/>
        </p:nvSpPr>
        <p:spPr>
          <a:xfrm>
            <a:off x="8807335" y="1578123"/>
            <a:ext cx="1907895" cy="1980029"/>
          </a:xfrm>
          <a:prstGeom prst="rect">
            <a:avLst/>
          </a:prstGeom>
          <a:noFill/>
        </p:spPr>
        <p:txBody>
          <a:bodyPr wrap="none" rtlCol="0" anchor="t" anchorCtr="0">
            <a:noAutofit/>
          </a:bodyPr>
          <a:lstStyle/>
          <a:p>
            <a:pPr algn="ctr" defTabSz="914491">
              <a:lnSpc>
                <a:spcPct val="120000"/>
              </a:lnSpc>
              <a:defRPr/>
            </a:pPr>
            <a:r>
              <a:rPr lang="zh-CN" altLang="en-US" sz="11500" dirty="0">
                <a:gradFill>
                  <a:gsLst>
                    <a:gs pos="70000">
                      <a:schemeClr val="accent1"/>
                    </a:gs>
                    <a:gs pos="0">
                      <a:schemeClr val="accent2"/>
                    </a:gs>
                  </a:gsLst>
                  <a:lin ang="2700000" scaled="0"/>
                </a:gradFill>
                <a:effectLst>
                  <a:outerShdw dist="25400" dir="2700000" algn="tl" rotWithShape="0">
                    <a:schemeClr val="accent1">
                      <a:alpha val="20000"/>
                    </a:schemeClr>
                  </a:outerShdw>
                </a:effectLst>
                <a:latin typeface="演示春风楷" panose="00000500000000000000" pitchFamily="2" charset="-122"/>
                <a:ea typeface="演示春风楷" panose="00000500000000000000" pitchFamily="2" charset="-122"/>
                <a:cs typeface="思源黑体 CN Bold" panose="020B0800000000000000" charset="-122"/>
              </a:rPr>
              <a:t>属</a:t>
            </a:r>
          </a:p>
        </p:txBody>
      </p:sp>
      <p:sp>
        <p:nvSpPr>
          <p:cNvPr id="29" name="情人节策划-4">
            <a:extLst>
              <a:ext uri="{FF2B5EF4-FFF2-40B4-BE49-F238E27FC236}">
                <a16:creationId xmlns:a16="http://schemas.microsoft.com/office/drawing/2014/main" id="{EBBE60BC-24A7-480F-9067-CD2C03531688}"/>
              </a:ext>
            </a:extLst>
          </p:cNvPr>
          <p:cNvSpPr/>
          <p:nvPr/>
        </p:nvSpPr>
        <p:spPr>
          <a:xfrm>
            <a:off x="1277343" y="3503629"/>
            <a:ext cx="9360000" cy="36000"/>
          </a:xfrm>
          <a:prstGeom prst="roundRect">
            <a:avLst/>
          </a:prstGeom>
          <a:gradFill flip="none" rotWithShape="0">
            <a:gsLst>
              <a:gs pos="70000">
                <a:schemeClr val="accent1"/>
              </a:gs>
              <a:gs pos="0">
                <a:schemeClr val="accent2"/>
              </a:gs>
            </a:gsLst>
            <a:lin ang="2700000" scaled="0"/>
            <a:tileRect/>
          </a:gradFill>
          <a:ln>
            <a:noFill/>
          </a:ln>
          <a:effectLst>
            <a:outerShdw dist="38100" dir="54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zh-CN" altLang="en-US"/>
          </a:p>
        </p:txBody>
      </p:sp>
      <p:pic>
        <p:nvPicPr>
          <p:cNvPr id="39" name="情人节策划-5">
            <a:hlinkClick r:id="rId2"/>
            <a:extLst>
              <a:ext uri="{FF2B5EF4-FFF2-40B4-BE49-F238E27FC236}">
                <a16:creationId xmlns:a16="http://schemas.microsoft.com/office/drawing/2014/main" id="{38C7C951-3B9E-4E83-A9FB-4499277C2A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4736" y="640748"/>
            <a:ext cx="1875225" cy="24752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情人节策划-1">
            <a:extLst>
              <a:ext uri="{FF2B5EF4-FFF2-40B4-BE49-F238E27FC236}">
                <a16:creationId xmlns:a16="http://schemas.microsoft.com/office/drawing/2014/main" id="{D4EE6D78-1C18-4398-911F-56930F2D481E}"/>
              </a:ext>
            </a:extLst>
          </p:cNvPr>
          <p:cNvSpPr>
            <a:spLocks noGrp="1"/>
          </p:cNvSpPr>
          <p:nvPr>
            <p:ph type="body" sz="quarter" idx="14"/>
          </p:nvPr>
        </p:nvSpPr>
        <p:spPr/>
        <p:txBody>
          <a:bodyPr/>
          <a:lstStyle/>
          <a:p>
            <a:r>
              <a:rPr lang="en-US" altLang="zh-CN" dirty="0">
                <a:solidFill>
                  <a:schemeClr val="accent3"/>
                </a:solidFill>
              </a:rPr>
              <a:t>PURPOSE OF THIS ACTIVITY</a:t>
            </a:r>
            <a:endParaRPr lang="zh-CN" altLang="en-US" dirty="0">
              <a:solidFill>
                <a:schemeClr val="accent3"/>
              </a:solidFill>
            </a:endParaRPr>
          </a:p>
        </p:txBody>
      </p:sp>
      <p:sp>
        <p:nvSpPr>
          <p:cNvPr id="6" name="情人节策划-2">
            <a:extLst>
              <a:ext uri="{FF2B5EF4-FFF2-40B4-BE49-F238E27FC236}">
                <a16:creationId xmlns:a16="http://schemas.microsoft.com/office/drawing/2014/main" id="{E98A43A6-70EC-4EFF-8ED3-54282D784F1E}"/>
              </a:ext>
            </a:extLst>
          </p:cNvPr>
          <p:cNvSpPr>
            <a:spLocks noGrp="1"/>
          </p:cNvSpPr>
          <p:nvPr>
            <p:ph type="body" sz="quarter" idx="15"/>
          </p:nvPr>
        </p:nvSpPr>
        <p:spPr/>
        <p:txBody>
          <a:bodyPr/>
          <a:lstStyle/>
          <a:p>
            <a:r>
              <a:rPr lang="zh-CN" altLang="en-US" dirty="0"/>
              <a:t>本次活动目的</a:t>
            </a:r>
          </a:p>
        </p:txBody>
      </p:sp>
      <p:sp>
        <p:nvSpPr>
          <p:cNvPr id="4" name="情人节策划-3">
            <a:extLst>
              <a:ext uri="{FF2B5EF4-FFF2-40B4-BE49-F238E27FC236}">
                <a16:creationId xmlns:a16="http://schemas.microsoft.com/office/drawing/2014/main" id="{829A8D55-D87D-4940-AFBE-86AD948DB0CB}"/>
              </a:ext>
            </a:extLst>
          </p:cNvPr>
          <p:cNvSpPr>
            <a:spLocks noGrp="1"/>
          </p:cNvSpPr>
          <p:nvPr>
            <p:ph type="body" sz="quarter" idx="16"/>
          </p:nvPr>
        </p:nvSpPr>
        <p:spPr/>
        <p:txBody>
          <a:bodyPr/>
          <a:lstStyle/>
          <a:p>
            <a:r>
              <a:rPr lang="en-US" altLang="zh-CN" dirty="0"/>
              <a:t>1</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情人节策划-1">
            <a:extLst>
              <a:ext uri="{FF2B5EF4-FFF2-40B4-BE49-F238E27FC236}">
                <a16:creationId xmlns:a16="http://schemas.microsoft.com/office/drawing/2014/main" id="{5FF9B442-A425-4F00-927C-593EA1D6BE80}"/>
              </a:ext>
            </a:extLst>
          </p:cNvPr>
          <p:cNvSpPr>
            <a:spLocks noGrp="1"/>
          </p:cNvSpPr>
          <p:nvPr>
            <p:ph type="body" sz="quarter" idx="14"/>
          </p:nvPr>
        </p:nvSpPr>
        <p:spPr/>
        <p:txBody>
          <a:bodyPr vert="horz" anchor="t" anchorCtr="0">
            <a:noAutofit/>
          </a:bodyPr>
          <a:lstStyle/>
          <a:p>
            <a:r>
              <a:rPr lang="en-US" altLang="zh-CN" dirty="0">
                <a:solidFill>
                  <a:schemeClr val="accent3"/>
                </a:solidFill>
              </a:rPr>
              <a:t>PURPOSE OF THIS ACTIVITY</a:t>
            </a:r>
            <a:endParaRPr lang="zh-CN" altLang="en-US" dirty="0">
              <a:solidFill>
                <a:schemeClr val="accent3"/>
              </a:solidFill>
            </a:endParaRPr>
          </a:p>
        </p:txBody>
      </p:sp>
      <p:sp>
        <p:nvSpPr>
          <p:cNvPr id="3" name="情人节策划-2">
            <a:extLst>
              <a:ext uri="{FF2B5EF4-FFF2-40B4-BE49-F238E27FC236}">
                <a16:creationId xmlns:a16="http://schemas.microsoft.com/office/drawing/2014/main" id="{7E18F813-B8CC-48D6-9C4F-6E559BAD67EC}"/>
              </a:ext>
            </a:extLst>
          </p:cNvPr>
          <p:cNvSpPr>
            <a:spLocks noGrp="1"/>
          </p:cNvSpPr>
          <p:nvPr>
            <p:ph type="body" sz="quarter" idx="15"/>
          </p:nvPr>
        </p:nvSpPr>
        <p:spPr/>
        <p:txBody>
          <a:bodyPr vert="horz" anchor="t" anchorCtr="0">
            <a:noAutofit/>
          </a:bodyPr>
          <a:lstStyle/>
          <a:p>
            <a:r>
              <a:rPr lang="zh-CN" altLang="en-US" dirty="0"/>
              <a:t>本次活动目的</a:t>
            </a:r>
          </a:p>
        </p:txBody>
      </p:sp>
      <p:sp>
        <p:nvSpPr>
          <p:cNvPr id="4" name="情人节策划-3">
            <a:extLst>
              <a:ext uri="{FF2B5EF4-FFF2-40B4-BE49-F238E27FC236}">
                <a16:creationId xmlns:a16="http://schemas.microsoft.com/office/drawing/2014/main" id="{2EAE65D5-EA85-4608-B677-A34C055F2E61}"/>
              </a:ext>
            </a:extLst>
          </p:cNvPr>
          <p:cNvSpPr>
            <a:spLocks noGrp="1"/>
          </p:cNvSpPr>
          <p:nvPr>
            <p:ph type="body" sz="quarter" idx="16"/>
          </p:nvPr>
        </p:nvSpPr>
        <p:spPr/>
        <p:txBody>
          <a:bodyPr vert="horz" anchor="t" anchorCtr="0">
            <a:noAutofit/>
          </a:bodyPr>
          <a:lstStyle/>
          <a:p>
            <a:r>
              <a:rPr lang="en-US" altLang="zh-CN" dirty="0"/>
              <a:t>1</a:t>
            </a:r>
            <a:endParaRPr lang="zh-CN" altLang="en-US" dirty="0"/>
          </a:p>
        </p:txBody>
      </p:sp>
      <p:grpSp>
        <p:nvGrpSpPr>
          <p:cNvPr id="6" name="情人节策划-4">
            <a:extLst>
              <a:ext uri="{FF2B5EF4-FFF2-40B4-BE49-F238E27FC236}">
                <a16:creationId xmlns:a16="http://schemas.microsoft.com/office/drawing/2014/main" id="{FFE5D539-FDDB-4EBB-B49F-FC18330D5832}"/>
              </a:ext>
            </a:extLst>
          </p:cNvPr>
          <p:cNvGrpSpPr/>
          <p:nvPr/>
        </p:nvGrpSpPr>
        <p:grpSpPr>
          <a:xfrm>
            <a:off x="4144652" y="2160161"/>
            <a:ext cx="3208305" cy="3257992"/>
            <a:chOff x="1776686" y="2584296"/>
            <a:chExt cx="2152930" cy="2186273"/>
          </a:xfrm>
        </p:grpSpPr>
        <p:sp>
          <p:nvSpPr>
            <p:cNvPr id="9" name="情人节策划-4-1">
              <a:extLst>
                <a:ext uri="{FF2B5EF4-FFF2-40B4-BE49-F238E27FC236}">
                  <a16:creationId xmlns:a16="http://schemas.microsoft.com/office/drawing/2014/main" id="{70A3343A-143F-4F26-A03A-773F227FB1C3}"/>
                </a:ext>
              </a:extLst>
            </p:cNvPr>
            <p:cNvSpPr/>
            <p:nvPr/>
          </p:nvSpPr>
          <p:spPr bwMode="auto">
            <a:xfrm>
              <a:off x="1776686" y="2585883"/>
              <a:ext cx="2152930" cy="21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0" name="情人节策划-4-2">
              <a:extLst>
                <a:ext uri="{FF2B5EF4-FFF2-40B4-BE49-F238E27FC236}">
                  <a16:creationId xmlns:a16="http://schemas.microsoft.com/office/drawing/2014/main" id="{7AD3D681-72D5-4376-A8FC-4B5DDA66BC9E}"/>
                </a:ext>
              </a:extLst>
            </p:cNvPr>
            <p:cNvSpPr/>
            <p:nvPr/>
          </p:nvSpPr>
          <p:spPr bwMode="auto">
            <a:xfrm>
              <a:off x="1776686" y="2733540"/>
              <a:ext cx="2151343" cy="1889371"/>
            </a:xfrm>
            <a:prstGeom prst="rect">
              <a:avLst/>
            </a:prstGeom>
            <a:solidFill>
              <a:srgbClr val="FFEA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情人节策划-4-3">
              <a:extLst>
                <a:ext uri="{FF2B5EF4-FFF2-40B4-BE49-F238E27FC236}">
                  <a16:creationId xmlns:a16="http://schemas.microsoft.com/office/drawing/2014/main" id="{780566C6-52C0-4741-B600-7AE94D1B9DBD}"/>
                </a:ext>
              </a:extLst>
            </p:cNvPr>
            <p:cNvSpPr/>
            <p:nvPr/>
          </p:nvSpPr>
          <p:spPr bwMode="auto">
            <a:xfrm>
              <a:off x="1776686" y="2733540"/>
              <a:ext cx="2151343" cy="1889371"/>
            </a:xfrm>
            <a:custGeom>
              <a:avLst/>
              <a:gdLst>
                <a:gd name="T0" fmla="*/ 1122 w 1355"/>
                <a:gd name="T1" fmla="*/ 1190 h 1190"/>
                <a:gd name="T2" fmla="*/ 0 w 1355"/>
                <a:gd name="T3" fmla="*/ 1190 h 1190"/>
                <a:gd name="T4" fmla="*/ 0 w 1355"/>
                <a:gd name="T5" fmla="*/ 0 h 1190"/>
                <a:gd name="T6" fmla="*/ 1355 w 1355"/>
                <a:gd name="T7" fmla="*/ 0 h 1190"/>
                <a:gd name="T8" fmla="*/ 1355 w 1355"/>
                <a:gd name="T9" fmla="*/ 956 h 1190"/>
                <a:gd name="T10" fmla="*/ 1122 w 1355"/>
                <a:gd name="T11" fmla="*/ 1190 h 1190"/>
              </a:gdLst>
              <a:ahLst/>
              <a:cxnLst>
                <a:cxn ang="0">
                  <a:pos x="T0" y="T1"/>
                </a:cxn>
                <a:cxn ang="0">
                  <a:pos x="T2" y="T3"/>
                </a:cxn>
                <a:cxn ang="0">
                  <a:pos x="T4" y="T5"/>
                </a:cxn>
                <a:cxn ang="0">
                  <a:pos x="T6" y="T7"/>
                </a:cxn>
                <a:cxn ang="0">
                  <a:pos x="T8" y="T9"/>
                </a:cxn>
                <a:cxn ang="0">
                  <a:pos x="T10" y="T11"/>
                </a:cxn>
              </a:cxnLst>
              <a:rect l="0" t="0" r="r" b="b"/>
              <a:pathLst>
                <a:path w="1355" h="1190">
                  <a:moveTo>
                    <a:pt x="1122" y="1190"/>
                  </a:moveTo>
                  <a:lnTo>
                    <a:pt x="0" y="1190"/>
                  </a:lnTo>
                  <a:lnTo>
                    <a:pt x="0" y="0"/>
                  </a:lnTo>
                  <a:lnTo>
                    <a:pt x="1355" y="0"/>
                  </a:lnTo>
                  <a:lnTo>
                    <a:pt x="1355" y="956"/>
                  </a:lnTo>
                  <a:lnTo>
                    <a:pt x="1122" y="1190"/>
                  </a:lnTo>
                  <a:close/>
                </a:path>
              </a:pathLst>
            </a:custGeom>
            <a:solidFill>
              <a:srgbClr val="FFF3C9"/>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4" name="情人节策划-4-4">
              <a:extLst>
                <a:ext uri="{FF2B5EF4-FFF2-40B4-BE49-F238E27FC236}">
                  <a16:creationId xmlns:a16="http://schemas.microsoft.com/office/drawing/2014/main" id="{DFD537EB-D26E-412B-BB4E-53A4B516651D}"/>
                </a:ext>
              </a:extLst>
            </p:cNvPr>
            <p:cNvSpPr/>
            <p:nvPr/>
          </p:nvSpPr>
          <p:spPr bwMode="auto">
            <a:xfrm>
              <a:off x="2556251" y="3251133"/>
              <a:ext cx="1371779" cy="1371779"/>
            </a:xfrm>
            <a:custGeom>
              <a:avLst/>
              <a:gdLst>
                <a:gd name="T0" fmla="*/ 0 w 864"/>
                <a:gd name="T1" fmla="*/ 864 h 864"/>
                <a:gd name="T2" fmla="*/ 631 w 864"/>
                <a:gd name="T3" fmla="*/ 864 h 864"/>
                <a:gd name="T4" fmla="*/ 864 w 864"/>
                <a:gd name="T5" fmla="*/ 630 h 864"/>
                <a:gd name="T6" fmla="*/ 864 w 864"/>
                <a:gd name="T7" fmla="*/ 0 h 864"/>
                <a:gd name="T8" fmla="*/ 0 w 864"/>
                <a:gd name="T9" fmla="*/ 864 h 864"/>
              </a:gdLst>
              <a:ahLst/>
              <a:cxnLst>
                <a:cxn ang="0">
                  <a:pos x="T0" y="T1"/>
                </a:cxn>
                <a:cxn ang="0">
                  <a:pos x="T2" y="T3"/>
                </a:cxn>
                <a:cxn ang="0">
                  <a:pos x="T4" y="T5"/>
                </a:cxn>
                <a:cxn ang="0">
                  <a:pos x="T6" y="T7"/>
                </a:cxn>
                <a:cxn ang="0">
                  <a:pos x="T8" y="T9"/>
                </a:cxn>
              </a:cxnLst>
              <a:rect l="0" t="0" r="r" b="b"/>
              <a:pathLst>
                <a:path w="864" h="864">
                  <a:moveTo>
                    <a:pt x="0" y="864"/>
                  </a:moveTo>
                  <a:lnTo>
                    <a:pt x="631" y="864"/>
                  </a:lnTo>
                  <a:lnTo>
                    <a:pt x="864" y="630"/>
                  </a:lnTo>
                  <a:lnTo>
                    <a:pt x="864" y="0"/>
                  </a:lnTo>
                  <a:lnTo>
                    <a:pt x="0" y="864"/>
                  </a:lnTo>
                  <a:close/>
                </a:path>
              </a:pathLst>
            </a:custGeom>
            <a:solidFill>
              <a:srgbClr val="FFEAB8"/>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5" name="情人节策划-4-5">
              <a:extLst>
                <a:ext uri="{FF2B5EF4-FFF2-40B4-BE49-F238E27FC236}">
                  <a16:creationId xmlns:a16="http://schemas.microsoft.com/office/drawing/2014/main" id="{F602E334-4D9C-4587-A405-E556C01A0576}"/>
                </a:ext>
              </a:extLst>
            </p:cNvPr>
            <p:cNvSpPr/>
            <p:nvPr/>
          </p:nvSpPr>
          <p:spPr bwMode="auto">
            <a:xfrm>
              <a:off x="1776686" y="2733540"/>
              <a:ext cx="2151343" cy="40645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6" name="情人节策划-4-6">
              <a:extLst>
                <a:ext uri="{FF2B5EF4-FFF2-40B4-BE49-F238E27FC236}">
                  <a16:creationId xmlns:a16="http://schemas.microsoft.com/office/drawing/2014/main" id="{96DF9CB7-09D1-417D-8D9F-062E1177A0CB}"/>
                </a:ext>
              </a:extLst>
            </p:cNvPr>
            <p:cNvSpPr/>
            <p:nvPr/>
          </p:nvSpPr>
          <p:spPr bwMode="auto">
            <a:xfrm>
              <a:off x="1924342" y="2584296"/>
              <a:ext cx="1856030" cy="296902"/>
            </a:xfrm>
            <a:custGeom>
              <a:avLst/>
              <a:gdLst>
                <a:gd name="connsiteX0" fmla="*/ 1781175 w 1855788"/>
                <a:gd name="connsiteY0" fmla="*/ 0 h 296863"/>
                <a:gd name="connsiteX1" fmla="*/ 1855788 w 1855788"/>
                <a:gd name="connsiteY1" fmla="*/ 0 h 296863"/>
                <a:gd name="connsiteX2" fmla="*/ 1855788 w 1855788"/>
                <a:gd name="connsiteY2" fmla="*/ 296863 h 296863"/>
                <a:gd name="connsiteX3" fmla="*/ 1781175 w 1855788"/>
                <a:gd name="connsiteY3" fmla="*/ 296863 h 296863"/>
                <a:gd name="connsiteX4" fmla="*/ 1484312 w 1855788"/>
                <a:gd name="connsiteY4" fmla="*/ 0 h 296863"/>
                <a:gd name="connsiteX5" fmla="*/ 1558925 w 1855788"/>
                <a:gd name="connsiteY5" fmla="*/ 0 h 296863"/>
                <a:gd name="connsiteX6" fmla="*/ 1558925 w 1855788"/>
                <a:gd name="connsiteY6" fmla="*/ 296863 h 296863"/>
                <a:gd name="connsiteX7" fmla="*/ 1484312 w 1855788"/>
                <a:gd name="connsiteY7" fmla="*/ 296863 h 296863"/>
                <a:gd name="connsiteX8" fmla="*/ 1187450 w 1855788"/>
                <a:gd name="connsiteY8" fmla="*/ 0 h 296863"/>
                <a:gd name="connsiteX9" fmla="*/ 1262063 w 1855788"/>
                <a:gd name="connsiteY9" fmla="*/ 0 h 296863"/>
                <a:gd name="connsiteX10" fmla="*/ 1262063 w 1855788"/>
                <a:gd name="connsiteY10" fmla="*/ 296863 h 296863"/>
                <a:gd name="connsiteX11" fmla="*/ 1187450 w 1855788"/>
                <a:gd name="connsiteY11" fmla="*/ 296863 h 296863"/>
                <a:gd name="connsiteX12" fmla="*/ 890587 w 1855788"/>
                <a:gd name="connsiteY12" fmla="*/ 0 h 296863"/>
                <a:gd name="connsiteX13" fmla="*/ 965200 w 1855788"/>
                <a:gd name="connsiteY13" fmla="*/ 0 h 296863"/>
                <a:gd name="connsiteX14" fmla="*/ 965200 w 1855788"/>
                <a:gd name="connsiteY14" fmla="*/ 296863 h 296863"/>
                <a:gd name="connsiteX15" fmla="*/ 890587 w 1855788"/>
                <a:gd name="connsiteY15" fmla="*/ 296863 h 296863"/>
                <a:gd name="connsiteX16" fmla="*/ 593725 w 1855788"/>
                <a:gd name="connsiteY16" fmla="*/ 0 h 296863"/>
                <a:gd name="connsiteX17" fmla="*/ 668338 w 1855788"/>
                <a:gd name="connsiteY17" fmla="*/ 0 h 296863"/>
                <a:gd name="connsiteX18" fmla="*/ 668338 w 1855788"/>
                <a:gd name="connsiteY18" fmla="*/ 296863 h 296863"/>
                <a:gd name="connsiteX19" fmla="*/ 593725 w 1855788"/>
                <a:gd name="connsiteY19" fmla="*/ 296863 h 296863"/>
                <a:gd name="connsiteX20" fmla="*/ 296862 w 1855788"/>
                <a:gd name="connsiteY20" fmla="*/ 0 h 296863"/>
                <a:gd name="connsiteX21" fmla="*/ 371475 w 1855788"/>
                <a:gd name="connsiteY21" fmla="*/ 0 h 296863"/>
                <a:gd name="connsiteX22" fmla="*/ 371475 w 1855788"/>
                <a:gd name="connsiteY22" fmla="*/ 296863 h 296863"/>
                <a:gd name="connsiteX23" fmla="*/ 296862 w 1855788"/>
                <a:gd name="connsiteY23" fmla="*/ 296863 h 296863"/>
                <a:gd name="connsiteX24" fmla="*/ 0 w 1855788"/>
                <a:gd name="connsiteY24" fmla="*/ 0 h 296863"/>
                <a:gd name="connsiteX25" fmla="*/ 74613 w 1855788"/>
                <a:gd name="connsiteY25" fmla="*/ 0 h 296863"/>
                <a:gd name="connsiteX26" fmla="*/ 74613 w 1855788"/>
                <a:gd name="connsiteY26" fmla="*/ 296863 h 296863"/>
                <a:gd name="connsiteX27" fmla="*/ 0 w 1855788"/>
                <a:gd name="connsiteY27" fmla="*/ 296863 h 29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55788" h="296863">
                  <a:moveTo>
                    <a:pt x="1781175" y="0"/>
                  </a:moveTo>
                  <a:lnTo>
                    <a:pt x="1855788" y="0"/>
                  </a:lnTo>
                  <a:lnTo>
                    <a:pt x="1855788" y="296863"/>
                  </a:lnTo>
                  <a:lnTo>
                    <a:pt x="1781175" y="296863"/>
                  </a:lnTo>
                  <a:close/>
                  <a:moveTo>
                    <a:pt x="1484312" y="0"/>
                  </a:moveTo>
                  <a:lnTo>
                    <a:pt x="1558925" y="0"/>
                  </a:lnTo>
                  <a:lnTo>
                    <a:pt x="1558925" y="296863"/>
                  </a:lnTo>
                  <a:lnTo>
                    <a:pt x="1484312" y="296863"/>
                  </a:lnTo>
                  <a:close/>
                  <a:moveTo>
                    <a:pt x="1187450" y="0"/>
                  </a:moveTo>
                  <a:lnTo>
                    <a:pt x="1262063" y="0"/>
                  </a:lnTo>
                  <a:lnTo>
                    <a:pt x="1262063" y="296863"/>
                  </a:lnTo>
                  <a:lnTo>
                    <a:pt x="1187450" y="296863"/>
                  </a:lnTo>
                  <a:close/>
                  <a:moveTo>
                    <a:pt x="890587" y="0"/>
                  </a:moveTo>
                  <a:lnTo>
                    <a:pt x="965200" y="0"/>
                  </a:lnTo>
                  <a:lnTo>
                    <a:pt x="965200" y="296863"/>
                  </a:lnTo>
                  <a:lnTo>
                    <a:pt x="890587" y="296863"/>
                  </a:lnTo>
                  <a:close/>
                  <a:moveTo>
                    <a:pt x="593725" y="0"/>
                  </a:moveTo>
                  <a:lnTo>
                    <a:pt x="668338" y="0"/>
                  </a:lnTo>
                  <a:lnTo>
                    <a:pt x="668338" y="296863"/>
                  </a:lnTo>
                  <a:lnTo>
                    <a:pt x="593725" y="296863"/>
                  </a:lnTo>
                  <a:close/>
                  <a:moveTo>
                    <a:pt x="296862" y="0"/>
                  </a:moveTo>
                  <a:lnTo>
                    <a:pt x="371475" y="0"/>
                  </a:lnTo>
                  <a:lnTo>
                    <a:pt x="371475" y="296863"/>
                  </a:lnTo>
                  <a:lnTo>
                    <a:pt x="296862" y="296863"/>
                  </a:lnTo>
                  <a:close/>
                  <a:moveTo>
                    <a:pt x="0" y="0"/>
                  </a:moveTo>
                  <a:lnTo>
                    <a:pt x="74613" y="0"/>
                  </a:lnTo>
                  <a:lnTo>
                    <a:pt x="74613" y="296863"/>
                  </a:lnTo>
                  <a:lnTo>
                    <a:pt x="0" y="296863"/>
                  </a:lnTo>
                  <a:close/>
                </a:path>
              </a:pathLst>
            </a:cu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7" name="情人节策划-4-7">
              <a:extLst>
                <a:ext uri="{FF2B5EF4-FFF2-40B4-BE49-F238E27FC236}">
                  <a16:creationId xmlns:a16="http://schemas.microsoft.com/office/drawing/2014/main" id="{1C3065DD-D2D3-49F7-9DF6-9A4562494B52}"/>
                </a:ext>
              </a:extLst>
            </p:cNvPr>
            <p:cNvSpPr/>
            <p:nvPr/>
          </p:nvSpPr>
          <p:spPr bwMode="auto">
            <a:xfrm>
              <a:off x="1776686" y="4622912"/>
              <a:ext cx="2151343" cy="147657"/>
            </a:xfrm>
            <a:prstGeom prst="rect">
              <a:avLst/>
            </a:prstGeom>
            <a:solidFill>
              <a:srgbClr val="FFDD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8" name="情人节策划-4-8">
              <a:extLst>
                <a:ext uri="{FF2B5EF4-FFF2-40B4-BE49-F238E27FC236}">
                  <a16:creationId xmlns:a16="http://schemas.microsoft.com/office/drawing/2014/main" id="{4424A33B-0318-4A4B-9F69-9E792EE81AC2}"/>
                </a:ext>
              </a:extLst>
            </p:cNvPr>
            <p:cNvSpPr/>
            <p:nvPr/>
          </p:nvSpPr>
          <p:spPr bwMode="auto">
            <a:xfrm>
              <a:off x="3558093" y="4251388"/>
              <a:ext cx="369936" cy="371523"/>
            </a:xfrm>
            <a:custGeom>
              <a:avLst/>
              <a:gdLst>
                <a:gd name="T0" fmla="*/ 0 w 233"/>
                <a:gd name="T1" fmla="*/ 234 h 234"/>
                <a:gd name="T2" fmla="*/ 0 w 233"/>
                <a:gd name="T3" fmla="*/ 0 h 234"/>
                <a:gd name="T4" fmla="*/ 233 w 233"/>
                <a:gd name="T5" fmla="*/ 0 h 234"/>
                <a:gd name="T6" fmla="*/ 0 w 233"/>
                <a:gd name="T7" fmla="*/ 234 h 234"/>
              </a:gdLst>
              <a:ahLst/>
              <a:cxnLst>
                <a:cxn ang="0">
                  <a:pos x="T0" y="T1"/>
                </a:cxn>
                <a:cxn ang="0">
                  <a:pos x="T2" y="T3"/>
                </a:cxn>
                <a:cxn ang="0">
                  <a:pos x="T4" y="T5"/>
                </a:cxn>
                <a:cxn ang="0">
                  <a:pos x="T6" y="T7"/>
                </a:cxn>
              </a:cxnLst>
              <a:rect l="0" t="0" r="r" b="b"/>
              <a:pathLst>
                <a:path w="233" h="234">
                  <a:moveTo>
                    <a:pt x="0" y="234"/>
                  </a:moveTo>
                  <a:lnTo>
                    <a:pt x="0" y="0"/>
                  </a:lnTo>
                  <a:lnTo>
                    <a:pt x="233" y="0"/>
                  </a:lnTo>
                  <a:lnTo>
                    <a:pt x="0" y="23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9" name="情人节策划-4-9">
              <a:extLst>
                <a:ext uri="{FF2B5EF4-FFF2-40B4-BE49-F238E27FC236}">
                  <a16:creationId xmlns:a16="http://schemas.microsoft.com/office/drawing/2014/main" id="{0CE096FC-A7D5-4913-932B-0B30E90C6FB4}"/>
                </a:ext>
              </a:extLst>
            </p:cNvPr>
            <p:cNvSpPr/>
            <p:nvPr/>
          </p:nvSpPr>
          <p:spPr bwMode="auto">
            <a:xfrm>
              <a:off x="2073588" y="3325755"/>
              <a:ext cx="1557540" cy="1111395"/>
            </a:xfrm>
            <a:custGeom>
              <a:avLst/>
              <a:gdLst>
                <a:gd name="connsiteX0" fmla="*/ 890587 w 1557337"/>
                <a:gd name="connsiteY0" fmla="*/ 889000 h 1111250"/>
                <a:gd name="connsiteX1" fmla="*/ 1112837 w 1557337"/>
                <a:gd name="connsiteY1" fmla="*/ 889000 h 1111250"/>
                <a:gd name="connsiteX2" fmla="*/ 1112837 w 1557337"/>
                <a:gd name="connsiteY2" fmla="*/ 1111250 h 1111250"/>
                <a:gd name="connsiteX3" fmla="*/ 890587 w 1557337"/>
                <a:gd name="connsiteY3" fmla="*/ 1111250 h 1111250"/>
                <a:gd name="connsiteX4" fmla="*/ 444500 w 1557337"/>
                <a:gd name="connsiteY4" fmla="*/ 889000 h 1111250"/>
                <a:gd name="connsiteX5" fmla="*/ 668338 w 1557337"/>
                <a:gd name="connsiteY5" fmla="*/ 889000 h 1111250"/>
                <a:gd name="connsiteX6" fmla="*/ 668338 w 1557337"/>
                <a:gd name="connsiteY6" fmla="*/ 1111250 h 1111250"/>
                <a:gd name="connsiteX7" fmla="*/ 444500 w 1557337"/>
                <a:gd name="connsiteY7" fmla="*/ 1111250 h 1111250"/>
                <a:gd name="connsiteX8" fmla="*/ 0 w 1557337"/>
                <a:gd name="connsiteY8" fmla="*/ 889000 h 1111250"/>
                <a:gd name="connsiteX9" fmla="*/ 222250 w 1557337"/>
                <a:gd name="connsiteY9" fmla="*/ 889000 h 1111250"/>
                <a:gd name="connsiteX10" fmla="*/ 222250 w 1557337"/>
                <a:gd name="connsiteY10" fmla="*/ 1111250 h 1111250"/>
                <a:gd name="connsiteX11" fmla="*/ 0 w 1557337"/>
                <a:gd name="connsiteY11" fmla="*/ 1111250 h 1111250"/>
                <a:gd name="connsiteX12" fmla="*/ 1335087 w 1557337"/>
                <a:gd name="connsiteY12" fmla="*/ 444500 h 1111250"/>
                <a:gd name="connsiteX13" fmla="*/ 1557337 w 1557337"/>
                <a:gd name="connsiteY13" fmla="*/ 444500 h 1111250"/>
                <a:gd name="connsiteX14" fmla="*/ 1557337 w 1557337"/>
                <a:gd name="connsiteY14" fmla="*/ 666750 h 1111250"/>
                <a:gd name="connsiteX15" fmla="*/ 1335087 w 1557337"/>
                <a:gd name="connsiteY15" fmla="*/ 666750 h 1111250"/>
                <a:gd name="connsiteX16" fmla="*/ 890587 w 1557337"/>
                <a:gd name="connsiteY16" fmla="*/ 444500 h 1111250"/>
                <a:gd name="connsiteX17" fmla="*/ 1112837 w 1557337"/>
                <a:gd name="connsiteY17" fmla="*/ 444500 h 1111250"/>
                <a:gd name="connsiteX18" fmla="*/ 1112837 w 1557337"/>
                <a:gd name="connsiteY18" fmla="*/ 666750 h 1111250"/>
                <a:gd name="connsiteX19" fmla="*/ 890587 w 1557337"/>
                <a:gd name="connsiteY19" fmla="*/ 666750 h 1111250"/>
                <a:gd name="connsiteX20" fmla="*/ 0 w 1557337"/>
                <a:gd name="connsiteY20" fmla="*/ 444500 h 1111250"/>
                <a:gd name="connsiteX21" fmla="*/ 222250 w 1557337"/>
                <a:gd name="connsiteY21" fmla="*/ 444500 h 1111250"/>
                <a:gd name="connsiteX22" fmla="*/ 222250 w 1557337"/>
                <a:gd name="connsiteY22" fmla="*/ 666750 h 1111250"/>
                <a:gd name="connsiteX23" fmla="*/ 0 w 1557337"/>
                <a:gd name="connsiteY23" fmla="*/ 666750 h 1111250"/>
                <a:gd name="connsiteX24" fmla="*/ 1335087 w 1557337"/>
                <a:gd name="connsiteY24" fmla="*/ 0 h 1111250"/>
                <a:gd name="connsiteX25" fmla="*/ 1557337 w 1557337"/>
                <a:gd name="connsiteY25" fmla="*/ 0 h 1111250"/>
                <a:gd name="connsiteX26" fmla="*/ 1557337 w 1557337"/>
                <a:gd name="connsiteY26" fmla="*/ 222250 h 1111250"/>
                <a:gd name="connsiteX27" fmla="*/ 1335087 w 1557337"/>
                <a:gd name="connsiteY27" fmla="*/ 222250 h 1111250"/>
                <a:gd name="connsiteX28" fmla="*/ 890587 w 1557337"/>
                <a:gd name="connsiteY28" fmla="*/ 0 h 1111250"/>
                <a:gd name="connsiteX29" fmla="*/ 1112837 w 1557337"/>
                <a:gd name="connsiteY29" fmla="*/ 0 h 1111250"/>
                <a:gd name="connsiteX30" fmla="*/ 1112837 w 1557337"/>
                <a:gd name="connsiteY30" fmla="*/ 222250 h 1111250"/>
                <a:gd name="connsiteX31" fmla="*/ 890587 w 1557337"/>
                <a:gd name="connsiteY31" fmla="*/ 222250 h 1111250"/>
                <a:gd name="connsiteX32" fmla="*/ 444500 w 1557337"/>
                <a:gd name="connsiteY32" fmla="*/ 0 h 1111250"/>
                <a:gd name="connsiteX33" fmla="*/ 668338 w 1557337"/>
                <a:gd name="connsiteY33" fmla="*/ 0 h 1111250"/>
                <a:gd name="connsiteX34" fmla="*/ 668338 w 1557337"/>
                <a:gd name="connsiteY34" fmla="*/ 222250 h 1111250"/>
                <a:gd name="connsiteX35" fmla="*/ 444500 w 1557337"/>
                <a:gd name="connsiteY35" fmla="*/ 222250 h 1111250"/>
                <a:gd name="connsiteX36" fmla="*/ 0 w 1557337"/>
                <a:gd name="connsiteY36" fmla="*/ 0 h 1111250"/>
                <a:gd name="connsiteX37" fmla="*/ 222250 w 1557337"/>
                <a:gd name="connsiteY37" fmla="*/ 0 h 1111250"/>
                <a:gd name="connsiteX38" fmla="*/ 222250 w 1557337"/>
                <a:gd name="connsiteY38" fmla="*/ 222250 h 1111250"/>
                <a:gd name="connsiteX39" fmla="*/ 0 w 1557337"/>
                <a:gd name="connsiteY39" fmla="*/ 222250 h 11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57337" h="1111250">
                  <a:moveTo>
                    <a:pt x="890587" y="889000"/>
                  </a:moveTo>
                  <a:lnTo>
                    <a:pt x="1112837" y="889000"/>
                  </a:lnTo>
                  <a:lnTo>
                    <a:pt x="1112837" y="1111250"/>
                  </a:lnTo>
                  <a:lnTo>
                    <a:pt x="890587" y="1111250"/>
                  </a:lnTo>
                  <a:close/>
                  <a:moveTo>
                    <a:pt x="444500" y="889000"/>
                  </a:moveTo>
                  <a:lnTo>
                    <a:pt x="668338" y="889000"/>
                  </a:lnTo>
                  <a:lnTo>
                    <a:pt x="668338" y="1111250"/>
                  </a:lnTo>
                  <a:lnTo>
                    <a:pt x="444500" y="1111250"/>
                  </a:lnTo>
                  <a:close/>
                  <a:moveTo>
                    <a:pt x="0" y="889000"/>
                  </a:moveTo>
                  <a:lnTo>
                    <a:pt x="222250" y="889000"/>
                  </a:lnTo>
                  <a:lnTo>
                    <a:pt x="222250" y="1111250"/>
                  </a:lnTo>
                  <a:lnTo>
                    <a:pt x="0" y="1111250"/>
                  </a:lnTo>
                  <a:close/>
                  <a:moveTo>
                    <a:pt x="1335087" y="444500"/>
                  </a:moveTo>
                  <a:lnTo>
                    <a:pt x="1557337" y="444500"/>
                  </a:lnTo>
                  <a:lnTo>
                    <a:pt x="1557337" y="666750"/>
                  </a:lnTo>
                  <a:lnTo>
                    <a:pt x="1335087" y="666750"/>
                  </a:lnTo>
                  <a:close/>
                  <a:moveTo>
                    <a:pt x="890587" y="444500"/>
                  </a:moveTo>
                  <a:lnTo>
                    <a:pt x="1112837" y="444500"/>
                  </a:lnTo>
                  <a:lnTo>
                    <a:pt x="1112837" y="666750"/>
                  </a:lnTo>
                  <a:lnTo>
                    <a:pt x="890587" y="666750"/>
                  </a:lnTo>
                  <a:close/>
                  <a:moveTo>
                    <a:pt x="0" y="444500"/>
                  </a:moveTo>
                  <a:lnTo>
                    <a:pt x="222250" y="444500"/>
                  </a:lnTo>
                  <a:lnTo>
                    <a:pt x="222250" y="666750"/>
                  </a:lnTo>
                  <a:lnTo>
                    <a:pt x="0" y="666750"/>
                  </a:lnTo>
                  <a:close/>
                  <a:moveTo>
                    <a:pt x="1335087" y="0"/>
                  </a:moveTo>
                  <a:lnTo>
                    <a:pt x="1557337" y="0"/>
                  </a:lnTo>
                  <a:lnTo>
                    <a:pt x="1557337" y="222250"/>
                  </a:lnTo>
                  <a:lnTo>
                    <a:pt x="1335087" y="222250"/>
                  </a:lnTo>
                  <a:close/>
                  <a:moveTo>
                    <a:pt x="890587" y="0"/>
                  </a:moveTo>
                  <a:lnTo>
                    <a:pt x="1112837" y="0"/>
                  </a:lnTo>
                  <a:lnTo>
                    <a:pt x="1112837" y="222250"/>
                  </a:lnTo>
                  <a:lnTo>
                    <a:pt x="890587" y="222250"/>
                  </a:lnTo>
                  <a:close/>
                  <a:moveTo>
                    <a:pt x="444500" y="0"/>
                  </a:moveTo>
                  <a:lnTo>
                    <a:pt x="668338" y="0"/>
                  </a:lnTo>
                  <a:lnTo>
                    <a:pt x="668338" y="222250"/>
                  </a:lnTo>
                  <a:lnTo>
                    <a:pt x="444500" y="222250"/>
                  </a:lnTo>
                  <a:close/>
                  <a:moveTo>
                    <a:pt x="0" y="0"/>
                  </a:moveTo>
                  <a:lnTo>
                    <a:pt x="222250" y="0"/>
                  </a:lnTo>
                  <a:lnTo>
                    <a:pt x="222250" y="222250"/>
                  </a:lnTo>
                  <a:lnTo>
                    <a:pt x="0" y="222250"/>
                  </a:lnTo>
                  <a:close/>
                </a:path>
              </a:pathLst>
            </a:custGeom>
            <a:solidFill>
              <a:srgbClr val="FFDD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0" name="情人节策划-4-10">
              <a:extLst>
                <a:ext uri="{FF2B5EF4-FFF2-40B4-BE49-F238E27FC236}">
                  <a16:creationId xmlns:a16="http://schemas.microsoft.com/office/drawing/2014/main" id="{3DDCBBA9-5C25-4320-902B-1D5CDE0053CC}"/>
                </a:ext>
              </a:extLst>
            </p:cNvPr>
            <p:cNvSpPr/>
            <p:nvPr/>
          </p:nvSpPr>
          <p:spPr bwMode="auto">
            <a:xfrm>
              <a:off x="2422883" y="3719506"/>
              <a:ext cx="412804" cy="346120"/>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8" name="情人节策划-5-1">
            <a:extLst>
              <a:ext uri="{FF2B5EF4-FFF2-40B4-BE49-F238E27FC236}">
                <a16:creationId xmlns:a16="http://schemas.microsoft.com/office/drawing/2014/main" id="{92C89D3E-5343-4632-BC22-CEDB1D5492D1}"/>
              </a:ext>
            </a:extLst>
          </p:cNvPr>
          <p:cNvSpPr txBox="1"/>
          <p:nvPr/>
        </p:nvSpPr>
        <p:spPr>
          <a:xfrm>
            <a:off x="7970147" y="2835400"/>
            <a:ext cx="1138897" cy="568399"/>
          </a:xfrm>
          <a:prstGeom prst="rect">
            <a:avLst/>
          </a:prstGeom>
          <a:noFill/>
        </p:spPr>
        <p:txBody>
          <a:bodyPr vert="horz" wrap="none" anchor="t" anchorCtr="0">
            <a:prstTxWarp prst="textPlain">
              <a:avLst/>
            </a:prstTxWarp>
            <a:noAutofit/>
          </a:bodyPr>
          <a:lstStyle/>
          <a:p>
            <a:pPr defTabSz="914491">
              <a:defRPr/>
            </a:pPr>
            <a:r>
              <a:rPr lang="en-US" sz="4000" dirty="0">
                <a:solidFill>
                  <a:schemeClr val="accent1"/>
                </a:solidFill>
                <a:latin typeface="思源黑体 CN Bold" panose="020B0800000000000000" charset="-122"/>
                <a:ea typeface="思源黑体 CN Bold" panose="020B0800000000000000" charset="-122"/>
                <a:cs typeface="思源黑体 CN Bold" panose="020B0800000000000000" charset="-122"/>
              </a:rPr>
              <a:t>72%</a:t>
            </a:r>
          </a:p>
        </p:txBody>
      </p:sp>
      <p:grpSp>
        <p:nvGrpSpPr>
          <p:cNvPr id="11" name="组合 10">
            <a:extLst>
              <a:ext uri="{FF2B5EF4-FFF2-40B4-BE49-F238E27FC236}">
                <a16:creationId xmlns:a16="http://schemas.microsoft.com/office/drawing/2014/main" id="{0FE98C84-A007-4AA4-8B0E-C78516A7CA26}"/>
              </a:ext>
            </a:extLst>
          </p:cNvPr>
          <p:cNvGrpSpPr/>
          <p:nvPr/>
        </p:nvGrpSpPr>
        <p:grpSpPr>
          <a:xfrm>
            <a:off x="7920037" y="3653497"/>
            <a:ext cx="3494410" cy="1297156"/>
            <a:chOff x="7920037" y="3653497"/>
            <a:chExt cx="3494410" cy="1297156"/>
          </a:xfrm>
        </p:grpSpPr>
        <p:sp>
          <p:nvSpPr>
            <p:cNvPr id="21" name="情人节策划-5-2">
              <a:extLst>
                <a:ext uri="{FF2B5EF4-FFF2-40B4-BE49-F238E27FC236}">
                  <a16:creationId xmlns:a16="http://schemas.microsoft.com/office/drawing/2014/main" id="{6A1BF994-1085-4070-92BE-C750E237E4EA}"/>
                </a:ext>
              </a:extLst>
            </p:cNvPr>
            <p:cNvSpPr/>
            <p:nvPr/>
          </p:nvSpPr>
          <p:spPr bwMode="auto">
            <a:xfrm>
              <a:off x="7920037" y="3653497"/>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2" name="情人节策划-5-3">
              <a:extLst>
                <a:ext uri="{FF2B5EF4-FFF2-40B4-BE49-F238E27FC236}">
                  <a16:creationId xmlns:a16="http://schemas.microsoft.com/office/drawing/2014/main" id="{507B7388-C0CB-4DC5-895D-A23EAF89005C}"/>
                </a:ext>
              </a:extLst>
            </p:cNvPr>
            <p:cNvSpPr/>
            <p:nvPr/>
          </p:nvSpPr>
          <p:spPr bwMode="auto">
            <a:xfrm>
              <a:off x="8624163" y="3653497"/>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3" name="情人节策划-5-4">
              <a:extLst>
                <a:ext uri="{FF2B5EF4-FFF2-40B4-BE49-F238E27FC236}">
                  <a16:creationId xmlns:a16="http://schemas.microsoft.com/office/drawing/2014/main" id="{17E20D78-BE25-4526-BC35-ED6615796A09}"/>
                </a:ext>
              </a:extLst>
            </p:cNvPr>
            <p:cNvSpPr/>
            <p:nvPr/>
          </p:nvSpPr>
          <p:spPr bwMode="auto">
            <a:xfrm>
              <a:off x="9328288" y="3653497"/>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4" name="情人节策划-5-5">
              <a:extLst>
                <a:ext uri="{FF2B5EF4-FFF2-40B4-BE49-F238E27FC236}">
                  <a16:creationId xmlns:a16="http://schemas.microsoft.com/office/drawing/2014/main" id="{0C227DCD-FD67-42E8-8269-C4FB9DA3797C}"/>
                </a:ext>
              </a:extLst>
            </p:cNvPr>
            <p:cNvSpPr/>
            <p:nvPr/>
          </p:nvSpPr>
          <p:spPr bwMode="auto">
            <a:xfrm>
              <a:off x="10032414" y="3653497"/>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5" name="情人节策划-5-6">
              <a:extLst>
                <a:ext uri="{FF2B5EF4-FFF2-40B4-BE49-F238E27FC236}">
                  <a16:creationId xmlns:a16="http://schemas.microsoft.com/office/drawing/2014/main" id="{B8370583-A13D-4448-9FD5-8A872D986EAA}"/>
                </a:ext>
              </a:extLst>
            </p:cNvPr>
            <p:cNvSpPr/>
            <p:nvPr/>
          </p:nvSpPr>
          <p:spPr bwMode="auto">
            <a:xfrm>
              <a:off x="10736540" y="3653497"/>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6" name="情人节策划-5-7">
              <a:extLst>
                <a:ext uri="{FF2B5EF4-FFF2-40B4-BE49-F238E27FC236}">
                  <a16:creationId xmlns:a16="http://schemas.microsoft.com/office/drawing/2014/main" id="{DB18AFDD-0F25-4681-80C4-5F6153E4392B}"/>
                </a:ext>
              </a:extLst>
            </p:cNvPr>
            <p:cNvSpPr/>
            <p:nvPr/>
          </p:nvSpPr>
          <p:spPr bwMode="auto">
            <a:xfrm>
              <a:off x="7920037" y="4382254"/>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7" name="情人节策划-5-8">
              <a:extLst>
                <a:ext uri="{FF2B5EF4-FFF2-40B4-BE49-F238E27FC236}">
                  <a16:creationId xmlns:a16="http://schemas.microsoft.com/office/drawing/2014/main" id="{1A031CD9-FCA5-43AC-B84F-74AD5BC0226D}"/>
                </a:ext>
              </a:extLst>
            </p:cNvPr>
            <p:cNvSpPr/>
            <p:nvPr/>
          </p:nvSpPr>
          <p:spPr bwMode="auto">
            <a:xfrm>
              <a:off x="8624163" y="4382254"/>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8" name="情人节策划-5-9">
              <a:extLst>
                <a:ext uri="{FF2B5EF4-FFF2-40B4-BE49-F238E27FC236}">
                  <a16:creationId xmlns:a16="http://schemas.microsoft.com/office/drawing/2014/main" id="{91429373-1FED-4D79-8BFE-E171655D51E2}"/>
                </a:ext>
              </a:extLst>
            </p:cNvPr>
            <p:cNvSpPr/>
            <p:nvPr/>
          </p:nvSpPr>
          <p:spPr bwMode="auto">
            <a:xfrm>
              <a:off x="9328288" y="4382254"/>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gradFill flip="none" rotWithShape="1">
              <a:gsLst>
                <a:gs pos="0">
                  <a:schemeClr val="accent1"/>
                </a:gs>
                <a:gs pos="100000">
                  <a:schemeClr val="accent4"/>
                </a:gs>
                <a:gs pos="20000">
                  <a:schemeClr val="accent1"/>
                </a:gs>
                <a:gs pos="20000">
                  <a:schemeClr val="accent4"/>
                </a:gs>
              </a:gsLst>
              <a:lin ang="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9" name="情人节策划-5-10">
              <a:extLst>
                <a:ext uri="{FF2B5EF4-FFF2-40B4-BE49-F238E27FC236}">
                  <a16:creationId xmlns:a16="http://schemas.microsoft.com/office/drawing/2014/main" id="{3A13007A-BEC1-41D6-9324-40A25E02F9AA}"/>
                </a:ext>
              </a:extLst>
            </p:cNvPr>
            <p:cNvSpPr/>
            <p:nvPr/>
          </p:nvSpPr>
          <p:spPr bwMode="auto">
            <a:xfrm>
              <a:off x="10032414" y="4382254"/>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4"/>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0" name="情人节策划-5-11">
              <a:extLst>
                <a:ext uri="{FF2B5EF4-FFF2-40B4-BE49-F238E27FC236}">
                  <a16:creationId xmlns:a16="http://schemas.microsoft.com/office/drawing/2014/main" id="{B98BE039-214C-47BE-A327-57C245931E82}"/>
                </a:ext>
              </a:extLst>
            </p:cNvPr>
            <p:cNvSpPr/>
            <p:nvPr/>
          </p:nvSpPr>
          <p:spPr bwMode="auto">
            <a:xfrm>
              <a:off x="10736540" y="4382254"/>
              <a:ext cx="677907" cy="56839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4"/>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12" name="组合 11">
            <a:extLst>
              <a:ext uri="{FF2B5EF4-FFF2-40B4-BE49-F238E27FC236}">
                <a16:creationId xmlns:a16="http://schemas.microsoft.com/office/drawing/2014/main" id="{D939F20C-0064-4FF5-8DE1-7CA7F3D31E48}"/>
              </a:ext>
            </a:extLst>
          </p:cNvPr>
          <p:cNvGrpSpPr/>
          <p:nvPr/>
        </p:nvGrpSpPr>
        <p:grpSpPr>
          <a:xfrm>
            <a:off x="9162690" y="2778456"/>
            <a:ext cx="1737447" cy="650060"/>
            <a:chOff x="9162690" y="2778456"/>
            <a:chExt cx="1737447" cy="650060"/>
          </a:xfrm>
        </p:grpSpPr>
        <p:cxnSp>
          <p:nvCxnSpPr>
            <p:cNvPr id="31" name="情人节策划-5-12">
              <a:extLst>
                <a:ext uri="{FF2B5EF4-FFF2-40B4-BE49-F238E27FC236}">
                  <a16:creationId xmlns:a16="http://schemas.microsoft.com/office/drawing/2014/main" id="{21A9B62B-08CB-4D55-B1F9-6B6EC9B825AD}"/>
                </a:ext>
              </a:extLst>
            </p:cNvPr>
            <p:cNvCxnSpPr/>
            <p:nvPr/>
          </p:nvCxnSpPr>
          <p:spPr>
            <a:xfrm>
              <a:off x="9256525" y="3178817"/>
              <a:ext cx="1643612"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2" name="情人节策划-5-13">
              <a:extLst>
                <a:ext uri="{FF2B5EF4-FFF2-40B4-BE49-F238E27FC236}">
                  <a16:creationId xmlns:a16="http://schemas.microsoft.com/office/drawing/2014/main" id="{A35C5BAA-F69E-4C33-BCC2-F389E01714F4}"/>
                </a:ext>
              </a:extLst>
            </p:cNvPr>
            <p:cNvSpPr txBox="1"/>
            <p:nvPr/>
          </p:nvSpPr>
          <p:spPr>
            <a:xfrm>
              <a:off x="9162690" y="2778456"/>
              <a:ext cx="1518057" cy="400361"/>
            </a:xfrm>
            <a:prstGeom prst="rect">
              <a:avLst/>
            </a:prstGeom>
            <a:noFill/>
          </p:spPr>
          <p:txBody>
            <a:bodyPr vert="horz" wrap="none" lIns="90012" tIns="46806" rIns="90012" bIns="46806" rtlCol="0" anchor="t" anchorCtr="0">
              <a:noAutofit/>
            </a:bodyPr>
            <a:lstStyle/>
            <a:p>
              <a:pPr defTabSz="914491">
                <a:defRPr/>
              </a:pPr>
              <a:r>
                <a:rPr lang="zh-CN" altLang="en-US" sz="20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流量目标</a:t>
              </a:r>
            </a:p>
          </p:txBody>
        </p:sp>
        <p:sp>
          <p:nvSpPr>
            <p:cNvPr id="33" name="情人节策划-5-14">
              <a:extLst>
                <a:ext uri="{FF2B5EF4-FFF2-40B4-BE49-F238E27FC236}">
                  <a16:creationId xmlns:a16="http://schemas.microsoft.com/office/drawing/2014/main" id="{B05264A9-3E63-439E-81D9-BAB6D56CE1A9}"/>
                </a:ext>
              </a:extLst>
            </p:cNvPr>
            <p:cNvSpPr txBox="1"/>
            <p:nvPr/>
          </p:nvSpPr>
          <p:spPr>
            <a:xfrm>
              <a:off x="9162690" y="3181908"/>
              <a:ext cx="1341385" cy="246608"/>
            </a:xfrm>
            <a:prstGeom prst="rect">
              <a:avLst/>
            </a:prstGeom>
            <a:noFill/>
          </p:spPr>
          <p:txBody>
            <a:bodyPr vert="horz" wrap="none" lIns="90012" tIns="46806" rIns="90012" bIns="46806" rtlCol="0" anchor="t" anchorCtr="0">
              <a:noAutofit/>
            </a:bodyPr>
            <a:lstStyle/>
            <a:p>
              <a:pPr algn="dist" defTabSz="914491">
                <a:defRPr/>
              </a:pPr>
              <a:r>
                <a:rPr lang="en-US" altLang="zh-CN" sz="1400" dirty="0">
                  <a:solidFill>
                    <a:schemeClr val="accent3"/>
                  </a:solidFill>
                  <a:latin typeface="思源黑体 CN Light" panose="020B0300000000000000" charset="-122"/>
                  <a:ea typeface="思源黑体 CN Light" panose="020B0300000000000000" charset="-122"/>
                  <a:cs typeface="思源黑体 CN Bold" panose="020B0800000000000000" charset="-122"/>
                </a:rPr>
                <a:t>FLOW TARGET</a:t>
              </a:r>
            </a:p>
          </p:txBody>
        </p:sp>
      </p:grpSp>
      <p:sp>
        <p:nvSpPr>
          <p:cNvPr id="37" name="情人节策划-6-2">
            <a:extLst>
              <a:ext uri="{FF2B5EF4-FFF2-40B4-BE49-F238E27FC236}">
                <a16:creationId xmlns:a16="http://schemas.microsoft.com/office/drawing/2014/main" id="{B0A1328A-4282-4CF1-9A6E-2DDFABB3A389}"/>
              </a:ext>
            </a:extLst>
          </p:cNvPr>
          <p:cNvSpPr/>
          <p:nvPr/>
        </p:nvSpPr>
        <p:spPr>
          <a:xfrm>
            <a:off x="948236" y="3557430"/>
            <a:ext cx="2887821" cy="1674626"/>
          </a:xfrm>
          <a:prstGeom prst="rect">
            <a:avLst/>
          </a:prstGeom>
        </p:spPr>
        <p:txBody>
          <a:bodyPr vert="horz" wrap="square" anchor="t" anchorCtr="0">
            <a:noAutofit/>
          </a:bodyPr>
          <a:lstStyle/>
          <a:p>
            <a:pPr>
              <a:lnSpc>
                <a:spcPct val="150000"/>
              </a:lnSpc>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a:t>
            </a:r>
            <a:endParaRPr lang="en-US" altLang="zh-CN"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里输入一段文字请在这里输入一段文字请在这里输入一段文字请在这里输入一段请在这里输入一段文字请在这里输入一段文字请在</a:t>
            </a:r>
          </a:p>
        </p:txBody>
      </p:sp>
      <p:sp>
        <p:nvSpPr>
          <p:cNvPr id="38" name="情人节策划-6-3">
            <a:extLst>
              <a:ext uri="{FF2B5EF4-FFF2-40B4-BE49-F238E27FC236}">
                <a16:creationId xmlns:a16="http://schemas.microsoft.com/office/drawing/2014/main" id="{E9A8A6EB-E3C3-4137-B440-F95A737DDEC3}"/>
              </a:ext>
            </a:extLst>
          </p:cNvPr>
          <p:cNvSpPr txBox="1"/>
          <p:nvPr/>
        </p:nvSpPr>
        <p:spPr>
          <a:xfrm>
            <a:off x="948237" y="3116018"/>
            <a:ext cx="231962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活动流量吸引</a:t>
            </a:r>
          </a:p>
        </p:txBody>
      </p:sp>
      <p:grpSp>
        <p:nvGrpSpPr>
          <p:cNvPr id="7" name="组合 6">
            <a:extLst>
              <a:ext uri="{FF2B5EF4-FFF2-40B4-BE49-F238E27FC236}">
                <a16:creationId xmlns:a16="http://schemas.microsoft.com/office/drawing/2014/main" id="{26388D31-9F73-486D-B3A3-131C641F5279}"/>
              </a:ext>
            </a:extLst>
          </p:cNvPr>
          <p:cNvGrpSpPr/>
          <p:nvPr/>
        </p:nvGrpSpPr>
        <p:grpSpPr>
          <a:xfrm>
            <a:off x="1015137" y="2341223"/>
            <a:ext cx="681025" cy="681025"/>
            <a:chOff x="1015137" y="2341223"/>
            <a:chExt cx="681025" cy="681025"/>
          </a:xfrm>
        </p:grpSpPr>
        <p:sp>
          <p:nvSpPr>
            <p:cNvPr id="35" name="情人节策划-6-1">
              <a:extLst>
                <a:ext uri="{FF2B5EF4-FFF2-40B4-BE49-F238E27FC236}">
                  <a16:creationId xmlns:a16="http://schemas.microsoft.com/office/drawing/2014/main" id="{4EE18068-8AF6-4D40-B003-C300F6F75271}"/>
                </a:ext>
              </a:extLst>
            </p:cNvPr>
            <p:cNvSpPr/>
            <p:nvPr/>
          </p:nvSpPr>
          <p:spPr>
            <a:xfrm>
              <a:off x="1015137" y="2341223"/>
              <a:ext cx="681025" cy="6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sz="200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9" name="情人节策划-6-4">
              <a:extLst>
                <a:ext uri="{FF2B5EF4-FFF2-40B4-BE49-F238E27FC236}">
                  <a16:creationId xmlns:a16="http://schemas.microsoft.com/office/drawing/2014/main" id="{002AC41E-6DD8-4B06-BEC0-7EFFB6D36E94}"/>
                </a:ext>
              </a:extLst>
            </p:cNvPr>
            <p:cNvSpPr/>
            <p:nvPr/>
          </p:nvSpPr>
          <p:spPr bwMode="auto">
            <a:xfrm>
              <a:off x="1105221" y="2494621"/>
              <a:ext cx="500857" cy="41994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情人节策划-1">
            <a:extLst>
              <a:ext uri="{FF2B5EF4-FFF2-40B4-BE49-F238E27FC236}">
                <a16:creationId xmlns:a16="http://schemas.microsoft.com/office/drawing/2014/main" id="{6176F305-C732-492B-9089-7218E9AF200B}"/>
              </a:ext>
            </a:extLst>
          </p:cNvPr>
          <p:cNvSpPr>
            <a:spLocks noGrp="1"/>
          </p:cNvSpPr>
          <p:nvPr>
            <p:ph type="body" sz="quarter" idx="14"/>
          </p:nvPr>
        </p:nvSpPr>
        <p:spPr>
          <a:xfrm>
            <a:off x="4124528" y="1219326"/>
            <a:ext cx="3944532" cy="252807"/>
          </a:xfrm>
        </p:spPr>
        <p:txBody>
          <a:bodyPr vert="horz" anchor="t" anchorCtr="0">
            <a:noAutofit/>
          </a:bodyPr>
          <a:lstStyle/>
          <a:p>
            <a:r>
              <a:rPr lang="en-US" altLang="zh-CN" dirty="0"/>
              <a:t>PURPOSE OF THIS ACTIVITY</a:t>
            </a:r>
            <a:endParaRPr lang="zh-CN" altLang="en-US" dirty="0"/>
          </a:p>
        </p:txBody>
      </p:sp>
      <p:sp>
        <p:nvSpPr>
          <p:cNvPr id="37" name="情人节策划-2">
            <a:extLst>
              <a:ext uri="{FF2B5EF4-FFF2-40B4-BE49-F238E27FC236}">
                <a16:creationId xmlns:a16="http://schemas.microsoft.com/office/drawing/2014/main" id="{AFEA05CB-19A2-4055-B714-F13B259C6C8A}"/>
              </a:ext>
            </a:extLst>
          </p:cNvPr>
          <p:cNvSpPr>
            <a:spLocks noGrp="1"/>
          </p:cNvSpPr>
          <p:nvPr>
            <p:ph type="body" sz="quarter" idx="15"/>
          </p:nvPr>
        </p:nvSpPr>
        <p:spPr>
          <a:xfrm>
            <a:off x="5062442" y="547356"/>
            <a:ext cx="2889486" cy="527505"/>
          </a:xfrm>
        </p:spPr>
        <p:txBody>
          <a:bodyPr vert="horz" anchor="t" anchorCtr="0">
            <a:noAutofit/>
          </a:bodyPr>
          <a:lstStyle/>
          <a:p>
            <a:r>
              <a:rPr lang="zh-CN" altLang="en-US" dirty="0"/>
              <a:t>本次活动目的</a:t>
            </a:r>
          </a:p>
        </p:txBody>
      </p:sp>
      <p:sp>
        <p:nvSpPr>
          <p:cNvPr id="38" name="情人节策划-3">
            <a:extLst>
              <a:ext uri="{FF2B5EF4-FFF2-40B4-BE49-F238E27FC236}">
                <a16:creationId xmlns:a16="http://schemas.microsoft.com/office/drawing/2014/main" id="{48864D47-3A7F-4E85-AD82-EACB1743360E}"/>
              </a:ext>
            </a:extLst>
          </p:cNvPr>
          <p:cNvSpPr>
            <a:spLocks noGrp="1"/>
          </p:cNvSpPr>
          <p:nvPr>
            <p:ph type="body" sz="quarter" idx="16"/>
          </p:nvPr>
        </p:nvSpPr>
        <p:spPr>
          <a:xfrm>
            <a:off x="4198876" y="597268"/>
            <a:ext cx="632825" cy="405690"/>
          </a:xfrm>
        </p:spPr>
        <p:txBody>
          <a:bodyPr vert="horz" anchor="t" anchorCtr="0">
            <a:noAutofit/>
          </a:bodyPr>
          <a:lstStyle/>
          <a:p>
            <a:r>
              <a:rPr lang="en-US" altLang="zh-CN" dirty="0"/>
              <a:t>1</a:t>
            </a:r>
            <a:endParaRPr lang="zh-CN" altLang="en-US" dirty="0"/>
          </a:p>
        </p:txBody>
      </p:sp>
      <p:sp>
        <p:nvSpPr>
          <p:cNvPr id="10" name="情人节策划-4-1">
            <a:extLst>
              <a:ext uri="{FF2B5EF4-FFF2-40B4-BE49-F238E27FC236}">
                <a16:creationId xmlns:a16="http://schemas.microsoft.com/office/drawing/2014/main" id="{0F16E44F-7558-4EB4-997B-913C289CFF24}"/>
              </a:ext>
            </a:extLst>
          </p:cNvPr>
          <p:cNvSpPr txBox="1"/>
          <p:nvPr/>
        </p:nvSpPr>
        <p:spPr>
          <a:xfrm>
            <a:off x="4724571" y="4711963"/>
            <a:ext cx="1875308" cy="257204"/>
          </a:xfrm>
          <a:prstGeom prst="rect">
            <a:avLst/>
          </a:prstGeom>
          <a:noFill/>
        </p:spPr>
        <p:txBody>
          <a:bodyPr vert="horz" wrap="none" anchor="t" anchorCtr="0">
            <a:prstTxWarp prst="textPlain">
              <a:avLst/>
            </a:prstTxWarp>
            <a:noAutofit/>
          </a:bodyPr>
          <a:lstStyle/>
          <a:p>
            <a:pPr defTabSz="914491">
              <a:defRPr/>
            </a:pPr>
            <a:r>
              <a:rPr lang="zh-CN" alt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rPr>
              <a:t>情人节活动策划</a:t>
            </a:r>
            <a:endParaRPr 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59" name="组合 58">
            <a:extLst>
              <a:ext uri="{FF2B5EF4-FFF2-40B4-BE49-F238E27FC236}">
                <a16:creationId xmlns:a16="http://schemas.microsoft.com/office/drawing/2014/main" id="{FB5FF15F-D395-456D-A4E2-B8E593B6B9C7}"/>
              </a:ext>
            </a:extLst>
          </p:cNvPr>
          <p:cNvGrpSpPr/>
          <p:nvPr/>
        </p:nvGrpSpPr>
        <p:grpSpPr>
          <a:xfrm>
            <a:off x="4597571" y="2588720"/>
            <a:ext cx="2129308" cy="1725971"/>
            <a:chOff x="4915898" y="2832611"/>
            <a:chExt cx="2129308" cy="1725971"/>
          </a:xfrm>
        </p:grpSpPr>
        <p:sp>
          <p:nvSpPr>
            <p:cNvPr id="11" name="情人节策划-4-2">
              <a:extLst>
                <a:ext uri="{FF2B5EF4-FFF2-40B4-BE49-F238E27FC236}">
                  <a16:creationId xmlns:a16="http://schemas.microsoft.com/office/drawing/2014/main" id="{AB150AB5-9DEB-4D3F-A34A-E391F9EF7132}"/>
                </a:ext>
              </a:extLst>
            </p:cNvPr>
            <p:cNvSpPr/>
            <p:nvPr/>
          </p:nvSpPr>
          <p:spPr bwMode="auto">
            <a:xfrm>
              <a:off x="5072455" y="3219500"/>
              <a:ext cx="1395550" cy="1289980"/>
            </a:xfrm>
            <a:custGeom>
              <a:avLst/>
              <a:gdLst>
                <a:gd name="T0" fmla="*/ 515 w 822"/>
                <a:gd name="T1" fmla="*/ 392 h 760"/>
                <a:gd name="T2" fmla="*/ 496 w 822"/>
                <a:gd name="T3" fmla="*/ 402 h 760"/>
                <a:gd name="T4" fmla="*/ 434 w 822"/>
                <a:gd name="T5" fmla="*/ 381 h 760"/>
                <a:gd name="T6" fmla="*/ 422 w 822"/>
                <a:gd name="T7" fmla="*/ 338 h 760"/>
                <a:gd name="T8" fmla="*/ 445 w 822"/>
                <a:gd name="T9" fmla="*/ 300 h 760"/>
                <a:gd name="T10" fmla="*/ 723 w 822"/>
                <a:gd name="T11" fmla="*/ 87 h 760"/>
                <a:gd name="T12" fmla="*/ 723 w 822"/>
                <a:gd name="T13" fmla="*/ 61 h 760"/>
                <a:gd name="T14" fmla="*/ 530 w 822"/>
                <a:gd name="T15" fmla="*/ 20 h 760"/>
                <a:gd name="T16" fmla="*/ 383 w 822"/>
                <a:gd name="T17" fmla="*/ 175 h 760"/>
                <a:gd name="T18" fmla="*/ 176 w 822"/>
                <a:gd name="T19" fmla="*/ 121 h 760"/>
                <a:gd name="T20" fmla="*/ 32 w 822"/>
                <a:gd name="T21" fmla="*/ 384 h 760"/>
                <a:gd name="T22" fmla="*/ 551 w 822"/>
                <a:gd name="T23" fmla="*/ 760 h 760"/>
                <a:gd name="T24" fmla="*/ 795 w 822"/>
                <a:gd name="T25" fmla="*/ 179 h 760"/>
                <a:gd name="T26" fmla="*/ 793 w 822"/>
                <a:gd name="T27" fmla="*/ 179 h 760"/>
                <a:gd name="T28" fmla="*/ 515 w 822"/>
                <a:gd name="T29" fmla="*/ 39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2" h="760">
                  <a:moveTo>
                    <a:pt x="515" y="392"/>
                  </a:moveTo>
                  <a:cubicBezTo>
                    <a:pt x="509" y="396"/>
                    <a:pt x="503" y="400"/>
                    <a:pt x="496" y="402"/>
                  </a:cubicBezTo>
                  <a:cubicBezTo>
                    <a:pt x="473" y="408"/>
                    <a:pt x="448" y="400"/>
                    <a:pt x="434" y="381"/>
                  </a:cubicBezTo>
                  <a:cubicBezTo>
                    <a:pt x="424" y="369"/>
                    <a:pt x="420" y="353"/>
                    <a:pt x="422" y="338"/>
                  </a:cubicBezTo>
                  <a:cubicBezTo>
                    <a:pt x="424" y="323"/>
                    <a:pt x="432" y="309"/>
                    <a:pt x="445" y="300"/>
                  </a:cubicBezTo>
                  <a:cubicBezTo>
                    <a:pt x="723" y="87"/>
                    <a:pt x="723" y="87"/>
                    <a:pt x="723" y="87"/>
                  </a:cubicBezTo>
                  <a:cubicBezTo>
                    <a:pt x="723" y="61"/>
                    <a:pt x="723" y="61"/>
                    <a:pt x="723" y="61"/>
                  </a:cubicBezTo>
                  <a:cubicBezTo>
                    <a:pt x="671" y="18"/>
                    <a:pt x="600" y="0"/>
                    <a:pt x="530" y="20"/>
                  </a:cubicBezTo>
                  <a:cubicBezTo>
                    <a:pt x="454" y="42"/>
                    <a:pt x="400" y="103"/>
                    <a:pt x="383" y="175"/>
                  </a:cubicBezTo>
                  <a:cubicBezTo>
                    <a:pt x="331" y="123"/>
                    <a:pt x="252" y="99"/>
                    <a:pt x="176" y="121"/>
                  </a:cubicBezTo>
                  <a:cubicBezTo>
                    <a:pt x="64" y="153"/>
                    <a:pt x="0" y="271"/>
                    <a:pt x="32" y="384"/>
                  </a:cubicBezTo>
                  <a:cubicBezTo>
                    <a:pt x="60" y="483"/>
                    <a:pt x="184" y="707"/>
                    <a:pt x="551" y="760"/>
                  </a:cubicBezTo>
                  <a:cubicBezTo>
                    <a:pt x="822" y="531"/>
                    <a:pt x="821" y="286"/>
                    <a:pt x="795" y="179"/>
                  </a:cubicBezTo>
                  <a:cubicBezTo>
                    <a:pt x="793" y="179"/>
                    <a:pt x="793" y="179"/>
                    <a:pt x="793" y="179"/>
                  </a:cubicBezTo>
                  <a:lnTo>
                    <a:pt x="515" y="392"/>
                  </a:lnTo>
                  <a:close/>
                </a:path>
              </a:pathLst>
            </a:custGeom>
            <a:gradFill flip="none" rotWithShape="1">
              <a:gsLst>
                <a:gs pos="0">
                  <a:schemeClr val="accent1"/>
                </a:gs>
                <a:gs pos="100000">
                  <a:schemeClr val="bg1"/>
                </a:gs>
                <a:gs pos="69000">
                  <a:schemeClr val="accent1"/>
                </a:gs>
                <a:gs pos="69000">
                  <a:schemeClr val="bg1"/>
                </a:gs>
              </a:gsLst>
              <a:lin ang="16200000" scaled="1"/>
              <a:tileRect/>
            </a:gradFill>
            <a:ln w="28575">
              <a:solidFill>
                <a:schemeClr val="accent1"/>
              </a:solidFill>
              <a:round/>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2" name="情人节策划-4-3">
              <a:extLst>
                <a:ext uri="{FF2B5EF4-FFF2-40B4-BE49-F238E27FC236}">
                  <a16:creationId xmlns:a16="http://schemas.microsoft.com/office/drawing/2014/main" id="{1BE8DB28-A63B-4733-9DB3-3811FAF55A56}"/>
                </a:ext>
              </a:extLst>
            </p:cNvPr>
            <p:cNvSpPr/>
            <p:nvPr/>
          </p:nvSpPr>
          <p:spPr bwMode="auto">
            <a:xfrm>
              <a:off x="4915898" y="2832611"/>
              <a:ext cx="2129308" cy="1725971"/>
            </a:xfrm>
            <a:custGeom>
              <a:avLst/>
              <a:gdLst>
                <a:gd name="connsiteX0" fmla="*/ 75503 w 2337406"/>
                <a:gd name="connsiteY0" fmla="*/ 1693111 h 1894651"/>
                <a:gd name="connsiteX1" fmla="*/ 120229 w 2337406"/>
                <a:gd name="connsiteY1" fmla="*/ 1799372 h 1894651"/>
                <a:gd name="connsiteX2" fmla="*/ 211545 w 2337406"/>
                <a:gd name="connsiteY2" fmla="*/ 1870212 h 1894651"/>
                <a:gd name="connsiteX3" fmla="*/ 17731 w 2337406"/>
                <a:gd name="connsiteY3" fmla="*/ 1894447 h 1894651"/>
                <a:gd name="connsiteX4" fmla="*/ 959 w 2337406"/>
                <a:gd name="connsiteY4" fmla="*/ 1873940 h 1894651"/>
                <a:gd name="connsiteX5" fmla="*/ 75503 w 2337406"/>
                <a:gd name="connsiteY5" fmla="*/ 1693111 h 1894651"/>
                <a:gd name="connsiteX6" fmla="*/ 394069 w 2337406"/>
                <a:gd name="connsiteY6" fmla="*/ 1507374 h 1894651"/>
                <a:gd name="connsiteX7" fmla="*/ 444249 w 2337406"/>
                <a:gd name="connsiteY7" fmla="*/ 1557732 h 1894651"/>
                <a:gd name="connsiteX8" fmla="*/ 481420 w 2337406"/>
                <a:gd name="connsiteY8" fmla="*/ 1591304 h 1894651"/>
                <a:gd name="connsiteX9" fmla="*/ 262113 w 2337406"/>
                <a:gd name="connsiteY9" fmla="*/ 1759162 h 1894651"/>
                <a:gd name="connsiteX10" fmla="*/ 263971 w 2337406"/>
                <a:gd name="connsiteY10" fmla="*/ 1833766 h 1894651"/>
                <a:gd name="connsiteX11" fmla="*/ 152459 w 2337406"/>
                <a:gd name="connsiteY11" fmla="*/ 1770353 h 1894651"/>
                <a:gd name="connsiteX12" fmla="*/ 119005 w 2337406"/>
                <a:gd name="connsiteY12" fmla="*/ 1643526 h 1894651"/>
                <a:gd name="connsiteX13" fmla="*/ 189630 w 2337406"/>
                <a:gd name="connsiteY13" fmla="*/ 1665907 h 1894651"/>
                <a:gd name="connsiteX14" fmla="*/ 394069 w 2337406"/>
                <a:gd name="connsiteY14" fmla="*/ 1507374 h 1894651"/>
                <a:gd name="connsiteX15" fmla="*/ 1735024 w 2337406"/>
                <a:gd name="connsiteY15" fmla="*/ 631051 h 1894651"/>
                <a:gd name="connsiteX16" fmla="*/ 1695891 w 2337406"/>
                <a:gd name="connsiteY16" fmla="*/ 660857 h 1894651"/>
                <a:gd name="connsiteX17" fmla="*/ 1921373 w 2337406"/>
                <a:gd name="connsiteY17" fmla="*/ 714881 h 1894651"/>
                <a:gd name="connsiteX18" fmla="*/ 1960506 w 2337406"/>
                <a:gd name="connsiteY18" fmla="*/ 685075 h 1894651"/>
                <a:gd name="connsiteX19" fmla="*/ 1735024 w 2337406"/>
                <a:gd name="connsiteY19" fmla="*/ 631051 h 1894651"/>
                <a:gd name="connsiteX20" fmla="*/ 1830062 w 2337406"/>
                <a:gd name="connsiteY20" fmla="*/ 558397 h 1894651"/>
                <a:gd name="connsiteX21" fmla="*/ 1790929 w 2337406"/>
                <a:gd name="connsiteY21" fmla="*/ 588204 h 1894651"/>
                <a:gd name="connsiteX22" fmla="*/ 2018275 w 2337406"/>
                <a:gd name="connsiteY22" fmla="*/ 640365 h 1894651"/>
                <a:gd name="connsiteX23" fmla="*/ 2057408 w 2337406"/>
                <a:gd name="connsiteY23" fmla="*/ 610559 h 1894651"/>
                <a:gd name="connsiteX24" fmla="*/ 1830062 w 2337406"/>
                <a:gd name="connsiteY24" fmla="*/ 558397 h 1894651"/>
                <a:gd name="connsiteX25" fmla="*/ 1932554 w 2337406"/>
                <a:gd name="connsiteY25" fmla="*/ 480155 h 1894651"/>
                <a:gd name="connsiteX26" fmla="*/ 1887830 w 2337406"/>
                <a:gd name="connsiteY26" fmla="*/ 513687 h 1894651"/>
                <a:gd name="connsiteX27" fmla="*/ 2113313 w 2337406"/>
                <a:gd name="connsiteY27" fmla="*/ 567712 h 1894651"/>
                <a:gd name="connsiteX28" fmla="*/ 2158037 w 2337406"/>
                <a:gd name="connsiteY28" fmla="*/ 534179 h 1894651"/>
                <a:gd name="connsiteX29" fmla="*/ 1932554 w 2337406"/>
                <a:gd name="connsiteY29" fmla="*/ 480155 h 1894651"/>
                <a:gd name="connsiteX30" fmla="*/ 2022002 w 2337406"/>
                <a:gd name="connsiteY30" fmla="*/ 411227 h 1894651"/>
                <a:gd name="connsiteX31" fmla="*/ 1988459 w 2337406"/>
                <a:gd name="connsiteY31" fmla="*/ 437308 h 1894651"/>
                <a:gd name="connsiteX32" fmla="*/ 2213941 w 2337406"/>
                <a:gd name="connsiteY32" fmla="*/ 489469 h 1894651"/>
                <a:gd name="connsiteX33" fmla="*/ 2247484 w 2337406"/>
                <a:gd name="connsiteY33" fmla="*/ 465252 h 1894651"/>
                <a:gd name="connsiteX34" fmla="*/ 2022002 w 2337406"/>
                <a:gd name="connsiteY34" fmla="*/ 411227 h 1894651"/>
                <a:gd name="connsiteX35" fmla="*/ 1669802 w 2337406"/>
                <a:gd name="connsiteY35" fmla="*/ 305041 h 1894651"/>
                <a:gd name="connsiteX36" fmla="*/ 1628805 w 2337406"/>
                <a:gd name="connsiteY36" fmla="*/ 334848 h 1894651"/>
                <a:gd name="connsiteX37" fmla="*/ 1623215 w 2337406"/>
                <a:gd name="connsiteY37" fmla="*/ 567712 h 1894651"/>
                <a:gd name="connsiteX38" fmla="*/ 1662348 w 2337406"/>
                <a:gd name="connsiteY38" fmla="*/ 536042 h 1894651"/>
                <a:gd name="connsiteX39" fmla="*/ 1669802 w 2337406"/>
                <a:gd name="connsiteY39" fmla="*/ 305041 h 1894651"/>
                <a:gd name="connsiteX40" fmla="*/ 1764840 w 2337406"/>
                <a:gd name="connsiteY40" fmla="*/ 230525 h 1894651"/>
                <a:gd name="connsiteX41" fmla="*/ 1725707 w 2337406"/>
                <a:gd name="connsiteY41" fmla="*/ 262194 h 1894651"/>
                <a:gd name="connsiteX42" fmla="*/ 1720116 w 2337406"/>
                <a:gd name="connsiteY42" fmla="*/ 493195 h 1894651"/>
                <a:gd name="connsiteX43" fmla="*/ 1759249 w 2337406"/>
                <a:gd name="connsiteY43" fmla="*/ 463389 h 1894651"/>
                <a:gd name="connsiteX44" fmla="*/ 1764840 w 2337406"/>
                <a:gd name="connsiteY44" fmla="*/ 230525 h 1894651"/>
                <a:gd name="connsiteX45" fmla="*/ 1867332 w 2337406"/>
                <a:gd name="connsiteY45" fmla="*/ 154146 h 1894651"/>
                <a:gd name="connsiteX46" fmla="*/ 1822608 w 2337406"/>
                <a:gd name="connsiteY46" fmla="*/ 187678 h 1894651"/>
                <a:gd name="connsiteX47" fmla="*/ 1815154 w 2337406"/>
                <a:gd name="connsiteY47" fmla="*/ 420542 h 1894651"/>
                <a:gd name="connsiteX48" fmla="*/ 1859878 w 2337406"/>
                <a:gd name="connsiteY48" fmla="*/ 385146 h 1894651"/>
                <a:gd name="connsiteX49" fmla="*/ 1867332 w 2337406"/>
                <a:gd name="connsiteY49" fmla="*/ 154146 h 1894651"/>
                <a:gd name="connsiteX50" fmla="*/ 1956780 w 2337406"/>
                <a:gd name="connsiteY50" fmla="*/ 85218 h 1894651"/>
                <a:gd name="connsiteX51" fmla="*/ 1923237 w 2337406"/>
                <a:gd name="connsiteY51" fmla="*/ 111299 h 1894651"/>
                <a:gd name="connsiteX52" fmla="*/ 1915783 w 2337406"/>
                <a:gd name="connsiteY52" fmla="*/ 342299 h 1894651"/>
                <a:gd name="connsiteX53" fmla="*/ 1949326 w 2337406"/>
                <a:gd name="connsiteY53" fmla="*/ 316219 h 1894651"/>
                <a:gd name="connsiteX54" fmla="*/ 1956780 w 2337406"/>
                <a:gd name="connsiteY54" fmla="*/ 85218 h 1894651"/>
                <a:gd name="connsiteX55" fmla="*/ 1983101 w 2337406"/>
                <a:gd name="connsiteY55" fmla="*/ 223 h 1894651"/>
                <a:gd name="connsiteX56" fmla="*/ 1997776 w 2337406"/>
                <a:gd name="connsiteY56" fmla="*/ 3250 h 1894651"/>
                <a:gd name="connsiteX57" fmla="*/ 2012684 w 2337406"/>
                <a:gd name="connsiteY57" fmla="*/ 29331 h 1894651"/>
                <a:gd name="connsiteX58" fmla="*/ 2007094 w 2337406"/>
                <a:gd name="connsiteY58" fmla="*/ 273372 h 1894651"/>
                <a:gd name="connsiteX59" fmla="*/ 2035046 w 2337406"/>
                <a:gd name="connsiteY59" fmla="*/ 251017 h 1894651"/>
                <a:gd name="connsiteX60" fmla="*/ 2096541 w 2337406"/>
                <a:gd name="connsiteY60" fmla="*/ 278961 h 1894651"/>
                <a:gd name="connsiteX61" fmla="*/ 2107722 w 2337406"/>
                <a:gd name="connsiteY61" fmla="*/ 346025 h 1894651"/>
                <a:gd name="connsiteX62" fmla="*/ 2077906 w 2337406"/>
                <a:gd name="connsiteY62" fmla="*/ 368380 h 1894651"/>
                <a:gd name="connsiteX63" fmla="*/ 2316433 w 2337406"/>
                <a:gd name="connsiteY63" fmla="*/ 424268 h 1894651"/>
                <a:gd name="connsiteX64" fmla="*/ 2336932 w 2337406"/>
                <a:gd name="connsiteY64" fmla="*/ 444760 h 1894651"/>
                <a:gd name="connsiteX65" fmla="*/ 2327614 w 2337406"/>
                <a:gd name="connsiteY65" fmla="*/ 472703 h 1894651"/>
                <a:gd name="connsiteX66" fmla="*/ 1943735 w 2337406"/>
                <a:gd name="connsiteY66" fmla="*/ 767043 h 1894651"/>
                <a:gd name="connsiteX67" fmla="*/ 1921373 w 2337406"/>
                <a:gd name="connsiteY67" fmla="*/ 772632 h 1894651"/>
                <a:gd name="connsiteX68" fmla="*/ 1638123 w 2337406"/>
                <a:gd name="connsiteY68" fmla="*/ 705567 h 1894651"/>
                <a:gd name="connsiteX69" fmla="*/ 1101437 w 2337406"/>
                <a:gd name="connsiteY69" fmla="*/ 1115407 h 1894651"/>
                <a:gd name="connsiteX70" fmla="*/ 1019444 w 2337406"/>
                <a:gd name="connsiteY70" fmla="*/ 1104230 h 1894651"/>
                <a:gd name="connsiteX71" fmla="*/ 1028761 w 2337406"/>
                <a:gd name="connsiteY71" fmla="*/ 1020399 h 1894651"/>
                <a:gd name="connsiteX72" fmla="*/ 1565446 w 2337406"/>
                <a:gd name="connsiteY72" fmla="*/ 610559 h 1894651"/>
                <a:gd name="connsiteX73" fmla="*/ 1574764 w 2337406"/>
                <a:gd name="connsiteY73" fmla="*/ 319945 h 1894651"/>
                <a:gd name="connsiteX74" fmla="*/ 1585945 w 2337406"/>
                <a:gd name="connsiteY74" fmla="*/ 299453 h 1894651"/>
                <a:gd name="connsiteX75" fmla="*/ 1969824 w 2337406"/>
                <a:gd name="connsiteY75" fmla="*/ 6976 h 1894651"/>
                <a:gd name="connsiteX76" fmla="*/ 1983101 w 2337406"/>
                <a:gd name="connsiteY76" fmla="*/ 223 h 189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337406" h="1894651">
                  <a:moveTo>
                    <a:pt x="75503" y="1693111"/>
                  </a:moveTo>
                  <a:cubicBezTo>
                    <a:pt x="77366" y="1722939"/>
                    <a:pt x="92275" y="1762087"/>
                    <a:pt x="120229" y="1799372"/>
                  </a:cubicBezTo>
                  <a:cubicBezTo>
                    <a:pt x="150046" y="1836656"/>
                    <a:pt x="183591" y="1860891"/>
                    <a:pt x="211545" y="1870212"/>
                  </a:cubicBezTo>
                  <a:cubicBezTo>
                    <a:pt x="211545" y="1870212"/>
                    <a:pt x="211545" y="1870212"/>
                    <a:pt x="17731" y="1894447"/>
                  </a:cubicBezTo>
                  <a:cubicBezTo>
                    <a:pt x="4686" y="1896311"/>
                    <a:pt x="-2768" y="1885126"/>
                    <a:pt x="959" y="1873940"/>
                  </a:cubicBezTo>
                  <a:cubicBezTo>
                    <a:pt x="959" y="1873940"/>
                    <a:pt x="959" y="1873940"/>
                    <a:pt x="75503" y="1693111"/>
                  </a:cubicBezTo>
                  <a:close/>
                  <a:moveTo>
                    <a:pt x="394069" y="1507374"/>
                  </a:moveTo>
                  <a:cubicBezTo>
                    <a:pt x="410795" y="1524160"/>
                    <a:pt x="427522" y="1540946"/>
                    <a:pt x="444249" y="1557732"/>
                  </a:cubicBezTo>
                  <a:cubicBezTo>
                    <a:pt x="457259" y="1568922"/>
                    <a:pt x="468410" y="1580113"/>
                    <a:pt x="481420" y="1591304"/>
                  </a:cubicBezTo>
                  <a:cubicBezTo>
                    <a:pt x="481420" y="1591304"/>
                    <a:pt x="481420" y="1591304"/>
                    <a:pt x="262113" y="1759162"/>
                  </a:cubicBezTo>
                  <a:cubicBezTo>
                    <a:pt x="276981" y="1794599"/>
                    <a:pt x="276981" y="1824441"/>
                    <a:pt x="263971" y="1833766"/>
                  </a:cubicBezTo>
                  <a:cubicBezTo>
                    <a:pt x="245386" y="1848687"/>
                    <a:pt x="195205" y="1826306"/>
                    <a:pt x="152459" y="1770353"/>
                  </a:cubicBezTo>
                  <a:cubicBezTo>
                    <a:pt x="109713" y="1712535"/>
                    <a:pt x="100420" y="1658447"/>
                    <a:pt x="119005" y="1643526"/>
                  </a:cubicBezTo>
                  <a:cubicBezTo>
                    <a:pt x="132015" y="1634201"/>
                    <a:pt x="159893" y="1641661"/>
                    <a:pt x="189630" y="1665907"/>
                  </a:cubicBezTo>
                  <a:cubicBezTo>
                    <a:pt x="189630" y="1665907"/>
                    <a:pt x="189630" y="1665907"/>
                    <a:pt x="394069" y="1507374"/>
                  </a:cubicBezTo>
                  <a:close/>
                  <a:moveTo>
                    <a:pt x="1735024" y="631051"/>
                  </a:moveTo>
                  <a:cubicBezTo>
                    <a:pt x="1735024" y="631051"/>
                    <a:pt x="1735024" y="631051"/>
                    <a:pt x="1695891" y="660857"/>
                  </a:cubicBezTo>
                  <a:cubicBezTo>
                    <a:pt x="1695891" y="660857"/>
                    <a:pt x="1695891" y="660857"/>
                    <a:pt x="1921373" y="714881"/>
                  </a:cubicBezTo>
                  <a:lnTo>
                    <a:pt x="1960506" y="685075"/>
                  </a:lnTo>
                  <a:cubicBezTo>
                    <a:pt x="1960506" y="685075"/>
                    <a:pt x="1960506" y="685075"/>
                    <a:pt x="1735024" y="631051"/>
                  </a:cubicBezTo>
                  <a:close/>
                  <a:moveTo>
                    <a:pt x="1830062" y="558397"/>
                  </a:moveTo>
                  <a:cubicBezTo>
                    <a:pt x="1830062" y="558397"/>
                    <a:pt x="1830062" y="558397"/>
                    <a:pt x="1790929" y="588204"/>
                  </a:cubicBezTo>
                  <a:cubicBezTo>
                    <a:pt x="1790929" y="588204"/>
                    <a:pt x="1790929" y="588204"/>
                    <a:pt x="2018275" y="640365"/>
                  </a:cubicBezTo>
                  <a:lnTo>
                    <a:pt x="2057408" y="610559"/>
                  </a:lnTo>
                  <a:cubicBezTo>
                    <a:pt x="2057408" y="610559"/>
                    <a:pt x="2057408" y="610559"/>
                    <a:pt x="1830062" y="558397"/>
                  </a:cubicBezTo>
                  <a:close/>
                  <a:moveTo>
                    <a:pt x="1932554" y="480155"/>
                  </a:moveTo>
                  <a:cubicBezTo>
                    <a:pt x="1932554" y="480155"/>
                    <a:pt x="1932554" y="480155"/>
                    <a:pt x="1887830" y="513687"/>
                  </a:cubicBezTo>
                  <a:cubicBezTo>
                    <a:pt x="1887830" y="513687"/>
                    <a:pt x="1887830" y="513687"/>
                    <a:pt x="2113313" y="567712"/>
                  </a:cubicBezTo>
                  <a:lnTo>
                    <a:pt x="2158037" y="534179"/>
                  </a:lnTo>
                  <a:cubicBezTo>
                    <a:pt x="2158037" y="534179"/>
                    <a:pt x="2158037" y="534179"/>
                    <a:pt x="1932554" y="480155"/>
                  </a:cubicBezTo>
                  <a:close/>
                  <a:moveTo>
                    <a:pt x="2022002" y="411227"/>
                  </a:moveTo>
                  <a:cubicBezTo>
                    <a:pt x="2022002" y="411227"/>
                    <a:pt x="2022002" y="411227"/>
                    <a:pt x="1988459" y="437308"/>
                  </a:cubicBezTo>
                  <a:cubicBezTo>
                    <a:pt x="1988459" y="437308"/>
                    <a:pt x="1988459" y="437308"/>
                    <a:pt x="2213941" y="489469"/>
                  </a:cubicBezTo>
                  <a:lnTo>
                    <a:pt x="2247484" y="465252"/>
                  </a:lnTo>
                  <a:cubicBezTo>
                    <a:pt x="2247484" y="465252"/>
                    <a:pt x="2247484" y="465252"/>
                    <a:pt x="2022002" y="411227"/>
                  </a:cubicBezTo>
                  <a:close/>
                  <a:moveTo>
                    <a:pt x="1669802" y="305041"/>
                  </a:moveTo>
                  <a:cubicBezTo>
                    <a:pt x="1669802" y="305041"/>
                    <a:pt x="1669802" y="305041"/>
                    <a:pt x="1628805" y="334848"/>
                  </a:cubicBezTo>
                  <a:lnTo>
                    <a:pt x="1623215" y="567712"/>
                  </a:lnTo>
                  <a:cubicBezTo>
                    <a:pt x="1623215" y="567712"/>
                    <a:pt x="1623215" y="567712"/>
                    <a:pt x="1662348" y="536042"/>
                  </a:cubicBezTo>
                  <a:cubicBezTo>
                    <a:pt x="1662348" y="536042"/>
                    <a:pt x="1662348" y="536042"/>
                    <a:pt x="1669802" y="305041"/>
                  </a:cubicBezTo>
                  <a:close/>
                  <a:moveTo>
                    <a:pt x="1764840" y="230525"/>
                  </a:moveTo>
                  <a:lnTo>
                    <a:pt x="1725707" y="262194"/>
                  </a:lnTo>
                  <a:cubicBezTo>
                    <a:pt x="1725707" y="262194"/>
                    <a:pt x="1725707" y="262194"/>
                    <a:pt x="1720116" y="493195"/>
                  </a:cubicBezTo>
                  <a:cubicBezTo>
                    <a:pt x="1720116" y="493195"/>
                    <a:pt x="1720116" y="493195"/>
                    <a:pt x="1759249" y="463389"/>
                  </a:cubicBezTo>
                  <a:cubicBezTo>
                    <a:pt x="1759249" y="463389"/>
                    <a:pt x="1759249" y="463389"/>
                    <a:pt x="1764840" y="230525"/>
                  </a:cubicBezTo>
                  <a:close/>
                  <a:moveTo>
                    <a:pt x="1867332" y="154146"/>
                  </a:moveTo>
                  <a:lnTo>
                    <a:pt x="1822608" y="187678"/>
                  </a:lnTo>
                  <a:cubicBezTo>
                    <a:pt x="1822608" y="187678"/>
                    <a:pt x="1822608" y="187678"/>
                    <a:pt x="1815154" y="420542"/>
                  </a:cubicBezTo>
                  <a:cubicBezTo>
                    <a:pt x="1815154" y="420542"/>
                    <a:pt x="1815154" y="420542"/>
                    <a:pt x="1859878" y="385146"/>
                  </a:cubicBezTo>
                  <a:cubicBezTo>
                    <a:pt x="1859878" y="385146"/>
                    <a:pt x="1859878" y="385146"/>
                    <a:pt x="1867332" y="154146"/>
                  </a:cubicBezTo>
                  <a:close/>
                  <a:moveTo>
                    <a:pt x="1956780" y="85218"/>
                  </a:moveTo>
                  <a:lnTo>
                    <a:pt x="1923237" y="111299"/>
                  </a:lnTo>
                  <a:cubicBezTo>
                    <a:pt x="1923237" y="111299"/>
                    <a:pt x="1923237" y="111299"/>
                    <a:pt x="1915783" y="342299"/>
                  </a:cubicBezTo>
                  <a:cubicBezTo>
                    <a:pt x="1915783" y="342299"/>
                    <a:pt x="1915783" y="342299"/>
                    <a:pt x="1949326" y="316219"/>
                  </a:cubicBezTo>
                  <a:cubicBezTo>
                    <a:pt x="1949326" y="316219"/>
                    <a:pt x="1949326" y="316219"/>
                    <a:pt x="1956780" y="85218"/>
                  </a:cubicBezTo>
                  <a:close/>
                  <a:moveTo>
                    <a:pt x="1983101" y="223"/>
                  </a:moveTo>
                  <a:cubicBezTo>
                    <a:pt x="1987993" y="-476"/>
                    <a:pt x="1993118" y="455"/>
                    <a:pt x="1997776" y="3250"/>
                  </a:cubicBezTo>
                  <a:cubicBezTo>
                    <a:pt x="2008957" y="8839"/>
                    <a:pt x="2014548" y="18153"/>
                    <a:pt x="2012684" y="29331"/>
                  </a:cubicBezTo>
                  <a:cubicBezTo>
                    <a:pt x="2012684" y="29331"/>
                    <a:pt x="2012684" y="29331"/>
                    <a:pt x="2007094" y="273372"/>
                  </a:cubicBezTo>
                  <a:cubicBezTo>
                    <a:pt x="2007094" y="273372"/>
                    <a:pt x="2007094" y="273372"/>
                    <a:pt x="2035046" y="251017"/>
                  </a:cubicBezTo>
                  <a:cubicBezTo>
                    <a:pt x="2049954" y="239839"/>
                    <a:pt x="2077906" y="252880"/>
                    <a:pt x="2096541" y="278961"/>
                  </a:cubicBezTo>
                  <a:cubicBezTo>
                    <a:pt x="2117040" y="305041"/>
                    <a:pt x="2122630" y="334848"/>
                    <a:pt x="2107722" y="346025"/>
                  </a:cubicBezTo>
                  <a:cubicBezTo>
                    <a:pt x="2107722" y="346025"/>
                    <a:pt x="2107722" y="346025"/>
                    <a:pt x="2077906" y="368380"/>
                  </a:cubicBezTo>
                  <a:cubicBezTo>
                    <a:pt x="2077906" y="368380"/>
                    <a:pt x="2077906" y="368380"/>
                    <a:pt x="2316433" y="424268"/>
                  </a:cubicBezTo>
                  <a:cubicBezTo>
                    <a:pt x="2327614" y="427993"/>
                    <a:pt x="2335068" y="435445"/>
                    <a:pt x="2336932" y="444760"/>
                  </a:cubicBezTo>
                  <a:cubicBezTo>
                    <a:pt x="2338795" y="455937"/>
                    <a:pt x="2335068" y="467114"/>
                    <a:pt x="2327614" y="472703"/>
                  </a:cubicBezTo>
                  <a:cubicBezTo>
                    <a:pt x="2327614" y="472703"/>
                    <a:pt x="2327614" y="472703"/>
                    <a:pt x="1943735" y="767043"/>
                  </a:cubicBezTo>
                  <a:cubicBezTo>
                    <a:pt x="1936281" y="772632"/>
                    <a:pt x="1928827" y="774495"/>
                    <a:pt x="1921373" y="772632"/>
                  </a:cubicBezTo>
                  <a:cubicBezTo>
                    <a:pt x="1921373" y="772632"/>
                    <a:pt x="1921373" y="772632"/>
                    <a:pt x="1638123" y="705567"/>
                  </a:cubicBezTo>
                  <a:cubicBezTo>
                    <a:pt x="1638123" y="705567"/>
                    <a:pt x="1638123" y="705567"/>
                    <a:pt x="1101437" y="1115407"/>
                  </a:cubicBezTo>
                  <a:cubicBezTo>
                    <a:pt x="1075348" y="1135899"/>
                    <a:pt x="1038078" y="1130310"/>
                    <a:pt x="1019444" y="1104230"/>
                  </a:cubicBezTo>
                  <a:cubicBezTo>
                    <a:pt x="998945" y="1078149"/>
                    <a:pt x="1002672" y="1040891"/>
                    <a:pt x="1028761" y="1020399"/>
                  </a:cubicBezTo>
                  <a:cubicBezTo>
                    <a:pt x="1028761" y="1020399"/>
                    <a:pt x="1028761" y="1020399"/>
                    <a:pt x="1565446" y="610559"/>
                  </a:cubicBezTo>
                  <a:cubicBezTo>
                    <a:pt x="1565446" y="610559"/>
                    <a:pt x="1565446" y="610559"/>
                    <a:pt x="1574764" y="319945"/>
                  </a:cubicBezTo>
                  <a:cubicBezTo>
                    <a:pt x="1574764" y="312493"/>
                    <a:pt x="1578491" y="305041"/>
                    <a:pt x="1585945" y="299453"/>
                  </a:cubicBezTo>
                  <a:cubicBezTo>
                    <a:pt x="1585945" y="299453"/>
                    <a:pt x="1585945" y="299453"/>
                    <a:pt x="1969824" y="6976"/>
                  </a:cubicBezTo>
                  <a:cubicBezTo>
                    <a:pt x="1973551" y="3250"/>
                    <a:pt x="1978210" y="921"/>
                    <a:pt x="1983101" y="223"/>
                  </a:cubicBezTo>
                  <a:close/>
                </a:path>
              </a:pathLst>
            </a:custGeom>
            <a:solidFill>
              <a:schemeClr val="accent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16" name="情人节策划-5">
            <a:extLst>
              <a:ext uri="{FF2B5EF4-FFF2-40B4-BE49-F238E27FC236}">
                <a16:creationId xmlns:a16="http://schemas.microsoft.com/office/drawing/2014/main" id="{C50415CD-9EEE-48A7-AB7C-22A37509F482}"/>
              </a:ext>
            </a:extLst>
          </p:cNvPr>
          <p:cNvSpPr/>
          <p:nvPr/>
        </p:nvSpPr>
        <p:spPr>
          <a:xfrm flipH="1">
            <a:off x="7166419" y="2338917"/>
            <a:ext cx="45719" cy="2880053"/>
          </a:xfrm>
          <a:prstGeom prst="round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情人节策划-6-1">
            <a:extLst>
              <a:ext uri="{FF2B5EF4-FFF2-40B4-BE49-F238E27FC236}">
                <a16:creationId xmlns:a16="http://schemas.microsoft.com/office/drawing/2014/main" id="{D4F6A6EB-F10C-423B-BB05-51CA6576F760}"/>
              </a:ext>
            </a:extLst>
          </p:cNvPr>
          <p:cNvSpPr/>
          <p:nvPr/>
        </p:nvSpPr>
        <p:spPr bwMode="auto">
          <a:xfrm>
            <a:off x="7575480" y="4778291"/>
            <a:ext cx="398606" cy="39063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accent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4" name="情人节策划-6-2">
            <a:extLst>
              <a:ext uri="{FF2B5EF4-FFF2-40B4-BE49-F238E27FC236}">
                <a16:creationId xmlns:a16="http://schemas.microsoft.com/office/drawing/2014/main" id="{3BFF1F8E-C15B-44E7-B99E-1C5F4523C003}"/>
              </a:ext>
            </a:extLst>
          </p:cNvPr>
          <p:cNvSpPr/>
          <p:nvPr/>
        </p:nvSpPr>
        <p:spPr bwMode="auto">
          <a:xfrm>
            <a:off x="7613878" y="3989704"/>
            <a:ext cx="321810" cy="424474"/>
          </a:xfrm>
          <a:custGeom>
            <a:avLst/>
            <a:gdLst>
              <a:gd name="connsiteX0" fmla="*/ 1572418 w 3144837"/>
              <a:gd name="connsiteY0" fmla="*/ 1835058 h 4148138"/>
              <a:gd name="connsiteX1" fmla="*/ 687639 w 3144837"/>
              <a:gd name="connsiteY1" fmla="*/ 2718594 h 4148138"/>
              <a:gd name="connsiteX2" fmla="*/ 1572418 w 3144837"/>
              <a:gd name="connsiteY2" fmla="*/ 3602131 h 4148138"/>
              <a:gd name="connsiteX3" fmla="*/ 2457198 w 3144837"/>
              <a:gd name="connsiteY3" fmla="*/ 2718594 h 4148138"/>
              <a:gd name="connsiteX4" fmla="*/ 1572418 w 3144837"/>
              <a:gd name="connsiteY4" fmla="*/ 1835058 h 4148138"/>
              <a:gd name="connsiteX5" fmla="*/ 1572418 w 3144837"/>
              <a:gd name="connsiteY5" fmla="*/ 1590675 h 4148138"/>
              <a:gd name="connsiteX6" fmla="*/ 2701924 w 3144837"/>
              <a:gd name="connsiteY6" fmla="*/ 2718594 h 4148138"/>
              <a:gd name="connsiteX7" fmla="*/ 1572418 w 3144837"/>
              <a:gd name="connsiteY7" fmla="*/ 3846513 h 4148138"/>
              <a:gd name="connsiteX8" fmla="*/ 442912 w 3144837"/>
              <a:gd name="connsiteY8" fmla="*/ 2718594 h 4148138"/>
              <a:gd name="connsiteX9" fmla="*/ 1572418 w 3144837"/>
              <a:gd name="connsiteY9" fmla="*/ 1590675 h 4148138"/>
              <a:gd name="connsiteX10" fmla="*/ 1053295 w 3144837"/>
              <a:gd name="connsiteY10" fmla="*/ 1087439 h 4148138"/>
              <a:gd name="connsiteX11" fmla="*/ 1267715 w 3144837"/>
              <a:gd name="connsiteY11" fmla="*/ 1279202 h 4148138"/>
              <a:gd name="connsiteX12" fmla="*/ 244515 w 3144837"/>
              <a:gd name="connsiteY12" fmla="*/ 2572667 h 4148138"/>
              <a:gd name="connsiteX13" fmla="*/ 1572419 w 3144837"/>
              <a:gd name="connsiteY13" fmla="*/ 3903733 h 4148138"/>
              <a:gd name="connsiteX14" fmla="*/ 2904084 w 3144837"/>
              <a:gd name="connsiteY14" fmla="*/ 2572667 h 4148138"/>
              <a:gd name="connsiteX15" fmla="*/ 1877122 w 3144837"/>
              <a:gd name="connsiteY15" fmla="*/ 1279202 h 4148138"/>
              <a:gd name="connsiteX16" fmla="*/ 2091542 w 3144837"/>
              <a:gd name="connsiteY16" fmla="*/ 1087439 h 4148138"/>
              <a:gd name="connsiteX17" fmla="*/ 3144837 w 3144837"/>
              <a:gd name="connsiteY17" fmla="*/ 2572667 h 4148138"/>
              <a:gd name="connsiteX18" fmla="*/ 1572419 w 3144837"/>
              <a:gd name="connsiteY18" fmla="*/ 4148138 h 4148138"/>
              <a:gd name="connsiteX19" fmla="*/ 0 w 3144837"/>
              <a:gd name="connsiteY19" fmla="*/ 2572667 h 4148138"/>
              <a:gd name="connsiteX20" fmla="*/ 1053295 w 3144837"/>
              <a:gd name="connsiteY20" fmla="*/ 1087439 h 4148138"/>
              <a:gd name="connsiteX21" fmla="*/ 2109787 w 3144837"/>
              <a:gd name="connsiteY21" fmla="*/ 431800 h 4148138"/>
              <a:gd name="connsiteX22" fmla="*/ 2622549 w 3144837"/>
              <a:gd name="connsiteY22" fmla="*/ 431800 h 4148138"/>
              <a:gd name="connsiteX23" fmla="*/ 1763712 w 3144837"/>
              <a:gd name="connsiteY23" fmla="*/ 1206500 h 4148138"/>
              <a:gd name="connsiteX24" fmla="*/ 1162050 w 3144837"/>
              <a:gd name="connsiteY24" fmla="*/ 431800 h 4148138"/>
              <a:gd name="connsiteX25" fmla="*/ 1982787 w 3144837"/>
              <a:gd name="connsiteY25" fmla="*/ 431800 h 4148138"/>
              <a:gd name="connsiteX26" fmla="*/ 1625126 w 3144837"/>
              <a:gd name="connsiteY26" fmla="*/ 1229050 h 4148138"/>
              <a:gd name="connsiteX27" fmla="*/ 1519711 w 3144837"/>
              <a:gd name="connsiteY27" fmla="*/ 1229050 h 4148138"/>
              <a:gd name="connsiteX28" fmla="*/ 1162050 w 3144837"/>
              <a:gd name="connsiteY28" fmla="*/ 431800 h 4148138"/>
              <a:gd name="connsiteX29" fmla="*/ 522287 w 3144837"/>
              <a:gd name="connsiteY29" fmla="*/ 431800 h 4148138"/>
              <a:gd name="connsiteX30" fmla="*/ 1035049 w 3144837"/>
              <a:gd name="connsiteY30" fmla="*/ 431800 h 4148138"/>
              <a:gd name="connsiteX31" fmla="*/ 1381124 w 3144837"/>
              <a:gd name="connsiteY31" fmla="*/ 1206500 h 4148138"/>
              <a:gd name="connsiteX32" fmla="*/ 2139950 w 3144837"/>
              <a:gd name="connsiteY32" fmla="*/ 71438 h 4148138"/>
              <a:gd name="connsiteX33" fmla="*/ 2035175 w 3144837"/>
              <a:gd name="connsiteY33" fmla="*/ 312739 h 4148138"/>
              <a:gd name="connsiteX34" fmla="*/ 1771650 w 3144837"/>
              <a:gd name="connsiteY34" fmla="*/ 312739 h 4148138"/>
              <a:gd name="connsiteX35" fmla="*/ 1004887 w 3144837"/>
              <a:gd name="connsiteY35" fmla="*/ 71438 h 4148138"/>
              <a:gd name="connsiteX36" fmla="*/ 1373187 w 3144837"/>
              <a:gd name="connsiteY36" fmla="*/ 312738 h 4148138"/>
              <a:gd name="connsiteX37" fmla="*/ 1109662 w 3144837"/>
              <a:gd name="connsiteY37" fmla="*/ 312738 h 4148138"/>
              <a:gd name="connsiteX38" fmla="*/ 2287587 w 3144837"/>
              <a:gd name="connsiteY38" fmla="*/ 33338 h 4148138"/>
              <a:gd name="connsiteX39" fmla="*/ 2614612 w 3144837"/>
              <a:gd name="connsiteY39" fmla="*/ 312738 h 4148138"/>
              <a:gd name="connsiteX40" fmla="*/ 2163762 w 3144837"/>
              <a:gd name="connsiteY40" fmla="*/ 312738 h 4148138"/>
              <a:gd name="connsiteX41" fmla="*/ 857250 w 3144837"/>
              <a:gd name="connsiteY41" fmla="*/ 33338 h 4148138"/>
              <a:gd name="connsiteX42" fmla="*/ 981075 w 3144837"/>
              <a:gd name="connsiteY42" fmla="*/ 312738 h 4148138"/>
              <a:gd name="connsiteX43" fmla="*/ 533400 w 3144837"/>
              <a:gd name="connsiteY43" fmla="*/ 312738 h 4148138"/>
              <a:gd name="connsiteX44" fmla="*/ 1106487 w 3144837"/>
              <a:gd name="connsiteY44" fmla="*/ 0 h 4148138"/>
              <a:gd name="connsiteX45" fmla="*/ 2038349 w 3144837"/>
              <a:gd name="connsiteY45" fmla="*/ 0 h 4148138"/>
              <a:gd name="connsiteX46" fmla="*/ 1571624 w 3144837"/>
              <a:gd name="connsiteY46" fmla="*/ 300038 h 414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44837" h="4148138">
                <a:moveTo>
                  <a:pt x="1572418" y="1835058"/>
                </a:moveTo>
                <a:cubicBezTo>
                  <a:pt x="1082965" y="1835058"/>
                  <a:pt x="687639" y="2229829"/>
                  <a:pt x="687639" y="2718594"/>
                </a:cubicBezTo>
                <a:cubicBezTo>
                  <a:pt x="687639" y="3203599"/>
                  <a:pt x="1082965" y="3602131"/>
                  <a:pt x="1572418" y="3602131"/>
                </a:cubicBezTo>
                <a:cubicBezTo>
                  <a:pt x="2061871" y="3602131"/>
                  <a:pt x="2457198" y="3203599"/>
                  <a:pt x="2457198" y="2718594"/>
                </a:cubicBezTo>
                <a:cubicBezTo>
                  <a:pt x="2457198" y="2229829"/>
                  <a:pt x="2061871" y="1835058"/>
                  <a:pt x="1572418" y="1835058"/>
                </a:cubicBezTo>
                <a:close/>
                <a:moveTo>
                  <a:pt x="1572418" y="1590675"/>
                </a:moveTo>
                <a:cubicBezTo>
                  <a:pt x="2197411" y="1590675"/>
                  <a:pt x="2701924" y="2094479"/>
                  <a:pt x="2701924" y="2718594"/>
                </a:cubicBezTo>
                <a:cubicBezTo>
                  <a:pt x="2701924" y="3338950"/>
                  <a:pt x="2197411" y="3846513"/>
                  <a:pt x="1572418" y="3846513"/>
                </a:cubicBezTo>
                <a:cubicBezTo>
                  <a:pt x="951190" y="3846513"/>
                  <a:pt x="442912" y="3338950"/>
                  <a:pt x="442912" y="2718594"/>
                </a:cubicBezTo>
                <a:cubicBezTo>
                  <a:pt x="442912" y="2094479"/>
                  <a:pt x="951190" y="1590675"/>
                  <a:pt x="1572418" y="1590675"/>
                </a:cubicBezTo>
                <a:close/>
                <a:moveTo>
                  <a:pt x="1053295" y="1087439"/>
                </a:moveTo>
                <a:cubicBezTo>
                  <a:pt x="1053295" y="1087439"/>
                  <a:pt x="1053295" y="1087439"/>
                  <a:pt x="1267715" y="1279202"/>
                </a:cubicBezTo>
                <a:cubicBezTo>
                  <a:pt x="680880" y="1418325"/>
                  <a:pt x="244515" y="1944735"/>
                  <a:pt x="244515" y="2572667"/>
                </a:cubicBezTo>
                <a:cubicBezTo>
                  <a:pt x="244515" y="3305882"/>
                  <a:pt x="838874" y="3903733"/>
                  <a:pt x="1572419" y="3903733"/>
                </a:cubicBezTo>
                <a:cubicBezTo>
                  <a:pt x="2305963" y="3903733"/>
                  <a:pt x="2904084" y="3305882"/>
                  <a:pt x="2904084" y="2572667"/>
                </a:cubicBezTo>
                <a:cubicBezTo>
                  <a:pt x="2904084" y="1944735"/>
                  <a:pt x="2463957" y="1418325"/>
                  <a:pt x="1877122" y="1279202"/>
                </a:cubicBezTo>
                <a:cubicBezTo>
                  <a:pt x="1877122" y="1279202"/>
                  <a:pt x="1877122" y="1279202"/>
                  <a:pt x="2091542" y="1087439"/>
                </a:cubicBezTo>
                <a:cubicBezTo>
                  <a:pt x="2704710" y="1301763"/>
                  <a:pt x="3144837" y="1888334"/>
                  <a:pt x="3144837" y="2572667"/>
                </a:cubicBezTo>
                <a:cubicBezTo>
                  <a:pt x="3144837" y="3441244"/>
                  <a:pt x="2441387" y="4148138"/>
                  <a:pt x="1572419" y="4148138"/>
                </a:cubicBezTo>
                <a:cubicBezTo>
                  <a:pt x="703451" y="4148138"/>
                  <a:pt x="0" y="3441244"/>
                  <a:pt x="0" y="2572667"/>
                </a:cubicBezTo>
                <a:cubicBezTo>
                  <a:pt x="0" y="1888334"/>
                  <a:pt x="440127" y="1301763"/>
                  <a:pt x="1053295" y="1087439"/>
                </a:cubicBezTo>
                <a:close/>
                <a:moveTo>
                  <a:pt x="2109787" y="431800"/>
                </a:moveTo>
                <a:lnTo>
                  <a:pt x="2622549" y="431800"/>
                </a:lnTo>
                <a:lnTo>
                  <a:pt x="1763712" y="1206500"/>
                </a:lnTo>
                <a:close/>
                <a:moveTo>
                  <a:pt x="1162050" y="431800"/>
                </a:moveTo>
                <a:lnTo>
                  <a:pt x="1982787" y="431800"/>
                </a:lnTo>
                <a:cubicBezTo>
                  <a:pt x="1982787" y="431800"/>
                  <a:pt x="1982787" y="431800"/>
                  <a:pt x="1625126" y="1229050"/>
                </a:cubicBezTo>
                <a:cubicBezTo>
                  <a:pt x="1606302" y="1277938"/>
                  <a:pt x="1538535" y="1277938"/>
                  <a:pt x="1519711" y="1229050"/>
                </a:cubicBezTo>
                <a:cubicBezTo>
                  <a:pt x="1519711" y="1229050"/>
                  <a:pt x="1519711" y="1229050"/>
                  <a:pt x="1162050" y="431800"/>
                </a:cubicBezTo>
                <a:close/>
                <a:moveTo>
                  <a:pt x="522287" y="431800"/>
                </a:moveTo>
                <a:lnTo>
                  <a:pt x="1035049" y="431800"/>
                </a:lnTo>
                <a:lnTo>
                  <a:pt x="1381124" y="1206500"/>
                </a:lnTo>
                <a:close/>
                <a:moveTo>
                  <a:pt x="2139950" y="71438"/>
                </a:moveTo>
                <a:lnTo>
                  <a:pt x="2035175" y="312739"/>
                </a:lnTo>
                <a:lnTo>
                  <a:pt x="1771650" y="312739"/>
                </a:lnTo>
                <a:close/>
                <a:moveTo>
                  <a:pt x="1004887" y="71438"/>
                </a:moveTo>
                <a:lnTo>
                  <a:pt x="1373187" y="312738"/>
                </a:lnTo>
                <a:lnTo>
                  <a:pt x="1109662" y="312738"/>
                </a:lnTo>
                <a:close/>
                <a:moveTo>
                  <a:pt x="2287587" y="33338"/>
                </a:moveTo>
                <a:lnTo>
                  <a:pt x="2614612" y="312738"/>
                </a:lnTo>
                <a:lnTo>
                  <a:pt x="2163762" y="312738"/>
                </a:lnTo>
                <a:close/>
                <a:moveTo>
                  <a:pt x="857250" y="33338"/>
                </a:moveTo>
                <a:lnTo>
                  <a:pt x="981075" y="312738"/>
                </a:lnTo>
                <a:lnTo>
                  <a:pt x="533400" y="312738"/>
                </a:lnTo>
                <a:close/>
                <a:moveTo>
                  <a:pt x="1106487" y="0"/>
                </a:moveTo>
                <a:lnTo>
                  <a:pt x="2038349" y="0"/>
                </a:lnTo>
                <a:lnTo>
                  <a:pt x="1571624" y="300038"/>
                </a:lnTo>
                <a:close/>
              </a:path>
            </a:pathLst>
          </a:custGeom>
          <a:solidFill>
            <a:schemeClr val="accent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5" name="情人节策划-6-3">
            <a:extLst>
              <a:ext uri="{FF2B5EF4-FFF2-40B4-BE49-F238E27FC236}">
                <a16:creationId xmlns:a16="http://schemas.microsoft.com/office/drawing/2014/main" id="{B77E69F3-656B-4384-AA34-41B1E7B30B24}"/>
              </a:ext>
            </a:extLst>
          </p:cNvPr>
          <p:cNvSpPr/>
          <p:nvPr/>
        </p:nvSpPr>
        <p:spPr bwMode="auto">
          <a:xfrm>
            <a:off x="7664402" y="3124479"/>
            <a:ext cx="220764" cy="477160"/>
          </a:xfrm>
          <a:custGeom>
            <a:avLst/>
            <a:gdLst>
              <a:gd name="connsiteX0" fmla="*/ 522293 w 904875"/>
              <a:gd name="connsiteY0" fmla="*/ 1105973 h 1955800"/>
              <a:gd name="connsiteX1" fmla="*/ 503777 w 904875"/>
              <a:gd name="connsiteY1" fmla="*/ 1124424 h 1955800"/>
              <a:gd name="connsiteX2" fmla="*/ 522293 w 904875"/>
              <a:gd name="connsiteY2" fmla="*/ 1141199 h 1955800"/>
              <a:gd name="connsiteX3" fmla="*/ 540809 w 904875"/>
              <a:gd name="connsiteY3" fmla="*/ 1124424 h 1955800"/>
              <a:gd name="connsiteX4" fmla="*/ 522293 w 904875"/>
              <a:gd name="connsiteY4" fmla="*/ 1105973 h 1955800"/>
              <a:gd name="connsiteX5" fmla="*/ 419614 w 904875"/>
              <a:gd name="connsiteY5" fmla="*/ 1038876 h 1955800"/>
              <a:gd name="connsiteX6" fmla="*/ 396049 w 904875"/>
              <a:gd name="connsiteY6" fmla="*/ 1062360 h 1955800"/>
              <a:gd name="connsiteX7" fmla="*/ 419614 w 904875"/>
              <a:gd name="connsiteY7" fmla="*/ 1087521 h 1955800"/>
              <a:gd name="connsiteX8" fmla="*/ 444863 w 904875"/>
              <a:gd name="connsiteY8" fmla="*/ 1062360 h 1955800"/>
              <a:gd name="connsiteX9" fmla="*/ 419614 w 904875"/>
              <a:gd name="connsiteY9" fmla="*/ 1038876 h 1955800"/>
              <a:gd name="connsiteX10" fmla="*/ 480211 w 904875"/>
              <a:gd name="connsiteY10" fmla="*/ 913070 h 1955800"/>
              <a:gd name="connsiteX11" fmla="*/ 451596 w 904875"/>
              <a:gd name="connsiteY11" fmla="*/ 939908 h 1955800"/>
              <a:gd name="connsiteX12" fmla="*/ 480211 w 904875"/>
              <a:gd name="connsiteY12" fmla="*/ 966747 h 1955800"/>
              <a:gd name="connsiteX13" fmla="*/ 507143 w 904875"/>
              <a:gd name="connsiteY13" fmla="*/ 939908 h 1955800"/>
              <a:gd name="connsiteX14" fmla="*/ 480211 w 904875"/>
              <a:gd name="connsiteY14" fmla="*/ 913070 h 1955800"/>
              <a:gd name="connsiteX15" fmla="*/ 503777 w 904875"/>
              <a:gd name="connsiteY15" fmla="*/ 805715 h 1955800"/>
              <a:gd name="connsiteX16" fmla="*/ 478528 w 904875"/>
              <a:gd name="connsiteY16" fmla="*/ 830876 h 1955800"/>
              <a:gd name="connsiteX17" fmla="*/ 503777 w 904875"/>
              <a:gd name="connsiteY17" fmla="*/ 856038 h 1955800"/>
              <a:gd name="connsiteX18" fmla="*/ 530709 w 904875"/>
              <a:gd name="connsiteY18" fmla="*/ 830876 h 1955800"/>
              <a:gd name="connsiteX19" fmla="*/ 503777 w 904875"/>
              <a:gd name="connsiteY19" fmla="*/ 805715 h 1955800"/>
              <a:gd name="connsiteX20" fmla="*/ 362384 w 904875"/>
              <a:gd name="connsiteY20" fmla="*/ 778876 h 1955800"/>
              <a:gd name="connsiteX21" fmla="*/ 315253 w 904875"/>
              <a:gd name="connsiteY21" fmla="*/ 825844 h 1955800"/>
              <a:gd name="connsiteX22" fmla="*/ 362384 w 904875"/>
              <a:gd name="connsiteY22" fmla="*/ 872812 h 1955800"/>
              <a:gd name="connsiteX23" fmla="*/ 407832 w 904875"/>
              <a:gd name="connsiteY23" fmla="*/ 825844 h 1955800"/>
              <a:gd name="connsiteX24" fmla="*/ 362384 w 904875"/>
              <a:gd name="connsiteY24" fmla="*/ 778876 h 1955800"/>
              <a:gd name="connsiteX25" fmla="*/ 564374 w 904875"/>
              <a:gd name="connsiteY25" fmla="*/ 741973 h 1955800"/>
              <a:gd name="connsiteX26" fmla="*/ 539125 w 904875"/>
              <a:gd name="connsiteY26" fmla="*/ 767134 h 1955800"/>
              <a:gd name="connsiteX27" fmla="*/ 564374 w 904875"/>
              <a:gd name="connsiteY27" fmla="*/ 792296 h 1955800"/>
              <a:gd name="connsiteX28" fmla="*/ 589623 w 904875"/>
              <a:gd name="connsiteY28" fmla="*/ 767134 h 1955800"/>
              <a:gd name="connsiteX29" fmla="*/ 564374 w 904875"/>
              <a:gd name="connsiteY29" fmla="*/ 741973 h 1955800"/>
              <a:gd name="connsiteX30" fmla="*/ 461696 w 904875"/>
              <a:gd name="connsiteY30" fmla="*/ 668167 h 1955800"/>
              <a:gd name="connsiteX31" fmla="*/ 444863 w 904875"/>
              <a:gd name="connsiteY31" fmla="*/ 684941 h 1955800"/>
              <a:gd name="connsiteX32" fmla="*/ 461696 w 904875"/>
              <a:gd name="connsiteY32" fmla="*/ 701715 h 1955800"/>
              <a:gd name="connsiteX33" fmla="*/ 478528 w 904875"/>
              <a:gd name="connsiteY33" fmla="*/ 684941 h 1955800"/>
              <a:gd name="connsiteX34" fmla="*/ 461696 w 904875"/>
              <a:gd name="connsiteY34" fmla="*/ 668167 h 1955800"/>
              <a:gd name="connsiteX35" fmla="*/ 530709 w 904875"/>
              <a:gd name="connsiteY35" fmla="*/ 528941 h 1955800"/>
              <a:gd name="connsiteX36" fmla="*/ 507143 w 904875"/>
              <a:gd name="connsiteY36" fmla="*/ 552425 h 1955800"/>
              <a:gd name="connsiteX37" fmla="*/ 530709 w 904875"/>
              <a:gd name="connsiteY37" fmla="*/ 575909 h 1955800"/>
              <a:gd name="connsiteX38" fmla="*/ 552591 w 904875"/>
              <a:gd name="connsiteY38" fmla="*/ 552425 h 1955800"/>
              <a:gd name="connsiteX39" fmla="*/ 530709 w 904875"/>
              <a:gd name="connsiteY39" fmla="*/ 528941 h 1955800"/>
              <a:gd name="connsiteX40" fmla="*/ 384266 w 904875"/>
              <a:gd name="connsiteY40" fmla="*/ 528941 h 1955800"/>
              <a:gd name="connsiteX41" fmla="*/ 347234 w 904875"/>
              <a:gd name="connsiteY41" fmla="*/ 565844 h 1955800"/>
              <a:gd name="connsiteX42" fmla="*/ 384266 w 904875"/>
              <a:gd name="connsiteY42" fmla="*/ 602747 h 1955800"/>
              <a:gd name="connsiteX43" fmla="*/ 421298 w 904875"/>
              <a:gd name="connsiteY43" fmla="*/ 565844 h 1955800"/>
              <a:gd name="connsiteX44" fmla="*/ 384266 w 904875"/>
              <a:gd name="connsiteY44" fmla="*/ 528941 h 1955800"/>
              <a:gd name="connsiteX45" fmla="*/ 187325 w 904875"/>
              <a:gd name="connsiteY45" fmla="*/ 404812 h 1955800"/>
              <a:gd name="connsiteX46" fmla="*/ 717550 w 904875"/>
              <a:gd name="connsiteY46" fmla="*/ 404812 h 1955800"/>
              <a:gd name="connsiteX47" fmla="*/ 660320 w 904875"/>
              <a:gd name="connsiteY47" fmla="*/ 1072425 h 1955800"/>
              <a:gd name="connsiteX48" fmla="*/ 619922 w 904875"/>
              <a:gd name="connsiteY48" fmla="*/ 1179779 h 1955800"/>
              <a:gd name="connsiteX49" fmla="*/ 451596 w 904875"/>
              <a:gd name="connsiteY49" fmla="*/ 1263650 h 1955800"/>
              <a:gd name="connsiteX50" fmla="*/ 283271 w 904875"/>
              <a:gd name="connsiteY50" fmla="*/ 1179779 h 1955800"/>
              <a:gd name="connsiteX51" fmla="*/ 242873 w 904875"/>
              <a:gd name="connsiteY51" fmla="*/ 1072425 h 1955800"/>
              <a:gd name="connsiteX52" fmla="*/ 187325 w 904875"/>
              <a:gd name="connsiteY52" fmla="*/ 404812 h 1955800"/>
              <a:gd name="connsiteX53" fmla="*/ 82261 w 904875"/>
              <a:gd name="connsiteY53" fmla="*/ 82120 h 1955800"/>
              <a:gd name="connsiteX54" fmla="*/ 82261 w 904875"/>
              <a:gd name="connsiteY54" fmla="*/ 103907 h 1955800"/>
              <a:gd name="connsiteX55" fmla="*/ 164522 w 904875"/>
              <a:gd name="connsiteY55" fmla="*/ 1079293 h 1955800"/>
              <a:gd name="connsiteX56" fmla="*/ 219923 w 904875"/>
              <a:gd name="connsiteY56" fmla="*/ 1226774 h 1955800"/>
              <a:gd name="connsiteX57" fmla="*/ 451598 w 904875"/>
              <a:gd name="connsiteY57" fmla="*/ 1342413 h 1955800"/>
              <a:gd name="connsiteX58" fmla="*/ 683273 w 904875"/>
              <a:gd name="connsiteY58" fmla="*/ 1226774 h 1955800"/>
              <a:gd name="connsiteX59" fmla="*/ 740352 w 904875"/>
              <a:gd name="connsiteY59" fmla="*/ 1079293 h 1955800"/>
              <a:gd name="connsiteX60" fmla="*/ 822614 w 904875"/>
              <a:gd name="connsiteY60" fmla="*/ 103907 h 1955800"/>
              <a:gd name="connsiteX61" fmla="*/ 822614 w 904875"/>
              <a:gd name="connsiteY61" fmla="*/ 82120 h 1955800"/>
              <a:gd name="connsiteX62" fmla="*/ 82261 w 904875"/>
              <a:gd name="connsiteY62" fmla="*/ 82120 h 1955800"/>
              <a:gd name="connsiteX63" fmla="*/ 41970 w 904875"/>
              <a:gd name="connsiteY63" fmla="*/ 0 h 1955800"/>
              <a:gd name="connsiteX64" fmla="*/ 862905 w 904875"/>
              <a:gd name="connsiteY64" fmla="*/ 0 h 1955800"/>
              <a:gd name="connsiteX65" fmla="*/ 904875 w 904875"/>
              <a:gd name="connsiteY65" fmla="*/ 40222 h 1955800"/>
              <a:gd name="connsiteX66" fmla="*/ 904875 w 904875"/>
              <a:gd name="connsiteY66" fmla="*/ 105583 h 1955800"/>
              <a:gd name="connsiteX67" fmla="*/ 904875 w 904875"/>
              <a:gd name="connsiteY67" fmla="*/ 108935 h 1955800"/>
              <a:gd name="connsiteX68" fmla="*/ 822614 w 904875"/>
              <a:gd name="connsiteY68" fmla="*/ 1085997 h 1955800"/>
              <a:gd name="connsiteX69" fmla="*/ 750425 w 904875"/>
              <a:gd name="connsiteY69" fmla="*/ 1275376 h 1955800"/>
              <a:gd name="connsiteX70" fmla="*/ 506999 w 904875"/>
              <a:gd name="connsiteY70" fmla="*/ 1421181 h 1955800"/>
              <a:gd name="connsiteX71" fmla="*/ 490211 w 904875"/>
              <a:gd name="connsiteY71" fmla="*/ 1801615 h 1955800"/>
              <a:gd name="connsiteX72" fmla="*/ 846117 w 904875"/>
              <a:gd name="connsiteY72" fmla="*/ 1885411 h 1955800"/>
              <a:gd name="connsiteX73" fmla="*/ 846117 w 904875"/>
              <a:gd name="connsiteY73" fmla="*/ 1955800 h 1955800"/>
              <a:gd name="connsiteX74" fmla="*/ 57079 w 904875"/>
              <a:gd name="connsiteY74" fmla="*/ 1955800 h 1955800"/>
              <a:gd name="connsiteX75" fmla="*/ 57079 w 904875"/>
              <a:gd name="connsiteY75" fmla="*/ 1885411 h 1955800"/>
              <a:gd name="connsiteX76" fmla="*/ 414665 w 904875"/>
              <a:gd name="connsiteY76" fmla="*/ 1801615 h 1955800"/>
              <a:gd name="connsiteX77" fmla="*/ 397877 w 904875"/>
              <a:gd name="connsiteY77" fmla="*/ 1421181 h 1955800"/>
              <a:gd name="connsiteX78" fmla="*/ 154450 w 904875"/>
              <a:gd name="connsiteY78" fmla="*/ 1275376 h 1955800"/>
              <a:gd name="connsiteX79" fmla="*/ 82261 w 904875"/>
              <a:gd name="connsiteY79" fmla="*/ 1085997 h 1955800"/>
              <a:gd name="connsiteX80" fmla="*/ 0 w 904875"/>
              <a:gd name="connsiteY80" fmla="*/ 108935 h 1955800"/>
              <a:gd name="connsiteX81" fmla="*/ 0 w 904875"/>
              <a:gd name="connsiteY81" fmla="*/ 105583 h 1955800"/>
              <a:gd name="connsiteX82" fmla="*/ 0 w 904875"/>
              <a:gd name="connsiteY82" fmla="*/ 40222 h 1955800"/>
              <a:gd name="connsiteX83" fmla="*/ 41970 w 904875"/>
              <a:gd name="connsiteY83"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904875" h="1955800">
                <a:moveTo>
                  <a:pt x="522293" y="1105973"/>
                </a:moveTo>
                <a:cubicBezTo>
                  <a:pt x="512193" y="1105973"/>
                  <a:pt x="503777" y="1114360"/>
                  <a:pt x="503777" y="1124424"/>
                </a:cubicBezTo>
                <a:cubicBezTo>
                  <a:pt x="503777" y="1134489"/>
                  <a:pt x="512193" y="1141199"/>
                  <a:pt x="522293" y="1141199"/>
                </a:cubicBezTo>
                <a:cubicBezTo>
                  <a:pt x="532392" y="1141199"/>
                  <a:pt x="540809" y="1134489"/>
                  <a:pt x="540809" y="1124424"/>
                </a:cubicBezTo>
                <a:cubicBezTo>
                  <a:pt x="540809" y="1114360"/>
                  <a:pt x="532392" y="1105973"/>
                  <a:pt x="522293" y="1105973"/>
                </a:cubicBezTo>
                <a:close/>
                <a:moveTo>
                  <a:pt x="419614" y="1038876"/>
                </a:moveTo>
                <a:cubicBezTo>
                  <a:pt x="406148" y="1038876"/>
                  <a:pt x="396049" y="1048941"/>
                  <a:pt x="396049" y="1062360"/>
                </a:cubicBezTo>
                <a:cubicBezTo>
                  <a:pt x="396049" y="1075779"/>
                  <a:pt x="406148" y="1087521"/>
                  <a:pt x="419614" y="1087521"/>
                </a:cubicBezTo>
                <a:cubicBezTo>
                  <a:pt x="433080" y="1087521"/>
                  <a:pt x="444863" y="1075779"/>
                  <a:pt x="444863" y="1062360"/>
                </a:cubicBezTo>
                <a:cubicBezTo>
                  <a:pt x="444863" y="1048941"/>
                  <a:pt x="433080" y="1038876"/>
                  <a:pt x="419614" y="1038876"/>
                </a:cubicBezTo>
                <a:close/>
                <a:moveTo>
                  <a:pt x="480211" y="913070"/>
                </a:moveTo>
                <a:cubicBezTo>
                  <a:pt x="465062" y="913070"/>
                  <a:pt x="451596" y="924812"/>
                  <a:pt x="451596" y="939908"/>
                </a:cubicBezTo>
                <a:cubicBezTo>
                  <a:pt x="451596" y="955005"/>
                  <a:pt x="465062" y="966747"/>
                  <a:pt x="480211" y="966747"/>
                </a:cubicBezTo>
                <a:cubicBezTo>
                  <a:pt x="493677" y="966747"/>
                  <a:pt x="507143" y="955005"/>
                  <a:pt x="507143" y="939908"/>
                </a:cubicBezTo>
                <a:cubicBezTo>
                  <a:pt x="507143" y="924812"/>
                  <a:pt x="493677" y="913070"/>
                  <a:pt x="480211" y="913070"/>
                </a:cubicBezTo>
                <a:close/>
                <a:moveTo>
                  <a:pt x="503777" y="805715"/>
                </a:moveTo>
                <a:cubicBezTo>
                  <a:pt x="490311" y="805715"/>
                  <a:pt x="478528" y="815780"/>
                  <a:pt x="478528" y="830876"/>
                </a:cubicBezTo>
                <a:cubicBezTo>
                  <a:pt x="478528" y="844296"/>
                  <a:pt x="490311" y="856038"/>
                  <a:pt x="503777" y="856038"/>
                </a:cubicBezTo>
                <a:cubicBezTo>
                  <a:pt x="518926" y="856038"/>
                  <a:pt x="530709" y="844296"/>
                  <a:pt x="530709" y="830876"/>
                </a:cubicBezTo>
                <a:cubicBezTo>
                  <a:pt x="530709" y="815780"/>
                  <a:pt x="518926" y="805715"/>
                  <a:pt x="503777" y="805715"/>
                </a:cubicBezTo>
                <a:close/>
                <a:moveTo>
                  <a:pt x="362384" y="778876"/>
                </a:moveTo>
                <a:cubicBezTo>
                  <a:pt x="335452" y="778876"/>
                  <a:pt x="315253" y="800683"/>
                  <a:pt x="315253" y="825844"/>
                </a:cubicBezTo>
                <a:cubicBezTo>
                  <a:pt x="315253" y="851005"/>
                  <a:pt x="335452" y="872812"/>
                  <a:pt x="362384" y="872812"/>
                </a:cubicBezTo>
                <a:cubicBezTo>
                  <a:pt x="387632" y="872812"/>
                  <a:pt x="407832" y="851005"/>
                  <a:pt x="407832" y="825844"/>
                </a:cubicBezTo>
                <a:cubicBezTo>
                  <a:pt x="407832" y="800683"/>
                  <a:pt x="387632" y="778876"/>
                  <a:pt x="362384" y="778876"/>
                </a:cubicBezTo>
                <a:close/>
                <a:moveTo>
                  <a:pt x="564374" y="741973"/>
                </a:moveTo>
                <a:cubicBezTo>
                  <a:pt x="549225" y="741973"/>
                  <a:pt x="539125" y="752038"/>
                  <a:pt x="539125" y="767134"/>
                </a:cubicBezTo>
                <a:cubicBezTo>
                  <a:pt x="539125" y="780554"/>
                  <a:pt x="549225" y="792296"/>
                  <a:pt x="564374" y="792296"/>
                </a:cubicBezTo>
                <a:cubicBezTo>
                  <a:pt x="577840" y="792296"/>
                  <a:pt x="589623" y="780554"/>
                  <a:pt x="589623" y="767134"/>
                </a:cubicBezTo>
                <a:cubicBezTo>
                  <a:pt x="589623" y="752038"/>
                  <a:pt x="577840" y="741973"/>
                  <a:pt x="564374" y="741973"/>
                </a:cubicBezTo>
                <a:close/>
                <a:moveTo>
                  <a:pt x="461696" y="668167"/>
                </a:moveTo>
                <a:cubicBezTo>
                  <a:pt x="451596" y="668167"/>
                  <a:pt x="444863" y="674876"/>
                  <a:pt x="444863" y="684941"/>
                </a:cubicBezTo>
                <a:cubicBezTo>
                  <a:pt x="444863" y="695005"/>
                  <a:pt x="451596" y="701715"/>
                  <a:pt x="461696" y="701715"/>
                </a:cubicBezTo>
                <a:cubicBezTo>
                  <a:pt x="471795" y="701715"/>
                  <a:pt x="478528" y="695005"/>
                  <a:pt x="478528" y="684941"/>
                </a:cubicBezTo>
                <a:cubicBezTo>
                  <a:pt x="478528" y="674876"/>
                  <a:pt x="471795" y="668167"/>
                  <a:pt x="461696" y="668167"/>
                </a:cubicBezTo>
                <a:close/>
                <a:moveTo>
                  <a:pt x="530709" y="528941"/>
                </a:moveTo>
                <a:cubicBezTo>
                  <a:pt x="517243" y="528941"/>
                  <a:pt x="507143" y="539006"/>
                  <a:pt x="507143" y="552425"/>
                </a:cubicBezTo>
                <a:cubicBezTo>
                  <a:pt x="507143" y="565844"/>
                  <a:pt x="517243" y="575909"/>
                  <a:pt x="530709" y="575909"/>
                </a:cubicBezTo>
                <a:cubicBezTo>
                  <a:pt x="542492" y="575909"/>
                  <a:pt x="552591" y="565844"/>
                  <a:pt x="552591" y="552425"/>
                </a:cubicBezTo>
                <a:cubicBezTo>
                  <a:pt x="552591" y="539006"/>
                  <a:pt x="542492" y="528941"/>
                  <a:pt x="530709" y="528941"/>
                </a:cubicBezTo>
                <a:close/>
                <a:moveTo>
                  <a:pt x="384266" y="528941"/>
                </a:moveTo>
                <a:cubicBezTo>
                  <a:pt x="364067" y="528941"/>
                  <a:pt x="347234" y="545715"/>
                  <a:pt x="347234" y="565844"/>
                </a:cubicBezTo>
                <a:cubicBezTo>
                  <a:pt x="347234" y="587651"/>
                  <a:pt x="364067" y="602747"/>
                  <a:pt x="384266" y="602747"/>
                </a:cubicBezTo>
                <a:cubicBezTo>
                  <a:pt x="404465" y="602747"/>
                  <a:pt x="421298" y="587651"/>
                  <a:pt x="421298" y="565844"/>
                </a:cubicBezTo>
                <a:cubicBezTo>
                  <a:pt x="421298" y="545715"/>
                  <a:pt x="404465" y="528941"/>
                  <a:pt x="384266" y="528941"/>
                </a:cubicBezTo>
                <a:close/>
                <a:moveTo>
                  <a:pt x="187325" y="404812"/>
                </a:moveTo>
                <a:cubicBezTo>
                  <a:pt x="187325" y="404812"/>
                  <a:pt x="187325" y="404812"/>
                  <a:pt x="717550" y="404812"/>
                </a:cubicBezTo>
                <a:cubicBezTo>
                  <a:pt x="717550" y="404812"/>
                  <a:pt x="717550" y="404812"/>
                  <a:pt x="660320" y="1072425"/>
                </a:cubicBezTo>
                <a:cubicBezTo>
                  <a:pt x="656953" y="1111005"/>
                  <a:pt x="643487" y="1147908"/>
                  <a:pt x="619922" y="1179779"/>
                </a:cubicBezTo>
                <a:cubicBezTo>
                  <a:pt x="581207" y="1233457"/>
                  <a:pt x="518926" y="1263650"/>
                  <a:pt x="451596" y="1263650"/>
                </a:cubicBezTo>
                <a:cubicBezTo>
                  <a:pt x="385949" y="1263650"/>
                  <a:pt x="323669" y="1233457"/>
                  <a:pt x="283271" y="1179779"/>
                </a:cubicBezTo>
                <a:cubicBezTo>
                  <a:pt x="261388" y="1147908"/>
                  <a:pt x="246239" y="1111005"/>
                  <a:pt x="242873" y="1072425"/>
                </a:cubicBezTo>
                <a:cubicBezTo>
                  <a:pt x="242873" y="1072425"/>
                  <a:pt x="242873" y="1072425"/>
                  <a:pt x="187325" y="404812"/>
                </a:cubicBezTo>
                <a:close/>
                <a:moveTo>
                  <a:pt x="82261" y="82120"/>
                </a:moveTo>
                <a:cubicBezTo>
                  <a:pt x="82261" y="82120"/>
                  <a:pt x="82261" y="82120"/>
                  <a:pt x="82261" y="103907"/>
                </a:cubicBezTo>
                <a:cubicBezTo>
                  <a:pt x="82261" y="103907"/>
                  <a:pt x="82261" y="103907"/>
                  <a:pt x="164522" y="1079293"/>
                </a:cubicBezTo>
                <a:cubicBezTo>
                  <a:pt x="169559" y="1132923"/>
                  <a:pt x="188026" y="1183201"/>
                  <a:pt x="219923" y="1226774"/>
                </a:cubicBezTo>
                <a:cubicBezTo>
                  <a:pt x="275324" y="1300515"/>
                  <a:pt x="359264" y="1342413"/>
                  <a:pt x="451598" y="1342413"/>
                </a:cubicBezTo>
                <a:cubicBezTo>
                  <a:pt x="543933" y="1342413"/>
                  <a:pt x="629551" y="1300515"/>
                  <a:pt x="683273" y="1226774"/>
                </a:cubicBezTo>
                <a:cubicBezTo>
                  <a:pt x="715170" y="1183201"/>
                  <a:pt x="735316" y="1132923"/>
                  <a:pt x="740352" y="1079293"/>
                </a:cubicBezTo>
                <a:cubicBezTo>
                  <a:pt x="740352" y="1079293"/>
                  <a:pt x="740352" y="1079293"/>
                  <a:pt x="822614" y="103907"/>
                </a:cubicBezTo>
                <a:lnTo>
                  <a:pt x="822614" y="82120"/>
                </a:lnTo>
                <a:cubicBezTo>
                  <a:pt x="822614" y="82120"/>
                  <a:pt x="822614" y="82120"/>
                  <a:pt x="82261" y="82120"/>
                </a:cubicBezTo>
                <a:close/>
                <a:moveTo>
                  <a:pt x="41970" y="0"/>
                </a:moveTo>
                <a:cubicBezTo>
                  <a:pt x="41970" y="0"/>
                  <a:pt x="41970" y="0"/>
                  <a:pt x="862905" y="0"/>
                </a:cubicBezTo>
                <a:cubicBezTo>
                  <a:pt x="886408" y="0"/>
                  <a:pt x="904875" y="18435"/>
                  <a:pt x="904875" y="40222"/>
                </a:cubicBezTo>
                <a:cubicBezTo>
                  <a:pt x="904875" y="40222"/>
                  <a:pt x="904875" y="40222"/>
                  <a:pt x="904875" y="105583"/>
                </a:cubicBezTo>
                <a:cubicBezTo>
                  <a:pt x="904875" y="105583"/>
                  <a:pt x="904875" y="107259"/>
                  <a:pt x="904875" y="108935"/>
                </a:cubicBezTo>
                <a:cubicBezTo>
                  <a:pt x="904875" y="108935"/>
                  <a:pt x="904875" y="108935"/>
                  <a:pt x="822614" y="1085997"/>
                </a:cubicBezTo>
                <a:cubicBezTo>
                  <a:pt x="815899" y="1154710"/>
                  <a:pt x="790717" y="1220071"/>
                  <a:pt x="750425" y="1275376"/>
                </a:cubicBezTo>
                <a:cubicBezTo>
                  <a:pt x="689988" y="1355820"/>
                  <a:pt x="604369" y="1407774"/>
                  <a:pt x="506999" y="1421181"/>
                </a:cubicBezTo>
                <a:cubicBezTo>
                  <a:pt x="506999" y="1421181"/>
                  <a:pt x="506999" y="1421181"/>
                  <a:pt x="490211" y="1801615"/>
                </a:cubicBezTo>
                <a:cubicBezTo>
                  <a:pt x="490211" y="1801615"/>
                  <a:pt x="490211" y="1801615"/>
                  <a:pt x="846117" y="1885411"/>
                </a:cubicBezTo>
                <a:cubicBezTo>
                  <a:pt x="846117" y="1885411"/>
                  <a:pt x="846117" y="1885411"/>
                  <a:pt x="846117" y="1955800"/>
                </a:cubicBezTo>
                <a:cubicBezTo>
                  <a:pt x="846117" y="1955800"/>
                  <a:pt x="846117" y="1955800"/>
                  <a:pt x="57079" y="1955800"/>
                </a:cubicBezTo>
                <a:cubicBezTo>
                  <a:pt x="57079" y="1955800"/>
                  <a:pt x="57079" y="1955800"/>
                  <a:pt x="57079" y="1885411"/>
                </a:cubicBezTo>
                <a:cubicBezTo>
                  <a:pt x="57079" y="1885411"/>
                  <a:pt x="57079" y="1885411"/>
                  <a:pt x="414665" y="1801615"/>
                </a:cubicBezTo>
                <a:cubicBezTo>
                  <a:pt x="414665" y="1801615"/>
                  <a:pt x="414665" y="1801615"/>
                  <a:pt x="397877" y="1421181"/>
                </a:cubicBezTo>
                <a:cubicBezTo>
                  <a:pt x="300506" y="1407774"/>
                  <a:pt x="213208" y="1355820"/>
                  <a:pt x="154450" y="1275376"/>
                </a:cubicBezTo>
                <a:cubicBezTo>
                  <a:pt x="112480" y="1220071"/>
                  <a:pt x="88976" y="1154710"/>
                  <a:pt x="82261" y="1085997"/>
                </a:cubicBezTo>
                <a:cubicBezTo>
                  <a:pt x="82261" y="1085997"/>
                  <a:pt x="82261" y="1085997"/>
                  <a:pt x="0" y="108935"/>
                </a:cubicBezTo>
                <a:cubicBezTo>
                  <a:pt x="0" y="107259"/>
                  <a:pt x="0" y="105583"/>
                  <a:pt x="0" y="105583"/>
                </a:cubicBezTo>
                <a:cubicBezTo>
                  <a:pt x="0" y="105583"/>
                  <a:pt x="0" y="105583"/>
                  <a:pt x="0" y="40222"/>
                </a:cubicBezTo>
                <a:cubicBezTo>
                  <a:pt x="0" y="18435"/>
                  <a:pt x="18467" y="0"/>
                  <a:pt x="41970" y="0"/>
                </a:cubicBezTo>
                <a:close/>
              </a:path>
            </a:pathLst>
          </a:custGeom>
          <a:solidFill>
            <a:schemeClr val="accent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7" name="情人节策划-6-4">
            <a:extLst>
              <a:ext uri="{FF2B5EF4-FFF2-40B4-BE49-F238E27FC236}">
                <a16:creationId xmlns:a16="http://schemas.microsoft.com/office/drawing/2014/main" id="{3FF219CC-93EF-4287-A0AC-78A91E2DE2E3}"/>
              </a:ext>
            </a:extLst>
          </p:cNvPr>
          <p:cNvSpPr txBox="1"/>
          <p:nvPr/>
        </p:nvSpPr>
        <p:spPr>
          <a:xfrm>
            <a:off x="10800898" y="3211473"/>
            <a:ext cx="726312" cy="303175"/>
          </a:xfrm>
          <a:prstGeom prst="rect">
            <a:avLst/>
          </a:prstGeom>
          <a:noFill/>
        </p:spPr>
        <p:txBody>
          <a:bodyPr vert="horz" wrap="none" anchor="t" anchorCtr="0">
            <a:prstTxWarp prst="textPlain">
              <a:avLst/>
            </a:prstTxWarp>
            <a:noAutofit/>
          </a:bodyPr>
          <a:lstStyle/>
          <a:p>
            <a:pPr defTabSz="914491">
              <a:defRPr/>
            </a:pPr>
            <a:r>
              <a:rPr 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rPr>
              <a:t>28%</a:t>
            </a:r>
          </a:p>
        </p:txBody>
      </p:sp>
      <p:sp>
        <p:nvSpPr>
          <p:cNvPr id="18" name="情人节策划-6-5">
            <a:extLst>
              <a:ext uri="{FF2B5EF4-FFF2-40B4-BE49-F238E27FC236}">
                <a16:creationId xmlns:a16="http://schemas.microsoft.com/office/drawing/2014/main" id="{FBB747CA-56B0-4137-915B-6C5197CFB655}"/>
              </a:ext>
            </a:extLst>
          </p:cNvPr>
          <p:cNvSpPr txBox="1"/>
          <p:nvPr/>
        </p:nvSpPr>
        <p:spPr>
          <a:xfrm>
            <a:off x="10800898" y="4050353"/>
            <a:ext cx="726312" cy="303175"/>
          </a:xfrm>
          <a:prstGeom prst="rect">
            <a:avLst/>
          </a:prstGeom>
          <a:noFill/>
        </p:spPr>
        <p:txBody>
          <a:bodyPr vert="horz" wrap="none" anchor="t" anchorCtr="0">
            <a:prstTxWarp prst="textPlain">
              <a:avLst/>
            </a:prstTxWarp>
            <a:noAutofit/>
          </a:bodyPr>
          <a:lstStyle/>
          <a:p>
            <a:pPr defTabSz="914491">
              <a:defRPr/>
            </a:pPr>
            <a:r>
              <a:rPr 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rPr>
              <a:t>71%</a:t>
            </a:r>
          </a:p>
        </p:txBody>
      </p:sp>
      <p:sp>
        <p:nvSpPr>
          <p:cNvPr id="19" name="情人节策划-6-6">
            <a:extLst>
              <a:ext uri="{FF2B5EF4-FFF2-40B4-BE49-F238E27FC236}">
                <a16:creationId xmlns:a16="http://schemas.microsoft.com/office/drawing/2014/main" id="{FB9BC4F9-795B-441D-813A-BBA20EDB8C9C}"/>
              </a:ext>
            </a:extLst>
          </p:cNvPr>
          <p:cNvSpPr txBox="1"/>
          <p:nvPr/>
        </p:nvSpPr>
        <p:spPr>
          <a:xfrm>
            <a:off x="10800898" y="4822021"/>
            <a:ext cx="726312" cy="303175"/>
          </a:xfrm>
          <a:prstGeom prst="rect">
            <a:avLst/>
          </a:prstGeom>
          <a:noFill/>
        </p:spPr>
        <p:txBody>
          <a:bodyPr vert="horz" wrap="none" anchor="t" anchorCtr="0">
            <a:prstTxWarp prst="textPlain">
              <a:avLst/>
            </a:prstTxWarp>
            <a:noAutofit/>
          </a:bodyPr>
          <a:lstStyle/>
          <a:p>
            <a:pPr defTabSz="914491">
              <a:defRPr/>
            </a:pPr>
            <a:r>
              <a:rPr lang="en-US" sz="6001">
                <a:solidFill>
                  <a:schemeClr val="accent1"/>
                </a:solidFill>
                <a:latin typeface="思源黑体 CN Bold" panose="020B0800000000000000" charset="-122"/>
                <a:ea typeface="思源黑体 CN Bold" panose="020B0800000000000000" charset="-122"/>
                <a:cs typeface="思源黑体 CN Bold" panose="020B0800000000000000" charset="-122"/>
              </a:rPr>
              <a:t>50%</a:t>
            </a:r>
            <a:endParaRPr 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6" name="组合 5">
            <a:extLst>
              <a:ext uri="{FF2B5EF4-FFF2-40B4-BE49-F238E27FC236}">
                <a16:creationId xmlns:a16="http://schemas.microsoft.com/office/drawing/2014/main" id="{DB8DC63F-61D7-4EF7-9A58-433CDB7FAADA}"/>
              </a:ext>
            </a:extLst>
          </p:cNvPr>
          <p:cNvGrpSpPr/>
          <p:nvPr/>
        </p:nvGrpSpPr>
        <p:grpSpPr>
          <a:xfrm>
            <a:off x="8171626" y="3199060"/>
            <a:ext cx="2444436" cy="327999"/>
            <a:chOff x="8171626" y="3199060"/>
            <a:chExt cx="2444436" cy="327999"/>
          </a:xfrm>
        </p:grpSpPr>
        <p:sp>
          <p:nvSpPr>
            <p:cNvPr id="20" name="情人节策划-6-7">
              <a:extLst>
                <a:ext uri="{FF2B5EF4-FFF2-40B4-BE49-F238E27FC236}">
                  <a16:creationId xmlns:a16="http://schemas.microsoft.com/office/drawing/2014/main" id="{8777BE78-F4A9-4CB3-8A42-DD44E21A29BA}"/>
                </a:ext>
              </a:extLst>
            </p:cNvPr>
            <p:cNvSpPr/>
            <p:nvPr/>
          </p:nvSpPr>
          <p:spPr>
            <a:xfrm>
              <a:off x="8171626" y="3199060"/>
              <a:ext cx="2444436" cy="327999"/>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1" name="情人节策划-6-8">
              <a:extLst>
                <a:ext uri="{FF2B5EF4-FFF2-40B4-BE49-F238E27FC236}">
                  <a16:creationId xmlns:a16="http://schemas.microsoft.com/office/drawing/2014/main" id="{63DE989C-E89C-49EA-B055-900648B75242}"/>
                </a:ext>
              </a:extLst>
            </p:cNvPr>
            <p:cNvSpPr/>
            <p:nvPr/>
          </p:nvSpPr>
          <p:spPr>
            <a:xfrm>
              <a:off x="8206400" y="3226571"/>
              <a:ext cx="2374889" cy="272977"/>
            </a:xfrm>
            <a:prstGeom prst="roundRect">
              <a:avLst/>
            </a:prstGeom>
            <a:gradFill flip="none" rotWithShape="0">
              <a:gsLst>
                <a:gs pos="0">
                  <a:schemeClr val="accent1"/>
                </a:gs>
                <a:gs pos="100000">
                  <a:schemeClr val="bg1"/>
                </a:gs>
                <a:gs pos="28000">
                  <a:schemeClr val="accent1"/>
                </a:gs>
                <a:gs pos="2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5" name="组合 4">
            <a:extLst>
              <a:ext uri="{FF2B5EF4-FFF2-40B4-BE49-F238E27FC236}">
                <a16:creationId xmlns:a16="http://schemas.microsoft.com/office/drawing/2014/main" id="{7A046560-1D39-45A4-8FD4-50AC6329ACEB}"/>
              </a:ext>
            </a:extLst>
          </p:cNvPr>
          <p:cNvGrpSpPr/>
          <p:nvPr/>
        </p:nvGrpSpPr>
        <p:grpSpPr>
          <a:xfrm>
            <a:off x="8171626" y="4037941"/>
            <a:ext cx="2444436" cy="327999"/>
            <a:chOff x="8171626" y="4037941"/>
            <a:chExt cx="2444436" cy="327999"/>
          </a:xfrm>
        </p:grpSpPr>
        <p:sp>
          <p:nvSpPr>
            <p:cNvPr id="22" name="情人节策划-6-9">
              <a:extLst>
                <a:ext uri="{FF2B5EF4-FFF2-40B4-BE49-F238E27FC236}">
                  <a16:creationId xmlns:a16="http://schemas.microsoft.com/office/drawing/2014/main" id="{A0BDDC67-0223-45DE-B469-34199561D67D}"/>
                </a:ext>
              </a:extLst>
            </p:cNvPr>
            <p:cNvSpPr/>
            <p:nvPr/>
          </p:nvSpPr>
          <p:spPr>
            <a:xfrm>
              <a:off x="8171626" y="4037941"/>
              <a:ext cx="2444436" cy="327999"/>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3" name="情人节策划-6-10">
              <a:extLst>
                <a:ext uri="{FF2B5EF4-FFF2-40B4-BE49-F238E27FC236}">
                  <a16:creationId xmlns:a16="http://schemas.microsoft.com/office/drawing/2014/main" id="{AEE3D7B1-7276-4C83-B3CE-F890064B4382}"/>
                </a:ext>
              </a:extLst>
            </p:cNvPr>
            <p:cNvSpPr/>
            <p:nvPr/>
          </p:nvSpPr>
          <p:spPr>
            <a:xfrm>
              <a:off x="8206400" y="4065452"/>
              <a:ext cx="2374889" cy="272977"/>
            </a:xfrm>
            <a:prstGeom prst="roundRect">
              <a:avLst/>
            </a:prstGeom>
            <a:gradFill flip="none" rotWithShape="1">
              <a:gsLst>
                <a:gs pos="0">
                  <a:schemeClr val="accent1"/>
                </a:gs>
                <a:gs pos="100000">
                  <a:schemeClr val="bg1"/>
                </a:gs>
                <a:gs pos="71000">
                  <a:schemeClr val="accent1"/>
                </a:gs>
                <a:gs pos="7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3" name="组合 2">
            <a:extLst>
              <a:ext uri="{FF2B5EF4-FFF2-40B4-BE49-F238E27FC236}">
                <a16:creationId xmlns:a16="http://schemas.microsoft.com/office/drawing/2014/main" id="{04FDEA80-2885-4A6E-AAD3-07FF8EAC6542}"/>
              </a:ext>
            </a:extLst>
          </p:cNvPr>
          <p:cNvGrpSpPr/>
          <p:nvPr/>
        </p:nvGrpSpPr>
        <p:grpSpPr>
          <a:xfrm>
            <a:off x="8171626" y="4809608"/>
            <a:ext cx="2444436" cy="327999"/>
            <a:chOff x="8171626" y="4809608"/>
            <a:chExt cx="2444436" cy="327999"/>
          </a:xfrm>
        </p:grpSpPr>
        <p:sp>
          <p:nvSpPr>
            <p:cNvPr id="24" name="情人节策划-6-11">
              <a:extLst>
                <a:ext uri="{FF2B5EF4-FFF2-40B4-BE49-F238E27FC236}">
                  <a16:creationId xmlns:a16="http://schemas.microsoft.com/office/drawing/2014/main" id="{76F55234-4B5F-49B9-9170-79FA668DD3E7}"/>
                </a:ext>
              </a:extLst>
            </p:cNvPr>
            <p:cNvSpPr/>
            <p:nvPr/>
          </p:nvSpPr>
          <p:spPr>
            <a:xfrm>
              <a:off x="8171626" y="4809608"/>
              <a:ext cx="2444436" cy="327999"/>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5" name="情人节策划-6-12">
              <a:extLst>
                <a:ext uri="{FF2B5EF4-FFF2-40B4-BE49-F238E27FC236}">
                  <a16:creationId xmlns:a16="http://schemas.microsoft.com/office/drawing/2014/main" id="{2F8B7295-67B2-4973-84DA-DCCF23D21B20}"/>
                </a:ext>
              </a:extLst>
            </p:cNvPr>
            <p:cNvSpPr/>
            <p:nvPr/>
          </p:nvSpPr>
          <p:spPr>
            <a:xfrm>
              <a:off x="8206400" y="4837119"/>
              <a:ext cx="2374889" cy="272977"/>
            </a:xfrm>
            <a:prstGeom prst="roundRect">
              <a:avLst/>
            </a:prstGeom>
            <a:gradFill flip="none" rotWithShape="1">
              <a:gsLst>
                <a:gs pos="0">
                  <a:schemeClr val="accent1"/>
                </a:gs>
                <a:gs pos="100000">
                  <a:schemeClr val="bg1"/>
                </a:gs>
                <a:gs pos="50000">
                  <a:schemeClr val="accent1"/>
                </a:gs>
                <a:gs pos="5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41" name="情人节策划-6-13">
            <a:extLst>
              <a:ext uri="{FF2B5EF4-FFF2-40B4-BE49-F238E27FC236}">
                <a16:creationId xmlns:a16="http://schemas.microsoft.com/office/drawing/2014/main" id="{0112BDB2-9FA9-4714-9963-492018F81C54}"/>
              </a:ext>
            </a:extLst>
          </p:cNvPr>
          <p:cNvSpPr/>
          <p:nvPr/>
        </p:nvSpPr>
        <p:spPr bwMode="auto">
          <a:xfrm>
            <a:off x="7575480" y="2388964"/>
            <a:ext cx="402919" cy="337832"/>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accent1"/>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42" name="情人节策划-6-14">
            <a:extLst>
              <a:ext uri="{FF2B5EF4-FFF2-40B4-BE49-F238E27FC236}">
                <a16:creationId xmlns:a16="http://schemas.microsoft.com/office/drawing/2014/main" id="{9446AE2E-DD5C-4661-8964-448E459B15E0}"/>
              </a:ext>
            </a:extLst>
          </p:cNvPr>
          <p:cNvSpPr txBox="1"/>
          <p:nvPr/>
        </p:nvSpPr>
        <p:spPr>
          <a:xfrm>
            <a:off x="10800898" y="2406293"/>
            <a:ext cx="726312" cy="303175"/>
          </a:xfrm>
          <a:prstGeom prst="rect">
            <a:avLst/>
          </a:prstGeom>
          <a:noFill/>
        </p:spPr>
        <p:txBody>
          <a:bodyPr vert="horz" wrap="none" anchor="t" anchorCtr="0">
            <a:prstTxWarp prst="textPlain">
              <a:avLst/>
            </a:prstTxWarp>
            <a:noAutofit/>
          </a:bodyPr>
          <a:lstStyle/>
          <a:p>
            <a:pPr defTabSz="914491">
              <a:defRPr/>
            </a:pPr>
            <a:r>
              <a:rPr 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rPr>
              <a:t>56%</a:t>
            </a:r>
          </a:p>
        </p:txBody>
      </p:sp>
      <p:grpSp>
        <p:nvGrpSpPr>
          <p:cNvPr id="7" name="组合 6">
            <a:extLst>
              <a:ext uri="{FF2B5EF4-FFF2-40B4-BE49-F238E27FC236}">
                <a16:creationId xmlns:a16="http://schemas.microsoft.com/office/drawing/2014/main" id="{111670B9-441D-4B4A-9E77-00E219BCF1A5}"/>
              </a:ext>
            </a:extLst>
          </p:cNvPr>
          <p:cNvGrpSpPr/>
          <p:nvPr/>
        </p:nvGrpSpPr>
        <p:grpSpPr>
          <a:xfrm>
            <a:off x="8171626" y="2393881"/>
            <a:ext cx="2444436" cy="327999"/>
            <a:chOff x="8171626" y="2393881"/>
            <a:chExt cx="2444436" cy="327999"/>
          </a:xfrm>
        </p:grpSpPr>
        <p:sp>
          <p:nvSpPr>
            <p:cNvPr id="43" name="情人节策划-6-15">
              <a:extLst>
                <a:ext uri="{FF2B5EF4-FFF2-40B4-BE49-F238E27FC236}">
                  <a16:creationId xmlns:a16="http://schemas.microsoft.com/office/drawing/2014/main" id="{1D558CB3-489F-421A-9421-D840970EE668}"/>
                </a:ext>
              </a:extLst>
            </p:cNvPr>
            <p:cNvSpPr/>
            <p:nvPr/>
          </p:nvSpPr>
          <p:spPr>
            <a:xfrm>
              <a:off x="8171626" y="2393881"/>
              <a:ext cx="2444436" cy="327999"/>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44" name="情人节策划-6-16">
              <a:extLst>
                <a:ext uri="{FF2B5EF4-FFF2-40B4-BE49-F238E27FC236}">
                  <a16:creationId xmlns:a16="http://schemas.microsoft.com/office/drawing/2014/main" id="{A2A39A7E-EE4F-4D63-84C5-68586ACB27FA}"/>
                </a:ext>
              </a:extLst>
            </p:cNvPr>
            <p:cNvSpPr/>
            <p:nvPr/>
          </p:nvSpPr>
          <p:spPr>
            <a:xfrm>
              <a:off x="8206400" y="2421392"/>
              <a:ext cx="2374889" cy="272977"/>
            </a:xfrm>
            <a:prstGeom prst="roundRect">
              <a:avLst/>
            </a:prstGeom>
            <a:gradFill flip="none" rotWithShape="1">
              <a:gsLst>
                <a:gs pos="0">
                  <a:schemeClr val="accent1"/>
                </a:gs>
                <a:gs pos="100000">
                  <a:schemeClr val="bg1"/>
                </a:gs>
                <a:gs pos="56000">
                  <a:schemeClr val="accent1"/>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dirty="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sp>
        <p:nvSpPr>
          <p:cNvPr id="45" name="情人节策划-7">
            <a:extLst>
              <a:ext uri="{FF2B5EF4-FFF2-40B4-BE49-F238E27FC236}">
                <a16:creationId xmlns:a16="http://schemas.microsoft.com/office/drawing/2014/main" id="{7E928FA7-6256-4BD6-A437-E4EF8DA61A78}"/>
              </a:ext>
            </a:extLst>
          </p:cNvPr>
          <p:cNvSpPr/>
          <p:nvPr/>
        </p:nvSpPr>
        <p:spPr>
          <a:xfrm flipH="1">
            <a:off x="4112312" y="2338917"/>
            <a:ext cx="45719" cy="2880053"/>
          </a:xfrm>
          <a:prstGeom prst="round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57" name="组合 56">
            <a:extLst>
              <a:ext uri="{FF2B5EF4-FFF2-40B4-BE49-F238E27FC236}">
                <a16:creationId xmlns:a16="http://schemas.microsoft.com/office/drawing/2014/main" id="{DDDFAD0C-BC60-48C2-BF87-ECB959E257EB}"/>
              </a:ext>
            </a:extLst>
          </p:cNvPr>
          <p:cNvGrpSpPr/>
          <p:nvPr/>
        </p:nvGrpSpPr>
        <p:grpSpPr>
          <a:xfrm>
            <a:off x="1497030" y="2059102"/>
            <a:ext cx="2175742" cy="1560643"/>
            <a:chOff x="1938198" y="2214268"/>
            <a:chExt cx="2175742" cy="1560643"/>
          </a:xfrm>
        </p:grpSpPr>
        <p:sp>
          <p:nvSpPr>
            <p:cNvPr id="32" name="情人节策划-8-1">
              <a:extLst>
                <a:ext uri="{FF2B5EF4-FFF2-40B4-BE49-F238E27FC236}">
                  <a16:creationId xmlns:a16="http://schemas.microsoft.com/office/drawing/2014/main" id="{8B446C2F-00C5-4D12-9DE1-3D1C5411E8F9}"/>
                </a:ext>
              </a:extLst>
            </p:cNvPr>
            <p:cNvSpPr/>
            <p:nvPr/>
          </p:nvSpPr>
          <p:spPr>
            <a:xfrm>
              <a:off x="1938198" y="2603308"/>
              <a:ext cx="2175742" cy="1171603"/>
            </a:xfrm>
            <a:prstGeom prst="rect">
              <a:avLst/>
            </a:prstGeom>
          </p:spPr>
          <p:txBody>
            <a:bodyPr vert="horz" wrap="square" anchor="t" anchorCtr="0">
              <a:noAutofit/>
            </a:bodyPr>
            <a:lstStyle/>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a:t>
              </a:r>
            </a:p>
          </p:txBody>
        </p:sp>
        <p:sp>
          <p:nvSpPr>
            <p:cNvPr id="33" name="情人节策划-8-2">
              <a:extLst>
                <a:ext uri="{FF2B5EF4-FFF2-40B4-BE49-F238E27FC236}">
                  <a16:creationId xmlns:a16="http://schemas.microsoft.com/office/drawing/2014/main" id="{11802ADB-3A08-4E92-9CDC-B527D8AC41C0}"/>
                </a:ext>
              </a:extLst>
            </p:cNvPr>
            <p:cNvSpPr txBox="1"/>
            <p:nvPr/>
          </p:nvSpPr>
          <p:spPr>
            <a:xfrm>
              <a:off x="1938198" y="2214268"/>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爱心礼物</a:t>
              </a:r>
            </a:p>
          </p:txBody>
        </p:sp>
      </p:grpSp>
      <p:grpSp>
        <p:nvGrpSpPr>
          <p:cNvPr id="50" name="组合 49">
            <a:extLst>
              <a:ext uri="{FF2B5EF4-FFF2-40B4-BE49-F238E27FC236}">
                <a16:creationId xmlns:a16="http://schemas.microsoft.com/office/drawing/2014/main" id="{A1852CD5-7400-42D5-8407-DA0500D159C3}"/>
              </a:ext>
            </a:extLst>
          </p:cNvPr>
          <p:cNvGrpSpPr/>
          <p:nvPr/>
        </p:nvGrpSpPr>
        <p:grpSpPr>
          <a:xfrm>
            <a:off x="742578" y="2031969"/>
            <a:ext cx="600223" cy="600223"/>
            <a:chOff x="1338241" y="2187135"/>
            <a:chExt cx="600223" cy="600223"/>
          </a:xfrm>
        </p:grpSpPr>
        <p:sp>
          <p:nvSpPr>
            <p:cNvPr id="26" name="情人节策划-8-3">
              <a:extLst>
                <a:ext uri="{FF2B5EF4-FFF2-40B4-BE49-F238E27FC236}">
                  <a16:creationId xmlns:a16="http://schemas.microsoft.com/office/drawing/2014/main" id="{F0984268-5B22-4D52-9916-226F11FD4D37}"/>
                </a:ext>
              </a:extLst>
            </p:cNvPr>
            <p:cNvSpPr/>
            <p:nvPr/>
          </p:nvSpPr>
          <p:spPr>
            <a:xfrm>
              <a:off x="1338241" y="2187135"/>
              <a:ext cx="600223" cy="600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49" name="情人节策划-8-4">
              <a:extLst>
                <a:ext uri="{FF2B5EF4-FFF2-40B4-BE49-F238E27FC236}">
                  <a16:creationId xmlns:a16="http://schemas.microsoft.com/office/drawing/2014/main" id="{19ACECEB-1411-4A0A-BEB8-5F8E34832600}"/>
                </a:ext>
              </a:extLst>
            </p:cNvPr>
            <p:cNvSpPr/>
            <p:nvPr/>
          </p:nvSpPr>
          <p:spPr bwMode="auto">
            <a:xfrm>
              <a:off x="1436893" y="2318330"/>
              <a:ext cx="402919" cy="337832"/>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51" name="组合 50">
            <a:extLst>
              <a:ext uri="{FF2B5EF4-FFF2-40B4-BE49-F238E27FC236}">
                <a16:creationId xmlns:a16="http://schemas.microsoft.com/office/drawing/2014/main" id="{DCEC97E1-5E10-4369-B046-27B626B31D68}"/>
              </a:ext>
            </a:extLst>
          </p:cNvPr>
          <p:cNvGrpSpPr/>
          <p:nvPr/>
        </p:nvGrpSpPr>
        <p:grpSpPr>
          <a:xfrm>
            <a:off x="742578" y="3901258"/>
            <a:ext cx="600223" cy="600223"/>
            <a:chOff x="1309596" y="4056424"/>
            <a:chExt cx="600223" cy="600223"/>
          </a:xfrm>
        </p:grpSpPr>
        <p:sp>
          <p:nvSpPr>
            <p:cNvPr id="27" name="情人节策划-9-1">
              <a:extLst>
                <a:ext uri="{FF2B5EF4-FFF2-40B4-BE49-F238E27FC236}">
                  <a16:creationId xmlns:a16="http://schemas.microsoft.com/office/drawing/2014/main" id="{8F208A7B-9A13-4FCD-8219-1A4FF8DC77A3}"/>
                </a:ext>
              </a:extLst>
            </p:cNvPr>
            <p:cNvSpPr/>
            <p:nvPr/>
          </p:nvSpPr>
          <p:spPr>
            <a:xfrm>
              <a:off x="1309596" y="4056424"/>
              <a:ext cx="600223" cy="600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48" name="情人节策划-9-2">
              <a:extLst>
                <a:ext uri="{FF2B5EF4-FFF2-40B4-BE49-F238E27FC236}">
                  <a16:creationId xmlns:a16="http://schemas.microsoft.com/office/drawing/2014/main" id="{86B1A61A-F80F-4D5C-B65D-C49BF073A689}"/>
                </a:ext>
              </a:extLst>
            </p:cNvPr>
            <p:cNvSpPr/>
            <p:nvPr/>
          </p:nvSpPr>
          <p:spPr bwMode="auto">
            <a:xfrm>
              <a:off x="1410404" y="4161219"/>
              <a:ext cx="398606" cy="39063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55" name="组合 54">
            <a:extLst>
              <a:ext uri="{FF2B5EF4-FFF2-40B4-BE49-F238E27FC236}">
                <a16:creationId xmlns:a16="http://schemas.microsoft.com/office/drawing/2014/main" id="{76B7647E-43E6-45AE-B6BD-E3249A84B207}"/>
              </a:ext>
            </a:extLst>
          </p:cNvPr>
          <p:cNvGrpSpPr/>
          <p:nvPr/>
        </p:nvGrpSpPr>
        <p:grpSpPr>
          <a:xfrm>
            <a:off x="1497030" y="3965274"/>
            <a:ext cx="2175742" cy="1560643"/>
            <a:chOff x="1938198" y="4120440"/>
            <a:chExt cx="2175742" cy="1560643"/>
          </a:xfrm>
        </p:grpSpPr>
        <p:sp>
          <p:nvSpPr>
            <p:cNvPr id="53" name="情人节策划-9-3">
              <a:extLst>
                <a:ext uri="{FF2B5EF4-FFF2-40B4-BE49-F238E27FC236}">
                  <a16:creationId xmlns:a16="http://schemas.microsoft.com/office/drawing/2014/main" id="{B8691B00-6849-46B6-8394-B760BB21016B}"/>
                </a:ext>
              </a:extLst>
            </p:cNvPr>
            <p:cNvSpPr/>
            <p:nvPr/>
          </p:nvSpPr>
          <p:spPr>
            <a:xfrm>
              <a:off x="1938198" y="4509480"/>
              <a:ext cx="2175742" cy="1171603"/>
            </a:xfrm>
            <a:prstGeom prst="rect">
              <a:avLst/>
            </a:prstGeom>
          </p:spPr>
          <p:txBody>
            <a:bodyPr vert="horz" wrap="square" anchor="t" anchorCtr="0">
              <a:noAutofit/>
            </a:bodyPr>
            <a:lstStyle/>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a:t>
              </a:r>
            </a:p>
          </p:txBody>
        </p:sp>
        <p:sp>
          <p:nvSpPr>
            <p:cNvPr id="54" name="情人节策划-9-4">
              <a:extLst>
                <a:ext uri="{FF2B5EF4-FFF2-40B4-BE49-F238E27FC236}">
                  <a16:creationId xmlns:a16="http://schemas.microsoft.com/office/drawing/2014/main" id="{749863C6-5657-4235-BDBF-63ECE6119084}"/>
                </a:ext>
              </a:extLst>
            </p:cNvPr>
            <p:cNvSpPr txBox="1"/>
            <p:nvPr/>
          </p:nvSpPr>
          <p:spPr>
            <a:xfrm>
              <a:off x="1938198" y="4120440"/>
              <a:ext cx="1518008" cy="461665"/>
            </a:xfrm>
            <a:prstGeom prst="rect">
              <a:avLst/>
            </a:prstGeom>
            <a:noFill/>
          </p:spPr>
          <p:txBody>
            <a:bodyPr vert="horz" wrap="square" rtlCol="0" anchor="t" anchorCtr="0">
              <a:noAutofit/>
            </a:bodyPr>
            <a:lstStyle/>
            <a:p>
              <a:pPr defTabSz="914491">
                <a:defRPr/>
              </a:pP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玫瑰礼物</a:t>
              </a:r>
            </a:p>
          </p:txBody>
        </p:sp>
      </p:grpSp>
    </p:spTree>
    <p:extLst>
      <p:ext uri="{BB962C8B-B14F-4D97-AF65-F5344CB8AC3E}">
        <p14:creationId xmlns:p14="http://schemas.microsoft.com/office/powerpoint/2010/main" val="2096575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情人节策划-1">
            <a:extLst>
              <a:ext uri="{FF2B5EF4-FFF2-40B4-BE49-F238E27FC236}">
                <a16:creationId xmlns:a16="http://schemas.microsoft.com/office/drawing/2014/main" id="{B3791035-7F22-4261-B607-77416F06FBCD}"/>
              </a:ext>
            </a:extLst>
          </p:cNvPr>
          <p:cNvSpPr>
            <a:spLocks noGrp="1"/>
          </p:cNvSpPr>
          <p:nvPr>
            <p:ph type="body" sz="quarter" idx="14"/>
          </p:nvPr>
        </p:nvSpPr>
        <p:spPr>
          <a:xfrm>
            <a:off x="4124528" y="1219326"/>
            <a:ext cx="3944532" cy="252807"/>
          </a:xfrm>
        </p:spPr>
        <p:txBody>
          <a:bodyPr vert="horz" anchor="t" anchorCtr="0">
            <a:noAutofit/>
          </a:bodyPr>
          <a:lstStyle/>
          <a:p>
            <a:r>
              <a:rPr lang="en-US" altLang="zh-CN" dirty="0"/>
              <a:t>PURPOSE OF THIS ACTIVITY</a:t>
            </a:r>
            <a:endParaRPr lang="zh-CN" altLang="en-US" dirty="0"/>
          </a:p>
        </p:txBody>
      </p:sp>
      <p:sp>
        <p:nvSpPr>
          <p:cNvPr id="42" name="情人节策划-2">
            <a:extLst>
              <a:ext uri="{FF2B5EF4-FFF2-40B4-BE49-F238E27FC236}">
                <a16:creationId xmlns:a16="http://schemas.microsoft.com/office/drawing/2014/main" id="{34934406-8512-4D7B-AFC4-EE8963D741C2}"/>
              </a:ext>
            </a:extLst>
          </p:cNvPr>
          <p:cNvSpPr>
            <a:spLocks noGrp="1"/>
          </p:cNvSpPr>
          <p:nvPr>
            <p:ph type="body" sz="quarter" idx="15"/>
          </p:nvPr>
        </p:nvSpPr>
        <p:spPr>
          <a:xfrm>
            <a:off x="5062442" y="547356"/>
            <a:ext cx="2889486" cy="527505"/>
          </a:xfrm>
        </p:spPr>
        <p:txBody>
          <a:bodyPr vert="horz" anchor="t" anchorCtr="0">
            <a:noAutofit/>
          </a:bodyPr>
          <a:lstStyle/>
          <a:p>
            <a:r>
              <a:rPr lang="zh-CN" altLang="en-US" dirty="0"/>
              <a:t>本次活动目的</a:t>
            </a:r>
          </a:p>
        </p:txBody>
      </p:sp>
      <p:sp>
        <p:nvSpPr>
          <p:cNvPr id="43" name="情人节策划-3">
            <a:extLst>
              <a:ext uri="{FF2B5EF4-FFF2-40B4-BE49-F238E27FC236}">
                <a16:creationId xmlns:a16="http://schemas.microsoft.com/office/drawing/2014/main" id="{9DBDA0F6-39D2-404D-BC63-4FF8EA6BBEF2}"/>
              </a:ext>
            </a:extLst>
          </p:cNvPr>
          <p:cNvSpPr>
            <a:spLocks noGrp="1"/>
          </p:cNvSpPr>
          <p:nvPr>
            <p:ph type="body" sz="quarter" idx="16"/>
          </p:nvPr>
        </p:nvSpPr>
        <p:spPr>
          <a:xfrm>
            <a:off x="4198876" y="597268"/>
            <a:ext cx="632825" cy="405690"/>
          </a:xfrm>
        </p:spPr>
        <p:txBody>
          <a:bodyPr vert="horz" anchor="t" anchorCtr="0">
            <a:noAutofit/>
          </a:bodyPr>
          <a:lstStyle/>
          <a:p>
            <a:r>
              <a:rPr lang="en-US" altLang="zh-CN" dirty="0"/>
              <a:t>1</a:t>
            </a:r>
            <a:endParaRPr lang="zh-CN" altLang="en-US" dirty="0"/>
          </a:p>
        </p:txBody>
      </p:sp>
      <p:cxnSp>
        <p:nvCxnSpPr>
          <p:cNvPr id="28" name="情人节策划-4">
            <a:extLst>
              <a:ext uri="{FF2B5EF4-FFF2-40B4-BE49-F238E27FC236}">
                <a16:creationId xmlns:a16="http://schemas.microsoft.com/office/drawing/2014/main" id="{BA9F8492-853A-4882-9DA1-0244D641D5A6}"/>
              </a:ext>
            </a:extLst>
          </p:cNvPr>
          <p:cNvCxnSpPr/>
          <p:nvPr/>
        </p:nvCxnSpPr>
        <p:spPr>
          <a:xfrm>
            <a:off x="4885309" y="2371096"/>
            <a:ext cx="0" cy="2850644"/>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sp>
        <p:nvSpPr>
          <p:cNvPr id="32" name="情人节策划-5-1">
            <a:extLst>
              <a:ext uri="{FF2B5EF4-FFF2-40B4-BE49-F238E27FC236}">
                <a16:creationId xmlns:a16="http://schemas.microsoft.com/office/drawing/2014/main" id="{96AF19D5-D99E-41B4-A004-3BD1FFFE554D}"/>
              </a:ext>
            </a:extLst>
          </p:cNvPr>
          <p:cNvSpPr/>
          <p:nvPr/>
        </p:nvSpPr>
        <p:spPr bwMode="auto">
          <a:xfrm>
            <a:off x="5207010" y="2511956"/>
            <a:ext cx="2602468" cy="2605362"/>
          </a:xfrm>
          <a:custGeom>
            <a:avLst/>
            <a:gdLst>
              <a:gd name="T0" fmla="*/ 2482 w 3242"/>
              <a:gd name="T1" fmla="*/ 854 h 3246"/>
              <a:gd name="T2" fmla="*/ 2365 w 3242"/>
              <a:gd name="T3" fmla="*/ 863 h 3246"/>
              <a:gd name="T4" fmla="*/ 2372 w 3242"/>
              <a:gd name="T5" fmla="*/ 760 h 3246"/>
              <a:gd name="T6" fmla="*/ 1612 w 3242"/>
              <a:gd name="T7" fmla="*/ 0 h 3246"/>
              <a:gd name="T8" fmla="*/ 852 w 3242"/>
              <a:gd name="T9" fmla="*/ 760 h 3246"/>
              <a:gd name="T10" fmla="*/ 861 w 3242"/>
              <a:gd name="T11" fmla="*/ 879 h 3246"/>
              <a:gd name="T12" fmla="*/ 760 w 3242"/>
              <a:gd name="T13" fmla="*/ 872 h 3246"/>
              <a:gd name="T14" fmla="*/ 0 w 3242"/>
              <a:gd name="T15" fmla="*/ 1632 h 3246"/>
              <a:gd name="T16" fmla="*/ 760 w 3242"/>
              <a:gd name="T17" fmla="*/ 2392 h 3246"/>
              <a:gd name="T18" fmla="*/ 877 w 3242"/>
              <a:gd name="T19" fmla="*/ 2383 h 3246"/>
              <a:gd name="T20" fmla="*/ 870 w 3242"/>
              <a:gd name="T21" fmla="*/ 2486 h 3246"/>
              <a:gd name="T22" fmla="*/ 1630 w 3242"/>
              <a:gd name="T23" fmla="*/ 3246 h 3246"/>
              <a:gd name="T24" fmla="*/ 2390 w 3242"/>
              <a:gd name="T25" fmla="*/ 2486 h 3246"/>
              <a:gd name="T26" fmla="*/ 2381 w 3242"/>
              <a:gd name="T27" fmla="*/ 2367 h 3246"/>
              <a:gd name="T28" fmla="*/ 2482 w 3242"/>
              <a:gd name="T29" fmla="*/ 2374 h 3246"/>
              <a:gd name="T30" fmla="*/ 3242 w 3242"/>
              <a:gd name="T31" fmla="*/ 1614 h 3246"/>
              <a:gd name="T32" fmla="*/ 2482 w 3242"/>
              <a:gd name="T33" fmla="*/ 854 h 3246"/>
              <a:gd name="T34" fmla="*/ 2482 w 3242"/>
              <a:gd name="T35" fmla="*/ 2074 h 3246"/>
              <a:gd name="T36" fmla="*/ 2176 w 3242"/>
              <a:gd name="T37" fmla="*/ 1957 h 3246"/>
              <a:gd name="T38" fmla="*/ 2165 w 3242"/>
              <a:gd name="T39" fmla="*/ 1946 h 3246"/>
              <a:gd name="T40" fmla="*/ 2164 w 3242"/>
              <a:gd name="T41" fmla="*/ 1947 h 3246"/>
              <a:gd name="T42" fmla="*/ 2162 w 3242"/>
              <a:gd name="T43" fmla="*/ 1945 h 3246"/>
              <a:gd name="T44" fmla="*/ 1950 w 3242"/>
              <a:gd name="T45" fmla="*/ 2157 h 3246"/>
              <a:gd name="T46" fmla="*/ 1966 w 3242"/>
              <a:gd name="T47" fmla="*/ 2172 h 3246"/>
              <a:gd name="T48" fmla="*/ 2090 w 3242"/>
              <a:gd name="T49" fmla="*/ 2486 h 3246"/>
              <a:gd name="T50" fmla="*/ 1847 w 3242"/>
              <a:gd name="T51" fmla="*/ 2891 h 3246"/>
              <a:gd name="T52" fmla="*/ 1638 w 3242"/>
              <a:gd name="T53" fmla="*/ 2682 h 3246"/>
              <a:gd name="T54" fmla="*/ 1423 w 3242"/>
              <a:gd name="T55" fmla="*/ 2897 h 3246"/>
              <a:gd name="T56" fmla="*/ 1170 w 3242"/>
              <a:gd name="T57" fmla="*/ 2486 h 3246"/>
              <a:gd name="T58" fmla="*/ 1286 w 3242"/>
              <a:gd name="T59" fmla="*/ 2180 h 3246"/>
              <a:gd name="T60" fmla="*/ 1300 w 3242"/>
              <a:gd name="T61" fmla="*/ 2167 h 3246"/>
              <a:gd name="T62" fmla="*/ 1088 w 3242"/>
              <a:gd name="T63" fmla="*/ 1955 h 3246"/>
              <a:gd name="T64" fmla="*/ 1087 w 3242"/>
              <a:gd name="T65" fmla="*/ 1954 h 3246"/>
              <a:gd name="T66" fmla="*/ 1072 w 3242"/>
              <a:gd name="T67" fmla="*/ 1970 h 3246"/>
              <a:gd name="T68" fmla="*/ 760 w 3242"/>
              <a:gd name="T69" fmla="*/ 2092 h 3246"/>
              <a:gd name="T70" fmla="*/ 355 w 3242"/>
              <a:gd name="T71" fmla="*/ 1850 h 3246"/>
              <a:gd name="T72" fmla="*/ 564 w 3242"/>
              <a:gd name="T73" fmla="*/ 1641 h 3246"/>
              <a:gd name="T74" fmla="*/ 349 w 3242"/>
              <a:gd name="T75" fmla="*/ 1426 h 3246"/>
              <a:gd name="T76" fmla="*/ 760 w 3242"/>
              <a:gd name="T77" fmla="*/ 1172 h 3246"/>
              <a:gd name="T78" fmla="*/ 1066 w 3242"/>
              <a:gd name="T79" fmla="*/ 1289 h 3246"/>
              <a:gd name="T80" fmla="*/ 1077 w 3242"/>
              <a:gd name="T81" fmla="*/ 1300 h 3246"/>
              <a:gd name="T82" fmla="*/ 1078 w 3242"/>
              <a:gd name="T83" fmla="*/ 1299 h 3246"/>
              <a:gd name="T84" fmla="*/ 1080 w 3242"/>
              <a:gd name="T85" fmla="*/ 1301 h 3246"/>
              <a:gd name="T86" fmla="*/ 1292 w 3242"/>
              <a:gd name="T87" fmla="*/ 1089 h 3246"/>
              <a:gd name="T88" fmla="*/ 1276 w 3242"/>
              <a:gd name="T89" fmla="*/ 1074 h 3246"/>
              <a:gd name="T90" fmla="*/ 1152 w 3242"/>
              <a:gd name="T91" fmla="*/ 760 h 3246"/>
              <a:gd name="T92" fmla="*/ 1396 w 3242"/>
              <a:gd name="T93" fmla="*/ 354 h 3246"/>
              <a:gd name="T94" fmla="*/ 1605 w 3242"/>
              <a:gd name="T95" fmla="*/ 563 h 3246"/>
              <a:gd name="T96" fmla="*/ 1819 w 3242"/>
              <a:gd name="T97" fmla="*/ 349 h 3246"/>
              <a:gd name="T98" fmla="*/ 2072 w 3242"/>
              <a:gd name="T99" fmla="*/ 760 h 3246"/>
              <a:gd name="T100" fmla="*/ 1956 w 3242"/>
              <a:gd name="T101" fmla="*/ 1066 h 3246"/>
              <a:gd name="T102" fmla="*/ 1942 w 3242"/>
              <a:gd name="T103" fmla="*/ 1079 h 3246"/>
              <a:gd name="T104" fmla="*/ 2048 w 3242"/>
              <a:gd name="T105" fmla="*/ 1185 h 3246"/>
              <a:gd name="T106" fmla="*/ 2155 w 3242"/>
              <a:gd name="T107" fmla="*/ 1292 h 3246"/>
              <a:gd name="T108" fmla="*/ 2170 w 3242"/>
              <a:gd name="T109" fmla="*/ 1276 h 3246"/>
              <a:gd name="T110" fmla="*/ 2482 w 3242"/>
              <a:gd name="T111" fmla="*/ 1154 h 3246"/>
              <a:gd name="T112" fmla="*/ 2888 w 3242"/>
              <a:gd name="T113" fmla="*/ 1399 h 3246"/>
              <a:gd name="T114" fmla="*/ 2679 w 3242"/>
              <a:gd name="T115" fmla="*/ 1608 h 3246"/>
              <a:gd name="T116" fmla="*/ 2893 w 3242"/>
              <a:gd name="T117" fmla="*/ 1822 h 3246"/>
              <a:gd name="T118" fmla="*/ 2482 w 3242"/>
              <a:gd name="T119" fmla="*/ 2074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2" h="3246">
                <a:moveTo>
                  <a:pt x="2482" y="854"/>
                </a:moveTo>
                <a:cubicBezTo>
                  <a:pt x="2442" y="854"/>
                  <a:pt x="2403" y="857"/>
                  <a:pt x="2365" y="863"/>
                </a:cubicBezTo>
                <a:cubicBezTo>
                  <a:pt x="2370" y="829"/>
                  <a:pt x="2372" y="795"/>
                  <a:pt x="2372" y="760"/>
                </a:cubicBezTo>
                <a:cubicBezTo>
                  <a:pt x="2372" y="340"/>
                  <a:pt x="2032" y="0"/>
                  <a:pt x="1612" y="0"/>
                </a:cubicBezTo>
                <a:cubicBezTo>
                  <a:pt x="1192" y="0"/>
                  <a:pt x="852" y="340"/>
                  <a:pt x="852" y="760"/>
                </a:cubicBezTo>
                <a:cubicBezTo>
                  <a:pt x="852" y="800"/>
                  <a:pt x="855" y="840"/>
                  <a:pt x="861" y="879"/>
                </a:cubicBezTo>
                <a:cubicBezTo>
                  <a:pt x="828" y="874"/>
                  <a:pt x="794" y="872"/>
                  <a:pt x="760" y="872"/>
                </a:cubicBezTo>
                <a:cubicBezTo>
                  <a:pt x="340" y="872"/>
                  <a:pt x="0" y="1212"/>
                  <a:pt x="0" y="1632"/>
                </a:cubicBezTo>
                <a:cubicBezTo>
                  <a:pt x="0" y="2052"/>
                  <a:pt x="340" y="2392"/>
                  <a:pt x="760" y="2392"/>
                </a:cubicBezTo>
                <a:cubicBezTo>
                  <a:pt x="800" y="2392"/>
                  <a:pt x="839" y="2389"/>
                  <a:pt x="877" y="2383"/>
                </a:cubicBezTo>
                <a:cubicBezTo>
                  <a:pt x="872" y="2417"/>
                  <a:pt x="870" y="2451"/>
                  <a:pt x="870" y="2486"/>
                </a:cubicBezTo>
                <a:cubicBezTo>
                  <a:pt x="870" y="2906"/>
                  <a:pt x="1210" y="3246"/>
                  <a:pt x="1630" y="3246"/>
                </a:cubicBezTo>
                <a:cubicBezTo>
                  <a:pt x="2050" y="3246"/>
                  <a:pt x="2390" y="2906"/>
                  <a:pt x="2390" y="2486"/>
                </a:cubicBezTo>
                <a:cubicBezTo>
                  <a:pt x="2390" y="2446"/>
                  <a:pt x="2387" y="2406"/>
                  <a:pt x="2381" y="2367"/>
                </a:cubicBezTo>
                <a:cubicBezTo>
                  <a:pt x="2414" y="2372"/>
                  <a:pt x="2448" y="2374"/>
                  <a:pt x="2482" y="2374"/>
                </a:cubicBezTo>
                <a:cubicBezTo>
                  <a:pt x="2902" y="2374"/>
                  <a:pt x="3242" y="2034"/>
                  <a:pt x="3242" y="1614"/>
                </a:cubicBezTo>
                <a:cubicBezTo>
                  <a:pt x="3242" y="1194"/>
                  <a:pt x="2902" y="854"/>
                  <a:pt x="2482" y="854"/>
                </a:cubicBezTo>
                <a:close/>
                <a:moveTo>
                  <a:pt x="2482" y="2074"/>
                </a:moveTo>
                <a:cubicBezTo>
                  <a:pt x="2364" y="2074"/>
                  <a:pt x="2257" y="2030"/>
                  <a:pt x="2176" y="1957"/>
                </a:cubicBezTo>
                <a:cubicBezTo>
                  <a:pt x="2172" y="1953"/>
                  <a:pt x="2168" y="1950"/>
                  <a:pt x="2165" y="1946"/>
                </a:cubicBezTo>
                <a:cubicBezTo>
                  <a:pt x="2164" y="1947"/>
                  <a:pt x="2164" y="1947"/>
                  <a:pt x="2164" y="1947"/>
                </a:cubicBezTo>
                <a:cubicBezTo>
                  <a:pt x="2164" y="1946"/>
                  <a:pt x="2163" y="1945"/>
                  <a:pt x="2162" y="1945"/>
                </a:cubicBezTo>
                <a:cubicBezTo>
                  <a:pt x="1950" y="2157"/>
                  <a:pt x="1950" y="2157"/>
                  <a:pt x="1950" y="2157"/>
                </a:cubicBezTo>
                <a:cubicBezTo>
                  <a:pt x="1955" y="2162"/>
                  <a:pt x="1960" y="2167"/>
                  <a:pt x="1966" y="2172"/>
                </a:cubicBezTo>
                <a:cubicBezTo>
                  <a:pt x="2043" y="2254"/>
                  <a:pt x="2090" y="2364"/>
                  <a:pt x="2090" y="2486"/>
                </a:cubicBezTo>
                <a:cubicBezTo>
                  <a:pt x="2090" y="2661"/>
                  <a:pt x="1992" y="2814"/>
                  <a:pt x="1847" y="2891"/>
                </a:cubicBezTo>
                <a:cubicBezTo>
                  <a:pt x="1638" y="2682"/>
                  <a:pt x="1638" y="2682"/>
                  <a:pt x="1638" y="2682"/>
                </a:cubicBezTo>
                <a:cubicBezTo>
                  <a:pt x="1423" y="2897"/>
                  <a:pt x="1423" y="2897"/>
                  <a:pt x="1423" y="2897"/>
                </a:cubicBezTo>
                <a:cubicBezTo>
                  <a:pt x="1273" y="2821"/>
                  <a:pt x="1170" y="2666"/>
                  <a:pt x="1170" y="2486"/>
                </a:cubicBezTo>
                <a:cubicBezTo>
                  <a:pt x="1170" y="2369"/>
                  <a:pt x="1214" y="2262"/>
                  <a:pt x="1286" y="2180"/>
                </a:cubicBezTo>
                <a:cubicBezTo>
                  <a:pt x="1291" y="2176"/>
                  <a:pt x="1295" y="2171"/>
                  <a:pt x="1300" y="2167"/>
                </a:cubicBezTo>
                <a:cubicBezTo>
                  <a:pt x="1088" y="1955"/>
                  <a:pt x="1088" y="1955"/>
                  <a:pt x="1088" y="1955"/>
                </a:cubicBezTo>
                <a:cubicBezTo>
                  <a:pt x="1087" y="1954"/>
                  <a:pt x="1087" y="1954"/>
                  <a:pt x="1087" y="1954"/>
                </a:cubicBezTo>
                <a:cubicBezTo>
                  <a:pt x="1082" y="1959"/>
                  <a:pt x="1077" y="1964"/>
                  <a:pt x="1072" y="1970"/>
                </a:cubicBezTo>
                <a:cubicBezTo>
                  <a:pt x="990" y="2046"/>
                  <a:pt x="881" y="2092"/>
                  <a:pt x="760" y="2092"/>
                </a:cubicBezTo>
                <a:cubicBezTo>
                  <a:pt x="585" y="2092"/>
                  <a:pt x="433" y="1994"/>
                  <a:pt x="355" y="1850"/>
                </a:cubicBezTo>
                <a:cubicBezTo>
                  <a:pt x="564" y="1641"/>
                  <a:pt x="564" y="1641"/>
                  <a:pt x="564" y="1641"/>
                </a:cubicBezTo>
                <a:cubicBezTo>
                  <a:pt x="349" y="1426"/>
                  <a:pt x="349" y="1426"/>
                  <a:pt x="349" y="1426"/>
                </a:cubicBezTo>
                <a:cubicBezTo>
                  <a:pt x="424" y="1275"/>
                  <a:pt x="580" y="1172"/>
                  <a:pt x="760" y="1172"/>
                </a:cubicBezTo>
                <a:cubicBezTo>
                  <a:pt x="878" y="1172"/>
                  <a:pt x="985" y="1216"/>
                  <a:pt x="1066" y="1289"/>
                </a:cubicBezTo>
                <a:cubicBezTo>
                  <a:pt x="1070" y="1293"/>
                  <a:pt x="1073" y="1296"/>
                  <a:pt x="1077" y="1300"/>
                </a:cubicBezTo>
                <a:cubicBezTo>
                  <a:pt x="1078" y="1299"/>
                  <a:pt x="1078" y="1299"/>
                  <a:pt x="1078" y="1299"/>
                </a:cubicBezTo>
                <a:cubicBezTo>
                  <a:pt x="1078" y="1300"/>
                  <a:pt x="1079" y="1301"/>
                  <a:pt x="1080" y="1301"/>
                </a:cubicBezTo>
                <a:cubicBezTo>
                  <a:pt x="1292" y="1089"/>
                  <a:pt x="1292" y="1089"/>
                  <a:pt x="1292" y="1089"/>
                </a:cubicBezTo>
                <a:cubicBezTo>
                  <a:pt x="1287" y="1084"/>
                  <a:pt x="1282" y="1079"/>
                  <a:pt x="1276" y="1074"/>
                </a:cubicBezTo>
                <a:cubicBezTo>
                  <a:pt x="1199" y="992"/>
                  <a:pt x="1152" y="882"/>
                  <a:pt x="1152" y="760"/>
                </a:cubicBezTo>
                <a:cubicBezTo>
                  <a:pt x="1152" y="584"/>
                  <a:pt x="1251" y="431"/>
                  <a:pt x="1396" y="354"/>
                </a:cubicBezTo>
                <a:cubicBezTo>
                  <a:pt x="1605" y="563"/>
                  <a:pt x="1605" y="563"/>
                  <a:pt x="1605" y="563"/>
                </a:cubicBezTo>
                <a:cubicBezTo>
                  <a:pt x="1819" y="349"/>
                  <a:pt x="1819" y="349"/>
                  <a:pt x="1819" y="349"/>
                </a:cubicBezTo>
                <a:cubicBezTo>
                  <a:pt x="1969" y="425"/>
                  <a:pt x="2072" y="580"/>
                  <a:pt x="2072" y="760"/>
                </a:cubicBezTo>
                <a:cubicBezTo>
                  <a:pt x="2072" y="877"/>
                  <a:pt x="2028" y="984"/>
                  <a:pt x="1956" y="1066"/>
                </a:cubicBezTo>
                <a:cubicBezTo>
                  <a:pt x="1951" y="1070"/>
                  <a:pt x="1947" y="1075"/>
                  <a:pt x="1942" y="1079"/>
                </a:cubicBezTo>
                <a:cubicBezTo>
                  <a:pt x="2048" y="1185"/>
                  <a:pt x="2048" y="1185"/>
                  <a:pt x="2048" y="1185"/>
                </a:cubicBezTo>
                <a:cubicBezTo>
                  <a:pt x="2155" y="1292"/>
                  <a:pt x="2155" y="1292"/>
                  <a:pt x="2155" y="1292"/>
                </a:cubicBezTo>
                <a:cubicBezTo>
                  <a:pt x="2160" y="1287"/>
                  <a:pt x="2165" y="1281"/>
                  <a:pt x="2170" y="1276"/>
                </a:cubicBezTo>
                <a:cubicBezTo>
                  <a:pt x="2252" y="1200"/>
                  <a:pt x="2361" y="1154"/>
                  <a:pt x="2482" y="1154"/>
                </a:cubicBezTo>
                <a:cubicBezTo>
                  <a:pt x="2658" y="1154"/>
                  <a:pt x="2811" y="1253"/>
                  <a:pt x="2888" y="1399"/>
                </a:cubicBezTo>
                <a:cubicBezTo>
                  <a:pt x="2679" y="1608"/>
                  <a:pt x="2679" y="1608"/>
                  <a:pt x="2679" y="1608"/>
                </a:cubicBezTo>
                <a:cubicBezTo>
                  <a:pt x="2893" y="1822"/>
                  <a:pt x="2893" y="1822"/>
                  <a:pt x="2893" y="1822"/>
                </a:cubicBezTo>
                <a:cubicBezTo>
                  <a:pt x="2817" y="1971"/>
                  <a:pt x="2661" y="2074"/>
                  <a:pt x="2482" y="2074"/>
                </a:cubicBezTo>
                <a:close/>
              </a:path>
            </a:pathLst>
          </a:custGeom>
          <a:gradFill flip="none" rotWithShape="1">
            <a:gsLst>
              <a:gs pos="0">
                <a:schemeClr val="accent2"/>
              </a:gs>
              <a:gs pos="100000">
                <a:schemeClr val="accent1"/>
              </a:gs>
              <a:gs pos="46000">
                <a:schemeClr val="accent2"/>
              </a:gs>
              <a:gs pos="46000">
                <a:schemeClr val="accent1"/>
              </a:gs>
            </a:gsLst>
            <a:lin ang="16200000" scaled="1"/>
            <a:tileRect/>
          </a:gradFill>
          <a:ln>
            <a:noFill/>
          </a:ln>
          <a:effectLst/>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nvGrpSpPr>
          <p:cNvPr id="7" name="组合 6">
            <a:extLst>
              <a:ext uri="{FF2B5EF4-FFF2-40B4-BE49-F238E27FC236}">
                <a16:creationId xmlns:a16="http://schemas.microsoft.com/office/drawing/2014/main" id="{419EF5A5-2893-4129-A388-9EF5AE912AFD}"/>
              </a:ext>
            </a:extLst>
          </p:cNvPr>
          <p:cNvGrpSpPr/>
          <p:nvPr/>
        </p:nvGrpSpPr>
        <p:grpSpPr>
          <a:xfrm>
            <a:off x="6085596" y="3396331"/>
            <a:ext cx="845296" cy="845295"/>
            <a:chOff x="6085596" y="3396331"/>
            <a:chExt cx="845296" cy="845295"/>
          </a:xfrm>
        </p:grpSpPr>
        <p:sp>
          <p:nvSpPr>
            <p:cNvPr id="33" name="情人节策划-5-2">
              <a:extLst>
                <a:ext uri="{FF2B5EF4-FFF2-40B4-BE49-F238E27FC236}">
                  <a16:creationId xmlns:a16="http://schemas.microsoft.com/office/drawing/2014/main" id="{22AE5FFA-9459-4137-9AFE-56B9201DBC70}"/>
                </a:ext>
              </a:extLst>
            </p:cNvPr>
            <p:cNvSpPr/>
            <p:nvPr/>
          </p:nvSpPr>
          <p:spPr bwMode="auto">
            <a:xfrm>
              <a:off x="6085596" y="3396331"/>
              <a:ext cx="845296" cy="845295"/>
            </a:xfrm>
            <a:prstGeom prst="ellipse">
              <a:avLst/>
            </a:prstGeom>
            <a:solidFill>
              <a:schemeClr val="accent2"/>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34" name="情人节策划-5-3">
              <a:extLst>
                <a:ext uri="{FF2B5EF4-FFF2-40B4-BE49-F238E27FC236}">
                  <a16:creationId xmlns:a16="http://schemas.microsoft.com/office/drawing/2014/main" id="{E961FDFA-2C0F-48B5-A4EA-B471BA76B30C}"/>
                </a:ext>
              </a:extLst>
            </p:cNvPr>
            <p:cNvSpPr txBox="1"/>
            <p:nvPr/>
          </p:nvSpPr>
          <p:spPr>
            <a:xfrm>
              <a:off x="6199967" y="3660961"/>
              <a:ext cx="616552" cy="304455"/>
            </a:xfrm>
            <a:prstGeom prst="rect">
              <a:avLst/>
            </a:prstGeom>
            <a:noFill/>
          </p:spPr>
          <p:txBody>
            <a:bodyPr vert="horz" wrap="none" anchor="t" anchorCtr="0">
              <a:prstTxWarp prst="textPlain">
                <a:avLst/>
              </a:prstTxWarp>
              <a:noAutofit/>
            </a:bodyPr>
            <a:lstStyle/>
            <a:p>
              <a:pPr defTabSz="914491">
                <a:defRPr/>
              </a:pPr>
              <a:r>
                <a:rPr lang="en-US" sz="6001" dirty="0">
                  <a:solidFill>
                    <a:prstClr val="white"/>
                  </a:solidFill>
                  <a:latin typeface="思源黑体 CN Bold" panose="020B0800000000000000" charset="-122"/>
                  <a:ea typeface="思源黑体 CN Bold" panose="020B0800000000000000" charset="-122"/>
                  <a:cs typeface="思源黑体 CN Bold" panose="020B0800000000000000" charset="-122"/>
                </a:rPr>
                <a:t>46%</a:t>
              </a:r>
            </a:p>
          </p:txBody>
        </p:sp>
      </p:grpSp>
      <p:grpSp>
        <p:nvGrpSpPr>
          <p:cNvPr id="5" name="组合 4">
            <a:extLst>
              <a:ext uri="{FF2B5EF4-FFF2-40B4-BE49-F238E27FC236}">
                <a16:creationId xmlns:a16="http://schemas.microsoft.com/office/drawing/2014/main" id="{BE3CAE28-47B4-4047-BC0A-84079C4AA717}"/>
              </a:ext>
            </a:extLst>
          </p:cNvPr>
          <p:cNvGrpSpPr/>
          <p:nvPr/>
        </p:nvGrpSpPr>
        <p:grpSpPr>
          <a:xfrm>
            <a:off x="922529" y="4379439"/>
            <a:ext cx="3638721" cy="413963"/>
            <a:chOff x="922529" y="4379439"/>
            <a:chExt cx="3638721" cy="413963"/>
          </a:xfrm>
        </p:grpSpPr>
        <p:sp>
          <p:nvSpPr>
            <p:cNvPr id="14" name="情人节策划-6-1">
              <a:extLst>
                <a:ext uri="{FF2B5EF4-FFF2-40B4-BE49-F238E27FC236}">
                  <a16:creationId xmlns:a16="http://schemas.microsoft.com/office/drawing/2014/main" id="{861CF34F-5F82-4D98-BFAF-1CBCCA35E8BD}"/>
                </a:ext>
              </a:extLst>
            </p:cNvPr>
            <p:cNvSpPr/>
            <p:nvPr/>
          </p:nvSpPr>
          <p:spPr>
            <a:xfrm flipH="1">
              <a:off x="1132042" y="4558858"/>
              <a:ext cx="2804892" cy="5512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b="1">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5" name="情人节策划-6-2">
              <a:extLst>
                <a:ext uri="{FF2B5EF4-FFF2-40B4-BE49-F238E27FC236}">
                  <a16:creationId xmlns:a16="http://schemas.microsoft.com/office/drawing/2014/main" id="{FFA98975-FB4F-4931-A58D-0DA94D329D54}"/>
                </a:ext>
              </a:extLst>
            </p:cNvPr>
            <p:cNvSpPr/>
            <p:nvPr/>
          </p:nvSpPr>
          <p:spPr>
            <a:xfrm flipH="1">
              <a:off x="1132044" y="4558858"/>
              <a:ext cx="2075620" cy="551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b="1">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6" name="情人节策划-6-3">
              <a:extLst>
                <a:ext uri="{FF2B5EF4-FFF2-40B4-BE49-F238E27FC236}">
                  <a16:creationId xmlns:a16="http://schemas.microsoft.com/office/drawing/2014/main" id="{65091267-D1EF-413F-AD33-8F560A63AF8D}"/>
                </a:ext>
              </a:extLst>
            </p:cNvPr>
            <p:cNvSpPr txBox="1"/>
            <p:nvPr/>
          </p:nvSpPr>
          <p:spPr>
            <a:xfrm>
              <a:off x="4085695" y="4484051"/>
              <a:ext cx="475555" cy="204739"/>
            </a:xfrm>
            <a:prstGeom prst="rect">
              <a:avLst/>
            </a:prstGeom>
            <a:noFill/>
          </p:spPr>
          <p:txBody>
            <a:bodyPr vert="horz" wrap="none" anchor="t" anchorCtr="0">
              <a:prstTxWarp prst="textPlain">
                <a:avLst/>
              </a:prstTxWarp>
              <a:noAutofit/>
            </a:bodyPr>
            <a:lstStyle/>
            <a:p>
              <a:pPr defTabSz="914491">
                <a:defRPr/>
              </a:pPr>
              <a:r>
                <a:rPr lang="en-US" sz="6001">
                  <a:solidFill>
                    <a:schemeClr val="accent2"/>
                  </a:solidFill>
                  <a:latin typeface="思源黑体 CN Bold" panose="020B0800000000000000" charset="-122"/>
                  <a:ea typeface="思源黑体 CN Bold" panose="020B0800000000000000" charset="-122"/>
                  <a:cs typeface="思源黑体 CN Bold" panose="020B0800000000000000" charset="-122"/>
                </a:rPr>
                <a:t>74%</a:t>
              </a:r>
              <a:endParaRPr lang="en-US" sz="6001" dirty="0">
                <a:solidFill>
                  <a:schemeClr val="accent2"/>
                </a:solidFill>
                <a:latin typeface="思源黑体 CN Bold" panose="020B0800000000000000" charset="-122"/>
                <a:ea typeface="思源黑体 CN Bold" panose="020B0800000000000000" charset="-122"/>
                <a:cs typeface="思源黑体 CN Bold" panose="020B0800000000000000" charset="-122"/>
              </a:endParaRPr>
            </a:p>
          </p:txBody>
        </p:sp>
        <p:sp>
          <p:nvSpPr>
            <p:cNvPr id="22" name="情人节策划-6-4">
              <a:extLst>
                <a:ext uri="{FF2B5EF4-FFF2-40B4-BE49-F238E27FC236}">
                  <a16:creationId xmlns:a16="http://schemas.microsoft.com/office/drawing/2014/main" id="{DA701250-C4A6-46DA-945A-F0271A817095}"/>
                </a:ext>
              </a:extLst>
            </p:cNvPr>
            <p:cNvSpPr/>
            <p:nvPr/>
          </p:nvSpPr>
          <p:spPr bwMode="auto">
            <a:xfrm rot="18900000" flipH="1">
              <a:off x="922529" y="4379439"/>
              <a:ext cx="412516" cy="413963"/>
            </a:xfrm>
            <a:custGeom>
              <a:avLst/>
              <a:gdLst>
                <a:gd name="T0" fmla="*/ 2482 w 3242"/>
                <a:gd name="T1" fmla="*/ 854 h 3246"/>
                <a:gd name="T2" fmla="*/ 2365 w 3242"/>
                <a:gd name="T3" fmla="*/ 863 h 3246"/>
                <a:gd name="T4" fmla="*/ 2372 w 3242"/>
                <a:gd name="T5" fmla="*/ 760 h 3246"/>
                <a:gd name="T6" fmla="*/ 1612 w 3242"/>
                <a:gd name="T7" fmla="*/ 0 h 3246"/>
                <a:gd name="T8" fmla="*/ 852 w 3242"/>
                <a:gd name="T9" fmla="*/ 760 h 3246"/>
                <a:gd name="T10" fmla="*/ 861 w 3242"/>
                <a:gd name="T11" fmla="*/ 879 h 3246"/>
                <a:gd name="T12" fmla="*/ 760 w 3242"/>
                <a:gd name="T13" fmla="*/ 872 h 3246"/>
                <a:gd name="T14" fmla="*/ 0 w 3242"/>
                <a:gd name="T15" fmla="*/ 1632 h 3246"/>
                <a:gd name="T16" fmla="*/ 760 w 3242"/>
                <a:gd name="T17" fmla="*/ 2392 h 3246"/>
                <a:gd name="T18" fmla="*/ 877 w 3242"/>
                <a:gd name="T19" fmla="*/ 2383 h 3246"/>
                <a:gd name="T20" fmla="*/ 870 w 3242"/>
                <a:gd name="T21" fmla="*/ 2486 h 3246"/>
                <a:gd name="T22" fmla="*/ 1630 w 3242"/>
                <a:gd name="T23" fmla="*/ 3246 h 3246"/>
                <a:gd name="T24" fmla="*/ 2390 w 3242"/>
                <a:gd name="T25" fmla="*/ 2486 h 3246"/>
                <a:gd name="T26" fmla="*/ 2381 w 3242"/>
                <a:gd name="T27" fmla="*/ 2367 h 3246"/>
                <a:gd name="T28" fmla="*/ 2482 w 3242"/>
                <a:gd name="T29" fmla="*/ 2374 h 3246"/>
                <a:gd name="T30" fmla="*/ 3242 w 3242"/>
                <a:gd name="T31" fmla="*/ 1614 h 3246"/>
                <a:gd name="T32" fmla="*/ 2482 w 3242"/>
                <a:gd name="T33" fmla="*/ 854 h 3246"/>
                <a:gd name="T34" fmla="*/ 2482 w 3242"/>
                <a:gd name="T35" fmla="*/ 2074 h 3246"/>
                <a:gd name="T36" fmla="*/ 2176 w 3242"/>
                <a:gd name="T37" fmla="*/ 1957 h 3246"/>
                <a:gd name="T38" fmla="*/ 2165 w 3242"/>
                <a:gd name="T39" fmla="*/ 1946 h 3246"/>
                <a:gd name="T40" fmla="*/ 2164 w 3242"/>
                <a:gd name="T41" fmla="*/ 1947 h 3246"/>
                <a:gd name="T42" fmla="*/ 2162 w 3242"/>
                <a:gd name="T43" fmla="*/ 1945 h 3246"/>
                <a:gd name="T44" fmla="*/ 1950 w 3242"/>
                <a:gd name="T45" fmla="*/ 2157 h 3246"/>
                <a:gd name="T46" fmla="*/ 1966 w 3242"/>
                <a:gd name="T47" fmla="*/ 2172 h 3246"/>
                <a:gd name="T48" fmla="*/ 2090 w 3242"/>
                <a:gd name="T49" fmla="*/ 2486 h 3246"/>
                <a:gd name="T50" fmla="*/ 1847 w 3242"/>
                <a:gd name="T51" fmla="*/ 2891 h 3246"/>
                <a:gd name="T52" fmla="*/ 1638 w 3242"/>
                <a:gd name="T53" fmla="*/ 2682 h 3246"/>
                <a:gd name="T54" fmla="*/ 1423 w 3242"/>
                <a:gd name="T55" fmla="*/ 2897 h 3246"/>
                <a:gd name="T56" fmla="*/ 1170 w 3242"/>
                <a:gd name="T57" fmla="*/ 2486 h 3246"/>
                <a:gd name="T58" fmla="*/ 1286 w 3242"/>
                <a:gd name="T59" fmla="*/ 2180 h 3246"/>
                <a:gd name="T60" fmla="*/ 1300 w 3242"/>
                <a:gd name="T61" fmla="*/ 2167 h 3246"/>
                <a:gd name="T62" fmla="*/ 1088 w 3242"/>
                <a:gd name="T63" fmla="*/ 1955 h 3246"/>
                <a:gd name="T64" fmla="*/ 1087 w 3242"/>
                <a:gd name="T65" fmla="*/ 1954 h 3246"/>
                <a:gd name="T66" fmla="*/ 1072 w 3242"/>
                <a:gd name="T67" fmla="*/ 1970 h 3246"/>
                <a:gd name="T68" fmla="*/ 760 w 3242"/>
                <a:gd name="T69" fmla="*/ 2092 h 3246"/>
                <a:gd name="T70" fmla="*/ 355 w 3242"/>
                <a:gd name="T71" fmla="*/ 1850 h 3246"/>
                <a:gd name="T72" fmla="*/ 564 w 3242"/>
                <a:gd name="T73" fmla="*/ 1641 h 3246"/>
                <a:gd name="T74" fmla="*/ 349 w 3242"/>
                <a:gd name="T75" fmla="*/ 1426 h 3246"/>
                <a:gd name="T76" fmla="*/ 760 w 3242"/>
                <a:gd name="T77" fmla="*/ 1172 h 3246"/>
                <a:gd name="T78" fmla="*/ 1066 w 3242"/>
                <a:gd name="T79" fmla="*/ 1289 h 3246"/>
                <a:gd name="T80" fmla="*/ 1077 w 3242"/>
                <a:gd name="T81" fmla="*/ 1300 h 3246"/>
                <a:gd name="T82" fmla="*/ 1078 w 3242"/>
                <a:gd name="T83" fmla="*/ 1299 h 3246"/>
                <a:gd name="T84" fmla="*/ 1080 w 3242"/>
                <a:gd name="T85" fmla="*/ 1301 h 3246"/>
                <a:gd name="T86" fmla="*/ 1292 w 3242"/>
                <a:gd name="T87" fmla="*/ 1089 h 3246"/>
                <a:gd name="T88" fmla="*/ 1276 w 3242"/>
                <a:gd name="T89" fmla="*/ 1074 h 3246"/>
                <a:gd name="T90" fmla="*/ 1152 w 3242"/>
                <a:gd name="T91" fmla="*/ 760 h 3246"/>
                <a:gd name="T92" fmla="*/ 1396 w 3242"/>
                <a:gd name="T93" fmla="*/ 354 h 3246"/>
                <a:gd name="T94" fmla="*/ 1605 w 3242"/>
                <a:gd name="T95" fmla="*/ 563 h 3246"/>
                <a:gd name="T96" fmla="*/ 1819 w 3242"/>
                <a:gd name="T97" fmla="*/ 349 h 3246"/>
                <a:gd name="T98" fmla="*/ 2072 w 3242"/>
                <a:gd name="T99" fmla="*/ 760 h 3246"/>
                <a:gd name="T100" fmla="*/ 1956 w 3242"/>
                <a:gd name="T101" fmla="*/ 1066 h 3246"/>
                <a:gd name="T102" fmla="*/ 1942 w 3242"/>
                <a:gd name="T103" fmla="*/ 1079 h 3246"/>
                <a:gd name="T104" fmla="*/ 2048 w 3242"/>
                <a:gd name="T105" fmla="*/ 1185 h 3246"/>
                <a:gd name="T106" fmla="*/ 2155 w 3242"/>
                <a:gd name="T107" fmla="*/ 1292 h 3246"/>
                <a:gd name="T108" fmla="*/ 2170 w 3242"/>
                <a:gd name="T109" fmla="*/ 1276 h 3246"/>
                <a:gd name="T110" fmla="*/ 2482 w 3242"/>
                <a:gd name="T111" fmla="*/ 1154 h 3246"/>
                <a:gd name="T112" fmla="*/ 2888 w 3242"/>
                <a:gd name="T113" fmla="*/ 1399 h 3246"/>
                <a:gd name="T114" fmla="*/ 2679 w 3242"/>
                <a:gd name="T115" fmla="*/ 1608 h 3246"/>
                <a:gd name="T116" fmla="*/ 2893 w 3242"/>
                <a:gd name="T117" fmla="*/ 1822 h 3246"/>
                <a:gd name="T118" fmla="*/ 2482 w 3242"/>
                <a:gd name="T119" fmla="*/ 2074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2" h="3246">
                  <a:moveTo>
                    <a:pt x="2482" y="854"/>
                  </a:moveTo>
                  <a:cubicBezTo>
                    <a:pt x="2442" y="854"/>
                    <a:pt x="2403" y="857"/>
                    <a:pt x="2365" y="863"/>
                  </a:cubicBezTo>
                  <a:cubicBezTo>
                    <a:pt x="2370" y="829"/>
                    <a:pt x="2372" y="795"/>
                    <a:pt x="2372" y="760"/>
                  </a:cubicBezTo>
                  <a:cubicBezTo>
                    <a:pt x="2372" y="340"/>
                    <a:pt x="2032" y="0"/>
                    <a:pt x="1612" y="0"/>
                  </a:cubicBezTo>
                  <a:cubicBezTo>
                    <a:pt x="1192" y="0"/>
                    <a:pt x="852" y="340"/>
                    <a:pt x="852" y="760"/>
                  </a:cubicBezTo>
                  <a:cubicBezTo>
                    <a:pt x="852" y="800"/>
                    <a:pt x="855" y="840"/>
                    <a:pt x="861" y="879"/>
                  </a:cubicBezTo>
                  <a:cubicBezTo>
                    <a:pt x="828" y="874"/>
                    <a:pt x="794" y="872"/>
                    <a:pt x="760" y="872"/>
                  </a:cubicBezTo>
                  <a:cubicBezTo>
                    <a:pt x="340" y="872"/>
                    <a:pt x="0" y="1212"/>
                    <a:pt x="0" y="1632"/>
                  </a:cubicBezTo>
                  <a:cubicBezTo>
                    <a:pt x="0" y="2052"/>
                    <a:pt x="340" y="2392"/>
                    <a:pt x="760" y="2392"/>
                  </a:cubicBezTo>
                  <a:cubicBezTo>
                    <a:pt x="800" y="2392"/>
                    <a:pt x="839" y="2389"/>
                    <a:pt x="877" y="2383"/>
                  </a:cubicBezTo>
                  <a:cubicBezTo>
                    <a:pt x="872" y="2417"/>
                    <a:pt x="870" y="2451"/>
                    <a:pt x="870" y="2486"/>
                  </a:cubicBezTo>
                  <a:cubicBezTo>
                    <a:pt x="870" y="2906"/>
                    <a:pt x="1210" y="3246"/>
                    <a:pt x="1630" y="3246"/>
                  </a:cubicBezTo>
                  <a:cubicBezTo>
                    <a:pt x="2050" y="3246"/>
                    <a:pt x="2390" y="2906"/>
                    <a:pt x="2390" y="2486"/>
                  </a:cubicBezTo>
                  <a:cubicBezTo>
                    <a:pt x="2390" y="2446"/>
                    <a:pt x="2387" y="2406"/>
                    <a:pt x="2381" y="2367"/>
                  </a:cubicBezTo>
                  <a:cubicBezTo>
                    <a:pt x="2414" y="2372"/>
                    <a:pt x="2448" y="2374"/>
                    <a:pt x="2482" y="2374"/>
                  </a:cubicBezTo>
                  <a:cubicBezTo>
                    <a:pt x="2902" y="2374"/>
                    <a:pt x="3242" y="2034"/>
                    <a:pt x="3242" y="1614"/>
                  </a:cubicBezTo>
                  <a:cubicBezTo>
                    <a:pt x="3242" y="1194"/>
                    <a:pt x="2902" y="854"/>
                    <a:pt x="2482" y="854"/>
                  </a:cubicBezTo>
                  <a:close/>
                  <a:moveTo>
                    <a:pt x="2482" y="2074"/>
                  </a:moveTo>
                  <a:cubicBezTo>
                    <a:pt x="2364" y="2074"/>
                    <a:pt x="2257" y="2030"/>
                    <a:pt x="2176" y="1957"/>
                  </a:cubicBezTo>
                  <a:cubicBezTo>
                    <a:pt x="2172" y="1953"/>
                    <a:pt x="2168" y="1950"/>
                    <a:pt x="2165" y="1946"/>
                  </a:cubicBezTo>
                  <a:cubicBezTo>
                    <a:pt x="2164" y="1947"/>
                    <a:pt x="2164" y="1947"/>
                    <a:pt x="2164" y="1947"/>
                  </a:cubicBezTo>
                  <a:cubicBezTo>
                    <a:pt x="2164" y="1946"/>
                    <a:pt x="2163" y="1945"/>
                    <a:pt x="2162" y="1945"/>
                  </a:cubicBezTo>
                  <a:cubicBezTo>
                    <a:pt x="1950" y="2157"/>
                    <a:pt x="1950" y="2157"/>
                    <a:pt x="1950" y="2157"/>
                  </a:cubicBezTo>
                  <a:cubicBezTo>
                    <a:pt x="1955" y="2162"/>
                    <a:pt x="1960" y="2167"/>
                    <a:pt x="1966" y="2172"/>
                  </a:cubicBezTo>
                  <a:cubicBezTo>
                    <a:pt x="2043" y="2254"/>
                    <a:pt x="2090" y="2364"/>
                    <a:pt x="2090" y="2486"/>
                  </a:cubicBezTo>
                  <a:cubicBezTo>
                    <a:pt x="2090" y="2661"/>
                    <a:pt x="1992" y="2814"/>
                    <a:pt x="1847" y="2891"/>
                  </a:cubicBezTo>
                  <a:cubicBezTo>
                    <a:pt x="1638" y="2682"/>
                    <a:pt x="1638" y="2682"/>
                    <a:pt x="1638" y="2682"/>
                  </a:cubicBezTo>
                  <a:cubicBezTo>
                    <a:pt x="1423" y="2897"/>
                    <a:pt x="1423" y="2897"/>
                    <a:pt x="1423" y="2897"/>
                  </a:cubicBezTo>
                  <a:cubicBezTo>
                    <a:pt x="1273" y="2821"/>
                    <a:pt x="1170" y="2666"/>
                    <a:pt x="1170" y="2486"/>
                  </a:cubicBezTo>
                  <a:cubicBezTo>
                    <a:pt x="1170" y="2369"/>
                    <a:pt x="1214" y="2262"/>
                    <a:pt x="1286" y="2180"/>
                  </a:cubicBezTo>
                  <a:cubicBezTo>
                    <a:pt x="1291" y="2176"/>
                    <a:pt x="1295" y="2171"/>
                    <a:pt x="1300" y="2167"/>
                  </a:cubicBezTo>
                  <a:cubicBezTo>
                    <a:pt x="1088" y="1955"/>
                    <a:pt x="1088" y="1955"/>
                    <a:pt x="1088" y="1955"/>
                  </a:cubicBezTo>
                  <a:cubicBezTo>
                    <a:pt x="1087" y="1954"/>
                    <a:pt x="1087" y="1954"/>
                    <a:pt x="1087" y="1954"/>
                  </a:cubicBezTo>
                  <a:cubicBezTo>
                    <a:pt x="1082" y="1959"/>
                    <a:pt x="1077" y="1964"/>
                    <a:pt x="1072" y="1970"/>
                  </a:cubicBezTo>
                  <a:cubicBezTo>
                    <a:pt x="990" y="2046"/>
                    <a:pt x="881" y="2092"/>
                    <a:pt x="760" y="2092"/>
                  </a:cubicBezTo>
                  <a:cubicBezTo>
                    <a:pt x="585" y="2092"/>
                    <a:pt x="433" y="1994"/>
                    <a:pt x="355" y="1850"/>
                  </a:cubicBezTo>
                  <a:cubicBezTo>
                    <a:pt x="564" y="1641"/>
                    <a:pt x="564" y="1641"/>
                    <a:pt x="564" y="1641"/>
                  </a:cubicBezTo>
                  <a:cubicBezTo>
                    <a:pt x="349" y="1426"/>
                    <a:pt x="349" y="1426"/>
                    <a:pt x="349" y="1426"/>
                  </a:cubicBezTo>
                  <a:cubicBezTo>
                    <a:pt x="424" y="1275"/>
                    <a:pt x="580" y="1172"/>
                    <a:pt x="760" y="1172"/>
                  </a:cubicBezTo>
                  <a:cubicBezTo>
                    <a:pt x="878" y="1172"/>
                    <a:pt x="985" y="1216"/>
                    <a:pt x="1066" y="1289"/>
                  </a:cubicBezTo>
                  <a:cubicBezTo>
                    <a:pt x="1070" y="1293"/>
                    <a:pt x="1073" y="1296"/>
                    <a:pt x="1077" y="1300"/>
                  </a:cubicBezTo>
                  <a:cubicBezTo>
                    <a:pt x="1078" y="1299"/>
                    <a:pt x="1078" y="1299"/>
                    <a:pt x="1078" y="1299"/>
                  </a:cubicBezTo>
                  <a:cubicBezTo>
                    <a:pt x="1078" y="1300"/>
                    <a:pt x="1079" y="1301"/>
                    <a:pt x="1080" y="1301"/>
                  </a:cubicBezTo>
                  <a:cubicBezTo>
                    <a:pt x="1292" y="1089"/>
                    <a:pt x="1292" y="1089"/>
                    <a:pt x="1292" y="1089"/>
                  </a:cubicBezTo>
                  <a:cubicBezTo>
                    <a:pt x="1287" y="1084"/>
                    <a:pt x="1282" y="1079"/>
                    <a:pt x="1276" y="1074"/>
                  </a:cubicBezTo>
                  <a:cubicBezTo>
                    <a:pt x="1199" y="992"/>
                    <a:pt x="1152" y="882"/>
                    <a:pt x="1152" y="760"/>
                  </a:cubicBezTo>
                  <a:cubicBezTo>
                    <a:pt x="1152" y="584"/>
                    <a:pt x="1251" y="431"/>
                    <a:pt x="1396" y="354"/>
                  </a:cubicBezTo>
                  <a:cubicBezTo>
                    <a:pt x="1605" y="563"/>
                    <a:pt x="1605" y="563"/>
                    <a:pt x="1605" y="563"/>
                  </a:cubicBezTo>
                  <a:cubicBezTo>
                    <a:pt x="1819" y="349"/>
                    <a:pt x="1819" y="349"/>
                    <a:pt x="1819" y="349"/>
                  </a:cubicBezTo>
                  <a:cubicBezTo>
                    <a:pt x="1969" y="425"/>
                    <a:pt x="2072" y="580"/>
                    <a:pt x="2072" y="760"/>
                  </a:cubicBezTo>
                  <a:cubicBezTo>
                    <a:pt x="2072" y="877"/>
                    <a:pt x="2028" y="984"/>
                    <a:pt x="1956" y="1066"/>
                  </a:cubicBezTo>
                  <a:cubicBezTo>
                    <a:pt x="1951" y="1070"/>
                    <a:pt x="1947" y="1075"/>
                    <a:pt x="1942" y="1079"/>
                  </a:cubicBezTo>
                  <a:cubicBezTo>
                    <a:pt x="2048" y="1185"/>
                    <a:pt x="2048" y="1185"/>
                    <a:pt x="2048" y="1185"/>
                  </a:cubicBezTo>
                  <a:cubicBezTo>
                    <a:pt x="2155" y="1292"/>
                    <a:pt x="2155" y="1292"/>
                    <a:pt x="2155" y="1292"/>
                  </a:cubicBezTo>
                  <a:cubicBezTo>
                    <a:pt x="2160" y="1287"/>
                    <a:pt x="2165" y="1281"/>
                    <a:pt x="2170" y="1276"/>
                  </a:cubicBezTo>
                  <a:cubicBezTo>
                    <a:pt x="2252" y="1200"/>
                    <a:pt x="2361" y="1154"/>
                    <a:pt x="2482" y="1154"/>
                  </a:cubicBezTo>
                  <a:cubicBezTo>
                    <a:pt x="2658" y="1154"/>
                    <a:pt x="2811" y="1253"/>
                    <a:pt x="2888" y="1399"/>
                  </a:cubicBezTo>
                  <a:cubicBezTo>
                    <a:pt x="2679" y="1608"/>
                    <a:pt x="2679" y="1608"/>
                    <a:pt x="2679" y="1608"/>
                  </a:cubicBezTo>
                  <a:cubicBezTo>
                    <a:pt x="2893" y="1822"/>
                    <a:pt x="2893" y="1822"/>
                    <a:pt x="2893" y="1822"/>
                  </a:cubicBezTo>
                  <a:cubicBezTo>
                    <a:pt x="2817" y="1971"/>
                    <a:pt x="2661" y="2074"/>
                    <a:pt x="2482" y="2074"/>
                  </a:cubicBezTo>
                  <a:close/>
                </a:path>
              </a:pathLst>
            </a:custGeom>
            <a:solidFill>
              <a:schemeClr val="accent2"/>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4" name="情人节策划-6-5">
              <a:extLst>
                <a:ext uri="{FF2B5EF4-FFF2-40B4-BE49-F238E27FC236}">
                  <a16:creationId xmlns:a16="http://schemas.microsoft.com/office/drawing/2014/main" id="{4BFD2BE7-7BB8-4F68-B7BC-F00E4E9F7DAF}"/>
                </a:ext>
              </a:extLst>
            </p:cNvPr>
            <p:cNvSpPr/>
            <p:nvPr/>
          </p:nvSpPr>
          <p:spPr bwMode="auto">
            <a:xfrm flipH="1">
              <a:off x="1070679" y="4527800"/>
              <a:ext cx="117241" cy="117241"/>
            </a:xfrm>
            <a:prstGeom prst="ellipse">
              <a:avLst/>
            </a:prstGeom>
            <a:solidFill>
              <a:schemeClr val="accent4"/>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6" name="组合 5">
            <a:extLst>
              <a:ext uri="{FF2B5EF4-FFF2-40B4-BE49-F238E27FC236}">
                <a16:creationId xmlns:a16="http://schemas.microsoft.com/office/drawing/2014/main" id="{EA8CFD18-ADEA-4BFA-A2CC-E5E5F9DCF9CF}"/>
              </a:ext>
            </a:extLst>
          </p:cNvPr>
          <p:cNvGrpSpPr/>
          <p:nvPr/>
        </p:nvGrpSpPr>
        <p:grpSpPr>
          <a:xfrm>
            <a:off x="922529" y="5025074"/>
            <a:ext cx="3636420" cy="413963"/>
            <a:chOff x="922529" y="5025074"/>
            <a:chExt cx="3636420" cy="413963"/>
          </a:xfrm>
        </p:grpSpPr>
        <p:sp>
          <p:nvSpPr>
            <p:cNvPr id="17" name="情人节策划-6-6">
              <a:extLst>
                <a:ext uri="{FF2B5EF4-FFF2-40B4-BE49-F238E27FC236}">
                  <a16:creationId xmlns:a16="http://schemas.microsoft.com/office/drawing/2014/main" id="{E1E46416-EC7B-46DA-82FF-CE12589A23BB}"/>
                </a:ext>
              </a:extLst>
            </p:cNvPr>
            <p:cNvSpPr/>
            <p:nvPr/>
          </p:nvSpPr>
          <p:spPr>
            <a:xfrm flipH="1">
              <a:off x="1132822" y="5204493"/>
              <a:ext cx="2804892" cy="5512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8" name="情人节策划-6-7">
              <a:extLst>
                <a:ext uri="{FF2B5EF4-FFF2-40B4-BE49-F238E27FC236}">
                  <a16:creationId xmlns:a16="http://schemas.microsoft.com/office/drawing/2014/main" id="{A1207FA1-E27F-4230-945B-CDDD78B7AFFD}"/>
                </a:ext>
              </a:extLst>
            </p:cNvPr>
            <p:cNvSpPr/>
            <p:nvPr/>
          </p:nvSpPr>
          <p:spPr>
            <a:xfrm flipH="1">
              <a:off x="1132823" y="5204493"/>
              <a:ext cx="1598788" cy="55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9" name="情人节策划-6-8">
              <a:extLst>
                <a:ext uri="{FF2B5EF4-FFF2-40B4-BE49-F238E27FC236}">
                  <a16:creationId xmlns:a16="http://schemas.microsoft.com/office/drawing/2014/main" id="{6DF62A5B-71D2-4645-9AAB-83FC87BBDFDC}"/>
                </a:ext>
              </a:extLst>
            </p:cNvPr>
            <p:cNvSpPr txBox="1"/>
            <p:nvPr/>
          </p:nvSpPr>
          <p:spPr>
            <a:xfrm>
              <a:off x="4083394" y="5129686"/>
              <a:ext cx="475555" cy="204739"/>
            </a:xfrm>
            <a:prstGeom prst="rect">
              <a:avLst/>
            </a:prstGeom>
            <a:noFill/>
          </p:spPr>
          <p:txBody>
            <a:bodyPr vert="horz" wrap="none" anchor="t" anchorCtr="0">
              <a:prstTxWarp prst="textPlain">
                <a:avLst/>
              </a:prstTxWarp>
              <a:noAutofit/>
            </a:bodyPr>
            <a:lstStyle/>
            <a:p>
              <a:pPr defTabSz="914491">
                <a:defRPr/>
              </a:pPr>
              <a:r>
                <a:rPr lang="en-US" sz="6001">
                  <a:solidFill>
                    <a:schemeClr val="accent1"/>
                  </a:solidFill>
                  <a:latin typeface="思源黑体 CN Bold" panose="020B0800000000000000" charset="-122"/>
                  <a:ea typeface="思源黑体 CN Bold" panose="020B0800000000000000" charset="-122"/>
                  <a:cs typeface="思源黑体 CN Bold" panose="020B0800000000000000" charset="-122"/>
                </a:rPr>
                <a:t>57%</a:t>
              </a:r>
              <a:endParaRPr 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endParaRPr>
            </a:p>
          </p:txBody>
        </p:sp>
        <p:sp>
          <p:nvSpPr>
            <p:cNvPr id="23" name="情人节策划-6-9">
              <a:extLst>
                <a:ext uri="{FF2B5EF4-FFF2-40B4-BE49-F238E27FC236}">
                  <a16:creationId xmlns:a16="http://schemas.microsoft.com/office/drawing/2014/main" id="{E50BC9CB-BE95-43B6-9321-9D29E96D5CA7}"/>
                </a:ext>
              </a:extLst>
            </p:cNvPr>
            <p:cNvSpPr/>
            <p:nvPr/>
          </p:nvSpPr>
          <p:spPr bwMode="auto">
            <a:xfrm rot="18900000" flipH="1">
              <a:off x="922529" y="5025074"/>
              <a:ext cx="412516" cy="413963"/>
            </a:xfrm>
            <a:custGeom>
              <a:avLst/>
              <a:gdLst>
                <a:gd name="T0" fmla="*/ 2482 w 3242"/>
                <a:gd name="T1" fmla="*/ 854 h 3246"/>
                <a:gd name="T2" fmla="*/ 2365 w 3242"/>
                <a:gd name="T3" fmla="*/ 863 h 3246"/>
                <a:gd name="T4" fmla="*/ 2372 w 3242"/>
                <a:gd name="T5" fmla="*/ 760 h 3246"/>
                <a:gd name="T6" fmla="*/ 1612 w 3242"/>
                <a:gd name="T7" fmla="*/ 0 h 3246"/>
                <a:gd name="T8" fmla="*/ 852 w 3242"/>
                <a:gd name="T9" fmla="*/ 760 h 3246"/>
                <a:gd name="T10" fmla="*/ 861 w 3242"/>
                <a:gd name="T11" fmla="*/ 879 h 3246"/>
                <a:gd name="T12" fmla="*/ 760 w 3242"/>
                <a:gd name="T13" fmla="*/ 872 h 3246"/>
                <a:gd name="T14" fmla="*/ 0 w 3242"/>
                <a:gd name="T15" fmla="*/ 1632 h 3246"/>
                <a:gd name="T16" fmla="*/ 760 w 3242"/>
                <a:gd name="T17" fmla="*/ 2392 h 3246"/>
                <a:gd name="T18" fmla="*/ 877 w 3242"/>
                <a:gd name="T19" fmla="*/ 2383 h 3246"/>
                <a:gd name="T20" fmla="*/ 870 w 3242"/>
                <a:gd name="T21" fmla="*/ 2486 h 3246"/>
                <a:gd name="T22" fmla="*/ 1630 w 3242"/>
                <a:gd name="T23" fmla="*/ 3246 h 3246"/>
                <a:gd name="T24" fmla="*/ 2390 w 3242"/>
                <a:gd name="T25" fmla="*/ 2486 h 3246"/>
                <a:gd name="T26" fmla="*/ 2381 w 3242"/>
                <a:gd name="T27" fmla="*/ 2367 h 3246"/>
                <a:gd name="T28" fmla="*/ 2482 w 3242"/>
                <a:gd name="T29" fmla="*/ 2374 h 3246"/>
                <a:gd name="T30" fmla="*/ 3242 w 3242"/>
                <a:gd name="T31" fmla="*/ 1614 h 3246"/>
                <a:gd name="T32" fmla="*/ 2482 w 3242"/>
                <a:gd name="T33" fmla="*/ 854 h 3246"/>
                <a:gd name="T34" fmla="*/ 2482 w 3242"/>
                <a:gd name="T35" fmla="*/ 2074 h 3246"/>
                <a:gd name="T36" fmla="*/ 2176 w 3242"/>
                <a:gd name="T37" fmla="*/ 1957 h 3246"/>
                <a:gd name="T38" fmla="*/ 2165 w 3242"/>
                <a:gd name="T39" fmla="*/ 1946 h 3246"/>
                <a:gd name="T40" fmla="*/ 2164 w 3242"/>
                <a:gd name="T41" fmla="*/ 1947 h 3246"/>
                <a:gd name="T42" fmla="*/ 2162 w 3242"/>
                <a:gd name="T43" fmla="*/ 1945 h 3246"/>
                <a:gd name="T44" fmla="*/ 1950 w 3242"/>
                <a:gd name="T45" fmla="*/ 2157 h 3246"/>
                <a:gd name="T46" fmla="*/ 1966 w 3242"/>
                <a:gd name="T47" fmla="*/ 2172 h 3246"/>
                <a:gd name="T48" fmla="*/ 2090 w 3242"/>
                <a:gd name="T49" fmla="*/ 2486 h 3246"/>
                <a:gd name="T50" fmla="*/ 1847 w 3242"/>
                <a:gd name="T51" fmla="*/ 2891 h 3246"/>
                <a:gd name="T52" fmla="*/ 1638 w 3242"/>
                <a:gd name="T53" fmla="*/ 2682 h 3246"/>
                <a:gd name="T54" fmla="*/ 1423 w 3242"/>
                <a:gd name="T55" fmla="*/ 2897 h 3246"/>
                <a:gd name="T56" fmla="*/ 1170 w 3242"/>
                <a:gd name="T57" fmla="*/ 2486 h 3246"/>
                <a:gd name="T58" fmla="*/ 1286 w 3242"/>
                <a:gd name="T59" fmla="*/ 2180 h 3246"/>
                <a:gd name="T60" fmla="*/ 1300 w 3242"/>
                <a:gd name="T61" fmla="*/ 2167 h 3246"/>
                <a:gd name="T62" fmla="*/ 1088 w 3242"/>
                <a:gd name="T63" fmla="*/ 1955 h 3246"/>
                <a:gd name="T64" fmla="*/ 1087 w 3242"/>
                <a:gd name="T65" fmla="*/ 1954 h 3246"/>
                <a:gd name="T66" fmla="*/ 1072 w 3242"/>
                <a:gd name="T67" fmla="*/ 1970 h 3246"/>
                <a:gd name="T68" fmla="*/ 760 w 3242"/>
                <a:gd name="T69" fmla="*/ 2092 h 3246"/>
                <a:gd name="T70" fmla="*/ 355 w 3242"/>
                <a:gd name="T71" fmla="*/ 1850 h 3246"/>
                <a:gd name="T72" fmla="*/ 564 w 3242"/>
                <a:gd name="T73" fmla="*/ 1641 h 3246"/>
                <a:gd name="T74" fmla="*/ 349 w 3242"/>
                <a:gd name="T75" fmla="*/ 1426 h 3246"/>
                <a:gd name="T76" fmla="*/ 760 w 3242"/>
                <a:gd name="T77" fmla="*/ 1172 h 3246"/>
                <a:gd name="T78" fmla="*/ 1066 w 3242"/>
                <a:gd name="T79" fmla="*/ 1289 h 3246"/>
                <a:gd name="T80" fmla="*/ 1077 w 3242"/>
                <a:gd name="T81" fmla="*/ 1300 h 3246"/>
                <a:gd name="T82" fmla="*/ 1078 w 3242"/>
                <a:gd name="T83" fmla="*/ 1299 h 3246"/>
                <a:gd name="T84" fmla="*/ 1080 w 3242"/>
                <a:gd name="T85" fmla="*/ 1301 h 3246"/>
                <a:gd name="T86" fmla="*/ 1292 w 3242"/>
                <a:gd name="T87" fmla="*/ 1089 h 3246"/>
                <a:gd name="T88" fmla="*/ 1276 w 3242"/>
                <a:gd name="T89" fmla="*/ 1074 h 3246"/>
                <a:gd name="T90" fmla="*/ 1152 w 3242"/>
                <a:gd name="T91" fmla="*/ 760 h 3246"/>
                <a:gd name="T92" fmla="*/ 1396 w 3242"/>
                <a:gd name="T93" fmla="*/ 354 h 3246"/>
                <a:gd name="T94" fmla="*/ 1605 w 3242"/>
                <a:gd name="T95" fmla="*/ 563 h 3246"/>
                <a:gd name="T96" fmla="*/ 1819 w 3242"/>
                <a:gd name="T97" fmla="*/ 349 h 3246"/>
                <a:gd name="T98" fmla="*/ 2072 w 3242"/>
                <a:gd name="T99" fmla="*/ 760 h 3246"/>
                <a:gd name="T100" fmla="*/ 1956 w 3242"/>
                <a:gd name="T101" fmla="*/ 1066 h 3246"/>
                <a:gd name="T102" fmla="*/ 1942 w 3242"/>
                <a:gd name="T103" fmla="*/ 1079 h 3246"/>
                <a:gd name="T104" fmla="*/ 2048 w 3242"/>
                <a:gd name="T105" fmla="*/ 1185 h 3246"/>
                <a:gd name="T106" fmla="*/ 2155 w 3242"/>
                <a:gd name="T107" fmla="*/ 1292 h 3246"/>
                <a:gd name="T108" fmla="*/ 2170 w 3242"/>
                <a:gd name="T109" fmla="*/ 1276 h 3246"/>
                <a:gd name="T110" fmla="*/ 2482 w 3242"/>
                <a:gd name="T111" fmla="*/ 1154 h 3246"/>
                <a:gd name="T112" fmla="*/ 2888 w 3242"/>
                <a:gd name="T113" fmla="*/ 1399 h 3246"/>
                <a:gd name="T114" fmla="*/ 2679 w 3242"/>
                <a:gd name="T115" fmla="*/ 1608 h 3246"/>
                <a:gd name="T116" fmla="*/ 2893 w 3242"/>
                <a:gd name="T117" fmla="*/ 1822 h 3246"/>
                <a:gd name="T118" fmla="*/ 2482 w 3242"/>
                <a:gd name="T119" fmla="*/ 2074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2" h="3246">
                  <a:moveTo>
                    <a:pt x="2482" y="854"/>
                  </a:moveTo>
                  <a:cubicBezTo>
                    <a:pt x="2442" y="854"/>
                    <a:pt x="2403" y="857"/>
                    <a:pt x="2365" y="863"/>
                  </a:cubicBezTo>
                  <a:cubicBezTo>
                    <a:pt x="2370" y="829"/>
                    <a:pt x="2372" y="795"/>
                    <a:pt x="2372" y="760"/>
                  </a:cubicBezTo>
                  <a:cubicBezTo>
                    <a:pt x="2372" y="340"/>
                    <a:pt x="2032" y="0"/>
                    <a:pt x="1612" y="0"/>
                  </a:cubicBezTo>
                  <a:cubicBezTo>
                    <a:pt x="1192" y="0"/>
                    <a:pt x="852" y="340"/>
                    <a:pt x="852" y="760"/>
                  </a:cubicBezTo>
                  <a:cubicBezTo>
                    <a:pt x="852" y="800"/>
                    <a:pt x="855" y="840"/>
                    <a:pt x="861" y="879"/>
                  </a:cubicBezTo>
                  <a:cubicBezTo>
                    <a:pt x="828" y="874"/>
                    <a:pt x="794" y="872"/>
                    <a:pt x="760" y="872"/>
                  </a:cubicBezTo>
                  <a:cubicBezTo>
                    <a:pt x="340" y="872"/>
                    <a:pt x="0" y="1212"/>
                    <a:pt x="0" y="1632"/>
                  </a:cubicBezTo>
                  <a:cubicBezTo>
                    <a:pt x="0" y="2052"/>
                    <a:pt x="340" y="2392"/>
                    <a:pt x="760" y="2392"/>
                  </a:cubicBezTo>
                  <a:cubicBezTo>
                    <a:pt x="800" y="2392"/>
                    <a:pt x="839" y="2389"/>
                    <a:pt x="877" y="2383"/>
                  </a:cubicBezTo>
                  <a:cubicBezTo>
                    <a:pt x="872" y="2417"/>
                    <a:pt x="870" y="2451"/>
                    <a:pt x="870" y="2486"/>
                  </a:cubicBezTo>
                  <a:cubicBezTo>
                    <a:pt x="870" y="2906"/>
                    <a:pt x="1210" y="3246"/>
                    <a:pt x="1630" y="3246"/>
                  </a:cubicBezTo>
                  <a:cubicBezTo>
                    <a:pt x="2050" y="3246"/>
                    <a:pt x="2390" y="2906"/>
                    <a:pt x="2390" y="2486"/>
                  </a:cubicBezTo>
                  <a:cubicBezTo>
                    <a:pt x="2390" y="2446"/>
                    <a:pt x="2387" y="2406"/>
                    <a:pt x="2381" y="2367"/>
                  </a:cubicBezTo>
                  <a:cubicBezTo>
                    <a:pt x="2414" y="2372"/>
                    <a:pt x="2448" y="2374"/>
                    <a:pt x="2482" y="2374"/>
                  </a:cubicBezTo>
                  <a:cubicBezTo>
                    <a:pt x="2902" y="2374"/>
                    <a:pt x="3242" y="2034"/>
                    <a:pt x="3242" y="1614"/>
                  </a:cubicBezTo>
                  <a:cubicBezTo>
                    <a:pt x="3242" y="1194"/>
                    <a:pt x="2902" y="854"/>
                    <a:pt x="2482" y="854"/>
                  </a:cubicBezTo>
                  <a:close/>
                  <a:moveTo>
                    <a:pt x="2482" y="2074"/>
                  </a:moveTo>
                  <a:cubicBezTo>
                    <a:pt x="2364" y="2074"/>
                    <a:pt x="2257" y="2030"/>
                    <a:pt x="2176" y="1957"/>
                  </a:cubicBezTo>
                  <a:cubicBezTo>
                    <a:pt x="2172" y="1953"/>
                    <a:pt x="2168" y="1950"/>
                    <a:pt x="2165" y="1946"/>
                  </a:cubicBezTo>
                  <a:cubicBezTo>
                    <a:pt x="2164" y="1947"/>
                    <a:pt x="2164" y="1947"/>
                    <a:pt x="2164" y="1947"/>
                  </a:cubicBezTo>
                  <a:cubicBezTo>
                    <a:pt x="2164" y="1946"/>
                    <a:pt x="2163" y="1945"/>
                    <a:pt x="2162" y="1945"/>
                  </a:cubicBezTo>
                  <a:cubicBezTo>
                    <a:pt x="1950" y="2157"/>
                    <a:pt x="1950" y="2157"/>
                    <a:pt x="1950" y="2157"/>
                  </a:cubicBezTo>
                  <a:cubicBezTo>
                    <a:pt x="1955" y="2162"/>
                    <a:pt x="1960" y="2167"/>
                    <a:pt x="1966" y="2172"/>
                  </a:cubicBezTo>
                  <a:cubicBezTo>
                    <a:pt x="2043" y="2254"/>
                    <a:pt x="2090" y="2364"/>
                    <a:pt x="2090" y="2486"/>
                  </a:cubicBezTo>
                  <a:cubicBezTo>
                    <a:pt x="2090" y="2661"/>
                    <a:pt x="1992" y="2814"/>
                    <a:pt x="1847" y="2891"/>
                  </a:cubicBezTo>
                  <a:cubicBezTo>
                    <a:pt x="1638" y="2682"/>
                    <a:pt x="1638" y="2682"/>
                    <a:pt x="1638" y="2682"/>
                  </a:cubicBezTo>
                  <a:cubicBezTo>
                    <a:pt x="1423" y="2897"/>
                    <a:pt x="1423" y="2897"/>
                    <a:pt x="1423" y="2897"/>
                  </a:cubicBezTo>
                  <a:cubicBezTo>
                    <a:pt x="1273" y="2821"/>
                    <a:pt x="1170" y="2666"/>
                    <a:pt x="1170" y="2486"/>
                  </a:cubicBezTo>
                  <a:cubicBezTo>
                    <a:pt x="1170" y="2369"/>
                    <a:pt x="1214" y="2262"/>
                    <a:pt x="1286" y="2180"/>
                  </a:cubicBezTo>
                  <a:cubicBezTo>
                    <a:pt x="1291" y="2176"/>
                    <a:pt x="1295" y="2171"/>
                    <a:pt x="1300" y="2167"/>
                  </a:cubicBezTo>
                  <a:cubicBezTo>
                    <a:pt x="1088" y="1955"/>
                    <a:pt x="1088" y="1955"/>
                    <a:pt x="1088" y="1955"/>
                  </a:cubicBezTo>
                  <a:cubicBezTo>
                    <a:pt x="1087" y="1954"/>
                    <a:pt x="1087" y="1954"/>
                    <a:pt x="1087" y="1954"/>
                  </a:cubicBezTo>
                  <a:cubicBezTo>
                    <a:pt x="1082" y="1959"/>
                    <a:pt x="1077" y="1964"/>
                    <a:pt x="1072" y="1970"/>
                  </a:cubicBezTo>
                  <a:cubicBezTo>
                    <a:pt x="990" y="2046"/>
                    <a:pt x="881" y="2092"/>
                    <a:pt x="760" y="2092"/>
                  </a:cubicBezTo>
                  <a:cubicBezTo>
                    <a:pt x="585" y="2092"/>
                    <a:pt x="433" y="1994"/>
                    <a:pt x="355" y="1850"/>
                  </a:cubicBezTo>
                  <a:cubicBezTo>
                    <a:pt x="564" y="1641"/>
                    <a:pt x="564" y="1641"/>
                    <a:pt x="564" y="1641"/>
                  </a:cubicBezTo>
                  <a:cubicBezTo>
                    <a:pt x="349" y="1426"/>
                    <a:pt x="349" y="1426"/>
                    <a:pt x="349" y="1426"/>
                  </a:cubicBezTo>
                  <a:cubicBezTo>
                    <a:pt x="424" y="1275"/>
                    <a:pt x="580" y="1172"/>
                    <a:pt x="760" y="1172"/>
                  </a:cubicBezTo>
                  <a:cubicBezTo>
                    <a:pt x="878" y="1172"/>
                    <a:pt x="985" y="1216"/>
                    <a:pt x="1066" y="1289"/>
                  </a:cubicBezTo>
                  <a:cubicBezTo>
                    <a:pt x="1070" y="1293"/>
                    <a:pt x="1073" y="1296"/>
                    <a:pt x="1077" y="1300"/>
                  </a:cubicBezTo>
                  <a:cubicBezTo>
                    <a:pt x="1078" y="1299"/>
                    <a:pt x="1078" y="1299"/>
                    <a:pt x="1078" y="1299"/>
                  </a:cubicBezTo>
                  <a:cubicBezTo>
                    <a:pt x="1078" y="1300"/>
                    <a:pt x="1079" y="1301"/>
                    <a:pt x="1080" y="1301"/>
                  </a:cubicBezTo>
                  <a:cubicBezTo>
                    <a:pt x="1292" y="1089"/>
                    <a:pt x="1292" y="1089"/>
                    <a:pt x="1292" y="1089"/>
                  </a:cubicBezTo>
                  <a:cubicBezTo>
                    <a:pt x="1287" y="1084"/>
                    <a:pt x="1282" y="1079"/>
                    <a:pt x="1276" y="1074"/>
                  </a:cubicBezTo>
                  <a:cubicBezTo>
                    <a:pt x="1199" y="992"/>
                    <a:pt x="1152" y="882"/>
                    <a:pt x="1152" y="760"/>
                  </a:cubicBezTo>
                  <a:cubicBezTo>
                    <a:pt x="1152" y="584"/>
                    <a:pt x="1251" y="431"/>
                    <a:pt x="1396" y="354"/>
                  </a:cubicBezTo>
                  <a:cubicBezTo>
                    <a:pt x="1605" y="563"/>
                    <a:pt x="1605" y="563"/>
                    <a:pt x="1605" y="563"/>
                  </a:cubicBezTo>
                  <a:cubicBezTo>
                    <a:pt x="1819" y="349"/>
                    <a:pt x="1819" y="349"/>
                    <a:pt x="1819" y="349"/>
                  </a:cubicBezTo>
                  <a:cubicBezTo>
                    <a:pt x="1969" y="425"/>
                    <a:pt x="2072" y="580"/>
                    <a:pt x="2072" y="760"/>
                  </a:cubicBezTo>
                  <a:cubicBezTo>
                    <a:pt x="2072" y="877"/>
                    <a:pt x="2028" y="984"/>
                    <a:pt x="1956" y="1066"/>
                  </a:cubicBezTo>
                  <a:cubicBezTo>
                    <a:pt x="1951" y="1070"/>
                    <a:pt x="1947" y="1075"/>
                    <a:pt x="1942" y="1079"/>
                  </a:cubicBezTo>
                  <a:cubicBezTo>
                    <a:pt x="2048" y="1185"/>
                    <a:pt x="2048" y="1185"/>
                    <a:pt x="2048" y="1185"/>
                  </a:cubicBezTo>
                  <a:cubicBezTo>
                    <a:pt x="2155" y="1292"/>
                    <a:pt x="2155" y="1292"/>
                    <a:pt x="2155" y="1292"/>
                  </a:cubicBezTo>
                  <a:cubicBezTo>
                    <a:pt x="2160" y="1287"/>
                    <a:pt x="2165" y="1281"/>
                    <a:pt x="2170" y="1276"/>
                  </a:cubicBezTo>
                  <a:cubicBezTo>
                    <a:pt x="2252" y="1200"/>
                    <a:pt x="2361" y="1154"/>
                    <a:pt x="2482" y="1154"/>
                  </a:cubicBezTo>
                  <a:cubicBezTo>
                    <a:pt x="2658" y="1154"/>
                    <a:pt x="2811" y="1253"/>
                    <a:pt x="2888" y="1399"/>
                  </a:cubicBezTo>
                  <a:cubicBezTo>
                    <a:pt x="2679" y="1608"/>
                    <a:pt x="2679" y="1608"/>
                    <a:pt x="2679" y="1608"/>
                  </a:cubicBezTo>
                  <a:cubicBezTo>
                    <a:pt x="2893" y="1822"/>
                    <a:pt x="2893" y="1822"/>
                    <a:pt x="2893" y="1822"/>
                  </a:cubicBezTo>
                  <a:cubicBezTo>
                    <a:pt x="2817" y="1971"/>
                    <a:pt x="2661" y="2074"/>
                    <a:pt x="2482" y="2074"/>
                  </a:cubicBezTo>
                  <a:close/>
                </a:path>
              </a:pathLst>
            </a:custGeom>
            <a:solidFill>
              <a:schemeClr val="accent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5" name="情人节策划-6-10">
              <a:extLst>
                <a:ext uri="{FF2B5EF4-FFF2-40B4-BE49-F238E27FC236}">
                  <a16:creationId xmlns:a16="http://schemas.microsoft.com/office/drawing/2014/main" id="{6D455744-02C9-413A-B307-9563C9C1BE22}"/>
                </a:ext>
              </a:extLst>
            </p:cNvPr>
            <p:cNvSpPr/>
            <p:nvPr/>
          </p:nvSpPr>
          <p:spPr bwMode="auto">
            <a:xfrm flipH="1">
              <a:off x="1070679" y="5173435"/>
              <a:ext cx="117241" cy="117241"/>
            </a:xfrm>
            <a:prstGeom prst="ellipse">
              <a:avLst/>
            </a:prstGeom>
            <a:solidFill>
              <a:schemeClr val="accent3"/>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3" name="组合 2">
            <a:extLst>
              <a:ext uri="{FF2B5EF4-FFF2-40B4-BE49-F238E27FC236}">
                <a16:creationId xmlns:a16="http://schemas.microsoft.com/office/drawing/2014/main" id="{962970CC-8D23-42D6-89EB-92A147FEC80C}"/>
              </a:ext>
            </a:extLst>
          </p:cNvPr>
          <p:cNvGrpSpPr/>
          <p:nvPr/>
        </p:nvGrpSpPr>
        <p:grpSpPr>
          <a:xfrm>
            <a:off x="920510" y="3088171"/>
            <a:ext cx="3640449" cy="413963"/>
            <a:chOff x="920510" y="3088171"/>
            <a:chExt cx="3640449" cy="413963"/>
          </a:xfrm>
        </p:grpSpPr>
        <p:sp>
          <p:nvSpPr>
            <p:cNvPr id="8" name="情人节策划-6-11">
              <a:extLst>
                <a:ext uri="{FF2B5EF4-FFF2-40B4-BE49-F238E27FC236}">
                  <a16:creationId xmlns:a16="http://schemas.microsoft.com/office/drawing/2014/main" id="{0BFD6DEE-33B2-46AC-9C71-6F14B1775639}"/>
                </a:ext>
              </a:extLst>
            </p:cNvPr>
            <p:cNvSpPr/>
            <p:nvPr/>
          </p:nvSpPr>
          <p:spPr>
            <a:xfrm flipH="1">
              <a:off x="1120091" y="3267590"/>
              <a:ext cx="2804892" cy="5512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b="1">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9" name="情人节策划-6-12">
              <a:extLst>
                <a:ext uri="{FF2B5EF4-FFF2-40B4-BE49-F238E27FC236}">
                  <a16:creationId xmlns:a16="http://schemas.microsoft.com/office/drawing/2014/main" id="{FFC9D05B-3F5F-4773-90DE-F163788BF07E}"/>
                </a:ext>
              </a:extLst>
            </p:cNvPr>
            <p:cNvSpPr/>
            <p:nvPr/>
          </p:nvSpPr>
          <p:spPr>
            <a:xfrm flipH="1">
              <a:off x="1120091" y="3267590"/>
              <a:ext cx="1935376" cy="551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b="1">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0" name="情人节策划-6-13">
              <a:extLst>
                <a:ext uri="{FF2B5EF4-FFF2-40B4-BE49-F238E27FC236}">
                  <a16:creationId xmlns:a16="http://schemas.microsoft.com/office/drawing/2014/main" id="{C235C81D-071E-4DBA-844C-7AF2FDF0451D}"/>
                </a:ext>
              </a:extLst>
            </p:cNvPr>
            <p:cNvSpPr txBox="1"/>
            <p:nvPr/>
          </p:nvSpPr>
          <p:spPr>
            <a:xfrm>
              <a:off x="4085404" y="3192783"/>
              <a:ext cx="475555" cy="204739"/>
            </a:xfrm>
            <a:prstGeom prst="rect">
              <a:avLst/>
            </a:prstGeom>
            <a:noFill/>
          </p:spPr>
          <p:txBody>
            <a:bodyPr vert="horz" wrap="none" anchor="t" anchorCtr="0">
              <a:prstTxWarp prst="textPlain">
                <a:avLst/>
              </a:prstTxWarp>
              <a:noAutofit/>
            </a:bodyPr>
            <a:lstStyle/>
            <a:p>
              <a:pPr defTabSz="914491">
                <a:defRPr/>
              </a:pPr>
              <a:r>
                <a:rPr lang="en-US" sz="6001" dirty="0">
                  <a:solidFill>
                    <a:schemeClr val="accent2"/>
                  </a:solidFill>
                  <a:latin typeface="思源黑体 CN Bold" panose="020B0800000000000000" charset="-122"/>
                  <a:ea typeface="思源黑体 CN Bold" panose="020B0800000000000000" charset="-122"/>
                  <a:cs typeface="思源黑体 CN Bold" panose="020B0800000000000000" charset="-122"/>
                </a:rPr>
                <a:t>69%</a:t>
              </a:r>
            </a:p>
          </p:txBody>
        </p:sp>
        <p:sp>
          <p:nvSpPr>
            <p:cNvPr id="20" name="情人节策划-6-14">
              <a:extLst>
                <a:ext uri="{FF2B5EF4-FFF2-40B4-BE49-F238E27FC236}">
                  <a16:creationId xmlns:a16="http://schemas.microsoft.com/office/drawing/2014/main" id="{8E6EE3F3-FACC-4437-A496-4ECFBD047C9F}"/>
                </a:ext>
              </a:extLst>
            </p:cNvPr>
            <p:cNvSpPr/>
            <p:nvPr/>
          </p:nvSpPr>
          <p:spPr bwMode="auto">
            <a:xfrm rot="18900000" flipH="1">
              <a:off x="920510" y="3088171"/>
              <a:ext cx="412516" cy="413963"/>
            </a:xfrm>
            <a:custGeom>
              <a:avLst/>
              <a:gdLst>
                <a:gd name="T0" fmla="*/ 2482 w 3242"/>
                <a:gd name="T1" fmla="*/ 854 h 3246"/>
                <a:gd name="T2" fmla="*/ 2365 w 3242"/>
                <a:gd name="T3" fmla="*/ 863 h 3246"/>
                <a:gd name="T4" fmla="*/ 2372 w 3242"/>
                <a:gd name="T5" fmla="*/ 760 h 3246"/>
                <a:gd name="T6" fmla="*/ 1612 w 3242"/>
                <a:gd name="T7" fmla="*/ 0 h 3246"/>
                <a:gd name="T8" fmla="*/ 852 w 3242"/>
                <a:gd name="T9" fmla="*/ 760 h 3246"/>
                <a:gd name="T10" fmla="*/ 861 w 3242"/>
                <a:gd name="T11" fmla="*/ 879 h 3246"/>
                <a:gd name="T12" fmla="*/ 760 w 3242"/>
                <a:gd name="T13" fmla="*/ 872 h 3246"/>
                <a:gd name="T14" fmla="*/ 0 w 3242"/>
                <a:gd name="T15" fmla="*/ 1632 h 3246"/>
                <a:gd name="T16" fmla="*/ 760 w 3242"/>
                <a:gd name="T17" fmla="*/ 2392 h 3246"/>
                <a:gd name="T18" fmla="*/ 877 w 3242"/>
                <a:gd name="T19" fmla="*/ 2383 h 3246"/>
                <a:gd name="T20" fmla="*/ 870 w 3242"/>
                <a:gd name="T21" fmla="*/ 2486 h 3246"/>
                <a:gd name="T22" fmla="*/ 1630 w 3242"/>
                <a:gd name="T23" fmla="*/ 3246 h 3246"/>
                <a:gd name="T24" fmla="*/ 2390 w 3242"/>
                <a:gd name="T25" fmla="*/ 2486 h 3246"/>
                <a:gd name="T26" fmla="*/ 2381 w 3242"/>
                <a:gd name="T27" fmla="*/ 2367 h 3246"/>
                <a:gd name="T28" fmla="*/ 2482 w 3242"/>
                <a:gd name="T29" fmla="*/ 2374 h 3246"/>
                <a:gd name="T30" fmla="*/ 3242 w 3242"/>
                <a:gd name="T31" fmla="*/ 1614 h 3246"/>
                <a:gd name="T32" fmla="*/ 2482 w 3242"/>
                <a:gd name="T33" fmla="*/ 854 h 3246"/>
                <a:gd name="T34" fmla="*/ 2482 w 3242"/>
                <a:gd name="T35" fmla="*/ 2074 h 3246"/>
                <a:gd name="T36" fmla="*/ 2176 w 3242"/>
                <a:gd name="T37" fmla="*/ 1957 h 3246"/>
                <a:gd name="T38" fmla="*/ 2165 w 3242"/>
                <a:gd name="T39" fmla="*/ 1946 h 3246"/>
                <a:gd name="T40" fmla="*/ 2164 w 3242"/>
                <a:gd name="T41" fmla="*/ 1947 h 3246"/>
                <a:gd name="T42" fmla="*/ 2162 w 3242"/>
                <a:gd name="T43" fmla="*/ 1945 h 3246"/>
                <a:gd name="T44" fmla="*/ 1950 w 3242"/>
                <a:gd name="T45" fmla="*/ 2157 h 3246"/>
                <a:gd name="T46" fmla="*/ 1966 w 3242"/>
                <a:gd name="T47" fmla="*/ 2172 h 3246"/>
                <a:gd name="T48" fmla="*/ 2090 w 3242"/>
                <a:gd name="T49" fmla="*/ 2486 h 3246"/>
                <a:gd name="T50" fmla="*/ 1847 w 3242"/>
                <a:gd name="T51" fmla="*/ 2891 h 3246"/>
                <a:gd name="T52" fmla="*/ 1638 w 3242"/>
                <a:gd name="T53" fmla="*/ 2682 h 3246"/>
                <a:gd name="T54" fmla="*/ 1423 w 3242"/>
                <a:gd name="T55" fmla="*/ 2897 h 3246"/>
                <a:gd name="T56" fmla="*/ 1170 w 3242"/>
                <a:gd name="T57" fmla="*/ 2486 h 3246"/>
                <a:gd name="T58" fmla="*/ 1286 w 3242"/>
                <a:gd name="T59" fmla="*/ 2180 h 3246"/>
                <a:gd name="T60" fmla="*/ 1300 w 3242"/>
                <a:gd name="T61" fmla="*/ 2167 h 3246"/>
                <a:gd name="T62" fmla="*/ 1088 w 3242"/>
                <a:gd name="T63" fmla="*/ 1955 h 3246"/>
                <a:gd name="T64" fmla="*/ 1087 w 3242"/>
                <a:gd name="T65" fmla="*/ 1954 h 3246"/>
                <a:gd name="T66" fmla="*/ 1072 w 3242"/>
                <a:gd name="T67" fmla="*/ 1970 h 3246"/>
                <a:gd name="T68" fmla="*/ 760 w 3242"/>
                <a:gd name="T69" fmla="*/ 2092 h 3246"/>
                <a:gd name="T70" fmla="*/ 355 w 3242"/>
                <a:gd name="T71" fmla="*/ 1850 h 3246"/>
                <a:gd name="T72" fmla="*/ 564 w 3242"/>
                <a:gd name="T73" fmla="*/ 1641 h 3246"/>
                <a:gd name="T74" fmla="*/ 349 w 3242"/>
                <a:gd name="T75" fmla="*/ 1426 h 3246"/>
                <a:gd name="T76" fmla="*/ 760 w 3242"/>
                <a:gd name="T77" fmla="*/ 1172 h 3246"/>
                <a:gd name="T78" fmla="*/ 1066 w 3242"/>
                <a:gd name="T79" fmla="*/ 1289 h 3246"/>
                <a:gd name="T80" fmla="*/ 1077 w 3242"/>
                <a:gd name="T81" fmla="*/ 1300 h 3246"/>
                <a:gd name="T82" fmla="*/ 1078 w 3242"/>
                <a:gd name="T83" fmla="*/ 1299 h 3246"/>
                <a:gd name="T84" fmla="*/ 1080 w 3242"/>
                <a:gd name="T85" fmla="*/ 1301 h 3246"/>
                <a:gd name="T86" fmla="*/ 1292 w 3242"/>
                <a:gd name="T87" fmla="*/ 1089 h 3246"/>
                <a:gd name="T88" fmla="*/ 1276 w 3242"/>
                <a:gd name="T89" fmla="*/ 1074 h 3246"/>
                <a:gd name="T90" fmla="*/ 1152 w 3242"/>
                <a:gd name="T91" fmla="*/ 760 h 3246"/>
                <a:gd name="T92" fmla="*/ 1396 w 3242"/>
                <a:gd name="T93" fmla="*/ 354 h 3246"/>
                <a:gd name="T94" fmla="*/ 1605 w 3242"/>
                <a:gd name="T95" fmla="*/ 563 h 3246"/>
                <a:gd name="T96" fmla="*/ 1819 w 3242"/>
                <a:gd name="T97" fmla="*/ 349 h 3246"/>
                <a:gd name="T98" fmla="*/ 2072 w 3242"/>
                <a:gd name="T99" fmla="*/ 760 h 3246"/>
                <a:gd name="T100" fmla="*/ 1956 w 3242"/>
                <a:gd name="T101" fmla="*/ 1066 h 3246"/>
                <a:gd name="T102" fmla="*/ 1942 w 3242"/>
                <a:gd name="T103" fmla="*/ 1079 h 3246"/>
                <a:gd name="T104" fmla="*/ 2048 w 3242"/>
                <a:gd name="T105" fmla="*/ 1185 h 3246"/>
                <a:gd name="T106" fmla="*/ 2155 w 3242"/>
                <a:gd name="T107" fmla="*/ 1292 h 3246"/>
                <a:gd name="T108" fmla="*/ 2170 w 3242"/>
                <a:gd name="T109" fmla="*/ 1276 h 3246"/>
                <a:gd name="T110" fmla="*/ 2482 w 3242"/>
                <a:gd name="T111" fmla="*/ 1154 h 3246"/>
                <a:gd name="T112" fmla="*/ 2888 w 3242"/>
                <a:gd name="T113" fmla="*/ 1399 h 3246"/>
                <a:gd name="T114" fmla="*/ 2679 w 3242"/>
                <a:gd name="T115" fmla="*/ 1608 h 3246"/>
                <a:gd name="T116" fmla="*/ 2893 w 3242"/>
                <a:gd name="T117" fmla="*/ 1822 h 3246"/>
                <a:gd name="T118" fmla="*/ 2482 w 3242"/>
                <a:gd name="T119" fmla="*/ 2074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2" h="3246">
                  <a:moveTo>
                    <a:pt x="2482" y="854"/>
                  </a:moveTo>
                  <a:cubicBezTo>
                    <a:pt x="2442" y="854"/>
                    <a:pt x="2403" y="857"/>
                    <a:pt x="2365" y="863"/>
                  </a:cubicBezTo>
                  <a:cubicBezTo>
                    <a:pt x="2370" y="829"/>
                    <a:pt x="2372" y="795"/>
                    <a:pt x="2372" y="760"/>
                  </a:cubicBezTo>
                  <a:cubicBezTo>
                    <a:pt x="2372" y="340"/>
                    <a:pt x="2032" y="0"/>
                    <a:pt x="1612" y="0"/>
                  </a:cubicBezTo>
                  <a:cubicBezTo>
                    <a:pt x="1192" y="0"/>
                    <a:pt x="852" y="340"/>
                    <a:pt x="852" y="760"/>
                  </a:cubicBezTo>
                  <a:cubicBezTo>
                    <a:pt x="852" y="800"/>
                    <a:pt x="855" y="840"/>
                    <a:pt x="861" y="879"/>
                  </a:cubicBezTo>
                  <a:cubicBezTo>
                    <a:pt x="828" y="874"/>
                    <a:pt x="794" y="872"/>
                    <a:pt x="760" y="872"/>
                  </a:cubicBezTo>
                  <a:cubicBezTo>
                    <a:pt x="340" y="872"/>
                    <a:pt x="0" y="1212"/>
                    <a:pt x="0" y="1632"/>
                  </a:cubicBezTo>
                  <a:cubicBezTo>
                    <a:pt x="0" y="2052"/>
                    <a:pt x="340" y="2392"/>
                    <a:pt x="760" y="2392"/>
                  </a:cubicBezTo>
                  <a:cubicBezTo>
                    <a:pt x="800" y="2392"/>
                    <a:pt x="839" y="2389"/>
                    <a:pt x="877" y="2383"/>
                  </a:cubicBezTo>
                  <a:cubicBezTo>
                    <a:pt x="872" y="2417"/>
                    <a:pt x="870" y="2451"/>
                    <a:pt x="870" y="2486"/>
                  </a:cubicBezTo>
                  <a:cubicBezTo>
                    <a:pt x="870" y="2906"/>
                    <a:pt x="1210" y="3246"/>
                    <a:pt x="1630" y="3246"/>
                  </a:cubicBezTo>
                  <a:cubicBezTo>
                    <a:pt x="2050" y="3246"/>
                    <a:pt x="2390" y="2906"/>
                    <a:pt x="2390" y="2486"/>
                  </a:cubicBezTo>
                  <a:cubicBezTo>
                    <a:pt x="2390" y="2446"/>
                    <a:pt x="2387" y="2406"/>
                    <a:pt x="2381" y="2367"/>
                  </a:cubicBezTo>
                  <a:cubicBezTo>
                    <a:pt x="2414" y="2372"/>
                    <a:pt x="2448" y="2374"/>
                    <a:pt x="2482" y="2374"/>
                  </a:cubicBezTo>
                  <a:cubicBezTo>
                    <a:pt x="2902" y="2374"/>
                    <a:pt x="3242" y="2034"/>
                    <a:pt x="3242" y="1614"/>
                  </a:cubicBezTo>
                  <a:cubicBezTo>
                    <a:pt x="3242" y="1194"/>
                    <a:pt x="2902" y="854"/>
                    <a:pt x="2482" y="854"/>
                  </a:cubicBezTo>
                  <a:close/>
                  <a:moveTo>
                    <a:pt x="2482" y="2074"/>
                  </a:moveTo>
                  <a:cubicBezTo>
                    <a:pt x="2364" y="2074"/>
                    <a:pt x="2257" y="2030"/>
                    <a:pt x="2176" y="1957"/>
                  </a:cubicBezTo>
                  <a:cubicBezTo>
                    <a:pt x="2172" y="1953"/>
                    <a:pt x="2168" y="1950"/>
                    <a:pt x="2165" y="1946"/>
                  </a:cubicBezTo>
                  <a:cubicBezTo>
                    <a:pt x="2164" y="1947"/>
                    <a:pt x="2164" y="1947"/>
                    <a:pt x="2164" y="1947"/>
                  </a:cubicBezTo>
                  <a:cubicBezTo>
                    <a:pt x="2164" y="1946"/>
                    <a:pt x="2163" y="1945"/>
                    <a:pt x="2162" y="1945"/>
                  </a:cubicBezTo>
                  <a:cubicBezTo>
                    <a:pt x="1950" y="2157"/>
                    <a:pt x="1950" y="2157"/>
                    <a:pt x="1950" y="2157"/>
                  </a:cubicBezTo>
                  <a:cubicBezTo>
                    <a:pt x="1955" y="2162"/>
                    <a:pt x="1960" y="2167"/>
                    <a:pt x="1966" y="2172"/>
                  </a:cubicBezTo>
                  <a:cubicBezTo>
                    <a:pt x="2043" y="2254"/>
                    <a:pt x="2090" y="2364"/>
                    <a:pt x="2090" y="2486"/>
                  </a:cubicBezTo>
                  <a:cubicBezTo>
                    <a:pt x="2090" y="2661"/>
                    <a:pt x="1992" y="2814"/>
                    <a:pt x="1847" y="2891"/>
                  </a:cubicBezTo>
                  <a:cubicBezTo>
                    <a:pt x="1638" y="2682"/>
                    <a:pt x="1638" y="2682"/>
                    <a:pt x="1638" y="2682"/>
                  </a:cubicBezTo>
                  <a:cubicBezTo>
                    <a:pt x="1423" y="2897"/>
                    <a:pt x="1423" y="2897"/>
                    <a:pt x="1423" y="2897"/>
                  </a:cubicBezTo>
                  <a:cubicBezTo>
                    <a:pt x="1273" y="2821"/>
                    <a:pt x="1170" y="2666"/>
                    <a:pt x="1170" y="2486"/>
                  </a:cubicBezTo>
                  <a:cubicBezTo>
                    <a:pt x="1170" y="2369"/>
                    <a:pt x="1214" y="2262"/>
                    <a:pt x="1286" y="2180"/>
                  </a:cubicBezTo>
                  <a:cubicBezTo>
                    <a:pt x="1291" y="2176"/>
                    <a:pt x="1295" y="2171"/>
                    <a:pt x="1300" y="2167"/>
                  </a:cubicBezTo>
                  <a:cubicBezTo>
                    <a:pt x="1088" y="1955"/>
                    <a:pt x="1088" y="1955"/>
                    <a:pt x="1088" y="1955"/>
                  </a:cubicBezTo>
                  <a:cubicBezTo>
                    <a:pt x="1087" y="1954"/>
                    <a:pt x="1087" y="1954"/>
                    <a:pt x="1087" y="1954"/>
                  </a:cubicBezTo>
                  <a:cubicBezTo>
                    <a:pt x="1082" y="1959"/>
                    <a:pt x="1077" y="1964"/>
                    <a:pt x="1072" y="1970"/>
                  </a:cubicBezTo>
                  <a:cubicBezTo>
                    <a:pt x="990" y="2046"/>
                    <a:pt x="881" y="2092"/>
                    <a:pt x="760" y="2092"/>
                  </a:cubicBezTo>
                  <a:cubicBezTo>
                    <a:pt x="585" y="2092"/>
                    <a:pt x="433" y="1994"/>
                    <a:pt x="355" y="1850"/>
                  </a:cubicBezTo>
                  <a:cubicBezTo>
                    <a:pt x="564" y="1641"/>
                    <a:pt x="564" y="1641"/>
                    <a:pt x="564" y="1641"/>
                  </a:cubicBezTo>
                  <a:cubicBezTo>
                    <a:pt x="349" y="1426"/>
                    <a:pt x="349" y="1426"/>
                    <a:pt x="349" y="1426"/>
                  </a:cubicBezTo>
                  <a:cubicBezTo>
                    <a:pt x="424" y="1275"/>
                    <a:pt x="580" y="1172"/>
                    <a:pt x="760" y="1172"/>
                  </a:cubicBezTo>
                  <a:cubicBezTo>
                    <a:pt x="878" y="1172"/>
                    <a:pt x="985" y="1216"/>
                    <a:pt x="1066" y="1289"/>
                  </a:cubicBezTo>
                  <a:cubicBezTo>
                    <a:pt x="1070" y="1293"/>
                    <a:pt x="1073" y="1296"/>
                    <a:pt x="1077" y="1300"/>
                  </a:cubicBezTo>
                  <a:cubicBezTo>
                    <a:pt x="1078" y="1299"/>
                    <a:pt x="1078" y="1299"/>
                    <a:pt x="1078" y="1299"/>
                  </a:cubicBezTo>
                  <a:cubicBezTo>
                    <a:pt x="1078" y="1300"/>
                    <a:pt x="1079" y="1301"/>
                    <a:pt x="1080" y="1301"/>
                  </a:cubicBezTo>
                  <a:cubicBezTo>
                    <a:pt x="1292" y="1089"/>
                    <a:pt x="1292" y="1089"/>
                    <a:pt x="1292" y="1089"/>
                  </a:cubicBezTo>
                  <a:cubicBezTo>
                    <a:pt x="1287" y="1084"/>
                    <a:pt x="1282" y="1079"/>
                    <a:pt x="1276" y="1074"/>
                  </a:cubicBezTo>
                  <a:cubicBezTo>
                    <a:pt x="1199" y="992"/>
                    <a:pt x="1152" y="882"/>
                    <a:pt x="1152" y="760"/>
                  </a:cubicBezTo>
                  <a:cubicBezTo>
                    <a:pt x="1152" y="584"/>
                    <a:pt x="1251" y="431"/>
                    <a:pt x="1396" y="354"/>
                  </a:cubicBezTo>
                  <a:cubicBezTo>
                    <a:pt x="1605" y="563"/>
                    <a:pt x="1605" y="563"/>
                    <a:pt x="1605" y="563"/>
                  </a:cubicBezTo>
                  <a:cubicBezTo>
                    <a:pt x="1819" y="349"/>
                    <a:pt x="1819" y="349"/>
                    <a:pt x="1819" y="349"/>
                  </a:cubicBezTo>
                  <a:cubicBezTo>
                    <a:pt x="1969" y="425"/>
                    <a:pt x="2072" y="580"/>
                    <a:pt x="2072" y="760"/>
                  </a:cubicBezTo>
                  <a:cubicBezTo>
                    <a:pt x="2072" y="877"/>
                    <a:pt x="2028" y="984"/>
                    <a:pt x="1956" y="1066"/>
                  </a:cubicBezTo>
                  <a:cubicBezTo>
                    <a:pt x="1951" y="1070"/>
                    <a:pt x="1947" y="1075"/>
                    <a:pt x="1942" y="1079"/>
                  </a:cubicBezTo>
                  <a:cubicBezTo>
                    <a:pt x="2048" y="1185"/>
                    <a:pt x="2048" y="1185"/>
                    <a:pt x="2048" y="1185"/>
                  </a:cubicBezTo>
                  <a:cubicBezTo>
                    <a:pt x="2155" y="1292"/>
                    <a:pt x="2155" y="1292"/>
                    <a:pt x="2155" y="1292"/>
                  </a:cubicBezTo>
                  <a:cubicBezTo>
                    <a:pt x="2160" y="1287"/>
                    <a:pt x="2165" y="1281"/>
                    <a:pt x="2170" y="1276"/>
                  </a:cubicBezTo>
                  <a:cubicBezTo>
                    <a:pt x="2252" y="1200"/>
                    <a:pt x="2361" y="1154"/>
                    <a:pt x="2482" y="1154"/>
                  </a:cubicBezTo>
                  <a:cubicBezTo>
                    <a:pt x="2658" y="1154"/>
                    <a:pt x="2811" y="1253"/>
                    <a:pt x="2888" y="1399"/>
                  </a:cubicBezTo>
                  <a:cubicBezTo>
                    <a:pt x="2679" y="1608"/>
                    <a:pt x="2679" y="1608"/>
                    <a:pt x="2679" y="1608"/>
                  </a:cubicBezTo>
                  <a:cubicBezTo>
                    <a:pt x="2893" y="1822"/>
                    <a:pt x="2893" y="1822"/>
                    <a:pt x="2893" y="1822"/>
                  </a:cubicBezTo>
                  <a:cubicBezTo>
                    <a:pt x="2817" y="1971"/>
                    <a:pt x="2661" y="2074"/>
                    <a:pt x="2482" y="2074"/>
                  </a:cubicBezTo>
                  <a:close/>
                </a:path>
              </a:pathLst>
            </a:custGeom>
            <a:solidFill>
              <a:schemeClr val="accent2"/>
            </a:solidFill>
            <a:ln>
              <a:noFill/>
            </a:ln>
          </p:spPr>
          <p:txBody>
            <a:bodyPr vert="horz" wrap="square" lIns="91452" tIns="45726" rIns="91452" bIns="45726" numCol="1" anchor="t" anchorCtr="0" compatLnSpc="1">
              <a:noAutofit/>
            </a:bodyPr>
            <a:lstStyle/>
            <a:p>
              <a:pPr defTabSz="914491">
                <a:defRPr/>
              </a:pPr>
              <a:endParaRPr lang="zh-CN" altLang="en-US" dirty="0">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6" name="情人节策划-6-15">
              <a:extLst>
                <a:ext uri="{FF2B5EF4-FFF2-40B4-BE49-F238E27FC236}">
                  <a16:creationId xmlns:a16="http://schemas.microsoft.com/office/drawing/2014/main" id="{D01C03B6-AA15-4783-A3E3-2DAF2DB25FBF}"/>
                </a:ext>
              </a:extLst>
            </p:cNvPr>
            <p:cNvSpPr/>
            <p:nvPr/>
          </p:nvSpPr>
          <p:spPr bwMode="auto">
            <a:xfrm flipH="1">
              <a:off x="1068147" y="3236532"/>
              <a:ext cx="117241" cy="117241"/>
            </a:xfrm>
            <a:prstGeom prst="ellipse">
              <a:avLst/>
            </a:prstGeom>
            <a:solidFill>
              <a:schemeClr val="accent4"/>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4" name="组合 3">
            <a:extLst>
              <a:ext uri="{FF2B5EF4-FFF2-40B4-BE49-F238E27FC236}">
                <a16:creationId xmlns:a16="http://schemas.microsoft.com/office/drawing/2014/main" id="{AC068E85-A3DF-4652-963E-13981E883CE3}"/>
              </a:ext>
            </a:extLst>
          </p:cNvPr>
          <p:cNvGrpSpPr/>
          <p:nvPr/>
        </p:nvGrpSpPr>
        <p:grpSpPr>
          <a:xfrm>
            <a:off x="919785" y="3733805"/>
            <a:ext cx="3643823" cy="413963"/>
            <a:chOff x="919785" y="3733805"/>
            <a:chExt cx="3643823" cy="413963"/>
          </a:xfrm>
        </p:grpSpPr>
        <p:sp>
          <p:nvSpPr>
            <p:cNvPr id="11" name="情人节策划-6-16">
              <a:extLst>
                <a:ext uri="{FF2B5EF4-FFF2-40B4-BE49-F238E27FC236}">
                  <a16:creationId xmlns:a16="http://schemas.microsoft.com/office/drawing/2014/main" id="{FE773A8F-0B21-468A-B4EA-57A3BEB1AF35}"/>
                </a:ext>
              </a:extLst>
            </p:cNvPr>
            <p:cNvSpPr/>
            <p:nvPr/>
          </p:nvSpPr>
          <p:spPr>
            <a:xfrm flipH="1">
              <a:off x="1121310" y="3913224"/>
              <a:ext cx="2804892" cy="5512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2" name="情人节策划-6-17">
              <a:extLst>
                <a:ext uri="{FF2B5EF4-FFF2-40B4-BE49-F238E27FC236}">
                  <a16:creationId xmlns:a16="http://schemas.microsoft.com/office/drawing/2014/main" id="{EA29EA31-9F7B-43A2-B266-298F863F31EC}"/>
                </a:ext>
              </a:extLst>
            </p:cNvPr>
            <p:cNvSpPr/>
            <p:nvPr/>
          </p:nvSpPr>
          <p:spPr>
            <a:xfrm flipH="1">
              <a:off x="1121309" y="3913224"/>
              <a:ext cx="1935376" cy="55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nchorCtr="0">
              <a:noAutofit/>
            </a:bodyPr>
            <a:lstStyle/>
            <a:p>
              <a:pPr defTabSz="914491">
                <a:defRPr/>
              </a:pPr>
              <a:endParaRPr>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情人节策划-6-18">
              <a:extLst>
                <a:ext uri="{FF2B5EF4-FFF2-40B4-BE49-F238E27FC236}">
                  <a16:creationId xmlns:a16="http://schemas.microsoft.com/office/drawing/2014/main" id="{F3E6CFB6-97A8-43D6-BC29-3E1421E3CC59}"/>
                </a:ext>
              </a:extLst>
            </p:cNvPr>
            <p:cNvSpPr txBox="1"/>
            <p:nvPr/>
          </p:nvSpPr>
          <p:spPr>
            <a:xfrm>
              <a:off x="4088053" y="3838417"/>
              <a:ext cx="475555" cy="204739"/>
            </a:xfrm>
            <a:prstGeom prst="rect">
              <a:avLst/>
            </a:prstGeom>
            <a:noFill/>
          </p:spPr>
          <p:txBody>
            <a:bodyPr vert="horz" wrap="none" anchor="t" anchorCtr="0">
              <a:prstTxWarp prst="textPlain">
                <a:avLst/>
              </a:prstTxWarp>
              <a:noAutofit/>
            </a:bodyPr>
            <a:lstStyle/>
            <a:p>
              <a:pPr defTabSz="914491">
                <a:defRPr/>
              </a:pPr>
              <a:r>
                <a:rPr lang="en-US" sz="6001" dirty="0">
                  <a:solidFill>
                    <a:schemeClr val="accent1"/>
                  </a:solidFill>
                  <a:latin typeface="思源黑体 CN Bold" panose="020B0800000000000000" charset="-122"/>
                  <a:ea typeface="思源黑体 CN Bold" panose="020B0800000000000000" charset="-122"/>
                  <a:cs typeface="思源黑体 CN Bold" panose="020B0800000000000000" charset="-122"/>
                </a:rPr>
                <a:t>69%</a:t>
              </a:r>
            </a:p>
          </p:txBody>
        </p:sp>
        <p:sp>
          <p:nvSpPr>
            <p:cNvPr id="21" name="情人节策划-6-19">
              <a:extLst>
                <a:ext uri="{FF2B5EF4-FFF2-40B4-BE49-F238E27FC236}">
                  <a16:creationId xmlns:a16="http://schemas.microsoft.com/office/drawing/2014/main" id="{DCBEE1FA-87B3-4A74-ACCE-0EFE2E7940C4}"/>
                </a:ext>
              </a:extLst>
            </p:cNvPr>
            <p:cNvSpPr/>
            <p:nvPr/>
          </p:nvSpPr>
          <p:spPr bwMode="auto">
            <a:xfrm rot="18900000" flipH="1">
              <a:off x="919785" y="3733805"/>
              <a:ext cx="412516" cy="413963"/>
            </a:xfrm>
            <a:custGeom>
              <a:avLst/>
              <a:gdLst>
                <a:gd name="T0" fmla="*/ 2482 w 3242"/>
                <a:gd name="T1" fmla="*/ 854 h 3246"/>
                <a:gd name="T2" fmla="*/ 2365 w 3242"/>
                <a:gd name="T3" fmla="*/ 863 h 3246"/>
                <a:gd name="T4" fmla="*/ 2372 w 3242"/>
                <a:gd name="T5" fmla="*/ 760 h 3246"/>
                <a:gd name="T6" fmla="*/ 1612 w 3242"/>
                <a:gd name="T7" fmla="*/ 0 h 3246"/>
                <a:gd name="T8" fmla="*/ 852 w 3242"/>
                <a:gd name="T9" fmla="*/ 760 h 3246"/>
                <a:gd name="T10" fmla="*/ 861 w 3242"/>
                <a:gd name="T11" fmla="*/ 879 h 3246"/>
                <a:gd name="T12" fmla="*/ 760 w 3242"/>
                <a:gd name="T13" fmla="*/ 872 h 3246"/>
                <a:gd name="T14" fmla="*/ 0 w 3242"/>
                <a:gd name="T15" fmla="*/ 1632 h 3246"/>
                <a:gd name="T16" fmla="*/ 760 w 3242"/>
                <a:gd name="T17" fmla="*/ 2392 h 3246"/>
                <a:gd name="T18" fmla="*/ 877 w 3242"/>
                <a:gd name="T19" fmla="*/ 2383 h 3246"/>
                <a:gd name="T20" fmla="*/ 870 w 3242"/>
                <a:gd name="T21" fmla="*/ 2486 h 3246"/>
                <a:gd name="T22" fmla="*/ 1630 w 3242"/>
                <a:gd name="T23" fmla="*/ 3246 h 3246"/>
                <a:gd name="T24" fmla="*/ 2390 w 3242"/>
                <a:gd name="T25" fmla="*/ 2486 h 3246"/>
                <a:gd name="T26" fmla="*/ 2381 w 3242"/>
                <a:gd name="T27" fmla="*/ 2367 h 3246"/>
                <a:gd name="T28" fmla="*/ 2482 w 3242"/>
                <a:gd name="T29" fmla="*/ 2374 h 3246"/>
                <a:gd name="T30" fmla="*/ 3242 w 3242"/>
                <a:gd name="T31" fmla="*/ 1614 h 3246"/>
                <a:gd name="T32" fmla="*/ 2482 w 3242"/>
                <a:gd name="T33" fmla="*/ 854 h 3246"/>
                <a:gd name="T34" fmla="*/ 2482 w 3242"/>
                <a:gd name="T35" fmla="*/ 2074 h 3246"/>
                <a:gd name="T36" fmla="*/ 2176 w 3242"/>
                <a:gd name="T37" fmla="*/ 1957 h 3246"/>
                <a:gd name="T38" fmla="*/ 2165 w 3242"/>
                <a:gd name="T39" fmla="*/ 1946 h 3246"/>
                <a:gd name="T40" fmla="*/ 2164 w 3242"/>
                <a:gd name="T41" fmla="*/ 1947 h 3246"/>
                <a:gd name="T42" fmla="*/ 2162 w 3242"/>
                <a:gd name="T43" fmla="*/ 1945 h 3246"/>
                <a:gd name="T44" fmla="*/ 1950 w 3242"/>
                <a:gd name="T45" fmla="*/ 2157 h 3246"/>
                <a:gd name="T46" fmla="*/ 1966 w 3242"/>
                <a:gd name="T47" fmla="*/ 2172 h 3246"/>
                <a:gd name="T48" fmla="*/ 2090 w 3242"/>
                <a:gd name="T49" fmla="*/ 2486 h 3246"/>
                <a:gd name="T50" fmla="*/ 1847 w 3242"/>
                <a:gd name="T51" fmla="*/ 2891 h 3246"/>
                <a:gd name="T52" fmla="*/ 1638 w 3242"/>
                <a:gd name="T53" fmla="*/ 2682 h 3246"/>
                <a:gd name="T54" fmla="*/ 1423 w 3242"/>
                <a:gd name="T55" fmla="*/ 2897 h 3246"/>
                <a:gd name="T56" fmla="*/ 1170 w 3242"/>
                <a:gd name="T57" fmla="*/ 2486 h 3246"/>
                <a:gd name="T58" fmla="*/ 1286 w 3242"/>
                <a:gd name="T59" fmla="*/ 2180 h 3246"/>
                <a:gd name="T60" fmla="*/ 1300 w 3242"/>
                <a:gd name="T61" fmla="*/ 2167 h 3246"/>
                <a:gd name="T62" fmla="*/ 1088 w 3242"/>
                <a:gd name="T63" fmla="*/ 1955 h 3246"/>
                <a:gd name="T64" fmla="*/ 1087 w 3242"/>
                <a:gd name="T65" fmla="*/ 1954 h 3246"/>
                <a:gd name="T66" fmla="*/ 1072 w 3242"/>
                <a:gd name="T67" fmla="*/ 1970 h 3246"/>
                <a:gd name="T68" fmla="*/ 760 w 3242"/>
                <a:gd name="T69" fmla="*/ 2092 h 3246"/>
                <a:gd name="T70" fmla="*/ 355 w 3242"/>
                <a:gd name="T71" fmla="*/ 1850 h 3246"/>
                <a:gd name="T72" fmla="*/ 564 w 3242"/>
                <a:gd name="T73" fmla="*/ 1641 h 3246"/>
                <a:gd name="T74" fmla="*/ 349 w 3242"/>
                <a:gd name="T75" fmla="*/ 1426 h 3246"/>
                <a:gd name="T76" fmla="*/ 760 w 3242"/>
                <a:gd name="T77" fmla="*/ 1172 h 3246"/>
                <a:gd name="T78" fmla="*/ 1066 w 3242"/>
                <a:gd name="T79" fmla="*/ 1289 h 3246"/>
                <a:gd name="T80" fmla="*/ 1077 w 3242"/>
                <a:gd name="T81" fmla="*/ 1300 h 3246"/>
                <a:gd name="T82" fmla="*/ 1078 w 3242"/>
                <a:gd name="T83" fmla="*/ 1299 h 3246"/>
                <a:gd name="T84" fmla="*/ 1080 w 3242"/>
                <a:gd name="T85" fmla="*/ 1301 h 3246"/>
                <a:gd name="T86" fmla="*/ 1292 w 3242"/>
                <a:gd name="T87" fmla="*/ 1089 h 3246"/>
                <a:gd name="T88" fmla="*/ 1276 w 3242"/>
                <a:gd name="T89" fmla="*/ 1074 h 3246"/>
                <a:gd name="T90" fmla="*/ 1152 w 3242"/>
                <a:gd name="T91" fmla="*/ 760 h 3246"/>
                <a:gd name="T92" fmla="*/ 1396 w 3242"/>
                <a:gd name="T93" fmla="*/ 354 h 3246"/>
                <a:gd name="T94" fmla="*/ 1605 w 3242"/>
                <a:gd name="T95" fmla="*/ 563 h 3246"/>
                <a:gd name="T96" fmla="*/ 1819 w 3242"/>
                <a:gd name="T97" fmla="*/ 349 h 3246"/>
                <a:gd name="T98" fmla="*/ 2072 w 3242"/>
                <a:gd name="T99" fmla="*/ 760 h 3246"/>
                <a:gd name="T100" fmla="*/ 1956 w 3242"/>
                <a:gd name="T101" fmla="*/ 1066 h 3246"/>
                <a:gd name="T102" fmla="*/ 1942 w 3242"/>
                <a:gd name="T103" fmla="*/ 1079 h 3246"/>
                <a:gd name="T104" fmla="*/ 2048 w 3242"/>
                <a:gd name="T105" fmla="*/ 1185 h 3246"/>
                <a:gd name="T106" fmla="*/ 2155 w 3242"/>
                <a:gd name="T107" fmla="*/ 1292 h 3246"/>
                <a:gd name="T108" fmla="*/ 2170 w 3242"/>
                <a:gd name="T109" fmla="*/ 1276 h 3246"/>
                <a:gd name="T110" fmla="*/ 2482 w 3242"/>
                <a:gd name="T111" fmla="*/ 1154 h 3246"/>
                <a:gd name="T112" fmla="*/ 2888 w 3242"/>
                <a:gd name="T113" fmla="*/ 1399 h 3246"/>
                <a:gd name="T114" fmla="*/ 2679 w 3242"/>
                <a:gd name="T115" fmla="*/ 1608 h 3246"/>
                <a:gd name="T116" fmla="*/ 2893 w 3242"/>
                <a:gd name="T117" fmla="*/ 1822 h 3246"/>
                <a:gd name="T118" fmla="*/ 2482 w 3242"/>
                <a:gd name="T119" fmla="*/ 2074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2" h="3246">
                  <a:moveTo>
                    <a:pt x="2482" y="854"/>
                  </a:moveTo>
                  <a:cubicBezTo>
                    <a:pt x="2442" y="854"/>
                    <a:pt x="2403" y="857"/>
                    <a:pt x="2365" y="863"/>
                  </a:cubicBezTo>
                  <a:cubicBezTo>
                    <a:pt x="2370" y="829"/>
                    <a:pt x="2372" y="795"/>
                    <a:pt x="2372" y="760"/>
                  </a:cubicBezTo>
                  <a:cubicBezTo>
                    <a:pt x="2372" y="340"/>
                    <a:pt x="2032" y="0"/>
                    <a:pt x="1612" y="0"/>
                  </a:cubicBezTo>
                  <a:cubicBezTo>
                    <a:pt x="1192" y="0"/>
                    <a:pt x="852" y="340"/>
                    <a:pt x="852" y="760"/>
                  </a:cubicBezTo>
                  <a:cubicBezTo>
                    <a:pt x="852" y="800"/>
                    <a:pt x="855" y="840"/>
                    <a:pt x="861" y="879"/>
                  </a:cubicBezTo>
                  <a:cubicBezTo>
                    <a:pt x="828" y="874"/>
                    <a:pt x="794" y="872"/>
                    <a:pt x="760" y="872"/>
                  </a:cubicBezTo>
                  <a:cubicBezTo>
                    <a:pt x="340" y="872"/>
                    <a:pt x="0" y="1212"/>
                    <a:pt x="0" y="1632"/>
                  </a:cubicBezTo>
                  <a:cubicBezTo>
                    <a:pt x="0" y="2052"/>
                    <a:pt x="340" y="2392"/>
                    <a:pt x="760" y="2392"/>
                  </a:cubicBezTo>
                  <a:cubicBezTo>
                    <a:pt x="800" y="2392"/>
                    <a:pt x="839" y="2389"/>
                    <a:pt x="877" y="2383"/>
                  </a:cubicBezTo>
                  <a:cubicBezTo>
                    <a:pt x="872" y="2417"/>
                    <a:pt x="870" y="2451"/>
                    <a:pt x="870" y="2486"/>
                  </a:cubicBezTo>
                  <a:cubicBezTo>
                    <a:pt x="870" y="2906"/>
                    <a:pt x="1210" y="3246"/>
                    <a:pt x="1630" y="3246"/>
                  </a:cubicBezTo>
                  <a:cubicBezTo>
                    <a:pt x="2050" y="3246"/>
                    <a:pt x="2390" y="2906"/>
                    <a:pt x="2390" y="2486"/>
                  </a:cubicBezTo>
                  <a:cubicBezTo>
                    <a:pt x="2390" y="2446"/>
                    <a:pt x="2387" y="2406"/>
                    <a:pt x="2381" y="2367"/>
                  </a:cubicBezTo>
                  <a:cubicBezTo>
                    <a:pt x="2414" y="2372"/>
                    <a:pt x="2448" y="2374"/>
                    <a:pt x="2482" y="2374"/>
                  </a:cubicBezTo>
                  <a:cubicBezTo>
                    <a:pt x="2902" y="2374"/>
                    <a:pt x="3242" y="2034"/>
                    <a:pt x="3242" y="1614"/>
                  </a:cubicBezTo>
                  <a:cubicBezTo>
                    <a:pt x="3242" y="1194"/>
                    <a:pt x="2902" y="854"/>
                    <a:pt x="2482" y="854"/>
                  </a:cubicBezTo>
                  <a:close/>
                  <a:moveTo>
                    <a:pt x="2482" y="2074"/>
                  </a:moveTo>
                  <a:cubicBezTo>
                    <a:pt x="2364" y="2074"/>
                    <a:pt x="2257" y="2030"/>
                    <a:pt x="2176" y="1957"/>
                  </a:cubicBezTo>
                  <a:cubicBezTo>
                    <a:pt x="2172" y="1953"/>
                    <a:pt x="2168" y="1950"/>
                    <a:pt x="2165" y="1946"/>
                  </a:cubicBezTo>
                  <a:cubicBezTo>
                    <a:pt x="2164" y="1947"/>
                    <a:pt x="2164" y="1947"/>
                    <a:pt x="2164" y="1947"/>
                  </a:cubicBezTo>
                  <a:cubicBezTo>
                    <a:pt x="2164" y="1946"/>
                    <a:pt x="2163" y="1945"/>
                    <a:pt x="2162" y="1945"/>
                  </a:cubicBezTo>
                  <a:cubicBezTo>
                    <a:pt x="1950" y="2157"/>
                    <a:pt x="1950" y="2157"/>
                    <a:pt x="1950" y="2157"/>
                  </a:cubicBezTo>
                  <a:cubicBezTo>
                    <a:pt x="1955" y="2162"/>
                    <a:pt x="1960" y="2167"/>
                    <a:pt x="1966" y="2172"/>
                  </a:cubicBezTo>
                  <a:cubicBezTo>
                    <a:pt x="2043" y="2254"/>
                    <a:pt x="2090" y="2364"/>
                    <a:pt x="2090" y="2486"/>
                  </a:cubicBezTo>
                  <a:cubicBezTo>
                    <a:pt x="2090" y="2661"/>
                    <a:pt x="1992" y="2814"/>
                    <a:pt x="1847" y="2891"/>
                  </a:cubicBezTo>
                  <a:cubicBezTo>
                    <a:pt x="1638" y="2682"/>
                    <a:pt x="1638" y="2682"/>
                    <a:pt x="1638" y="2682"/>
                  </a:cubicBezTo>
                  <a:cubicBezTo>
                    <a:pt x="1423" y="2897"/>
                    <a:pt x="1423" y="2897"/>
                    <a:pt x="1423" y="2897"/>
                  </a:cubicBezTo>
                  <a:cubicBezTo>
                    <a:pt x="1273" y="2821"/>
                    <a:pt x="1170" y="2666"/>
                    <a:pt x="1170" y="2486"/>
                  </a:cubicBezTo>
                  <a:cubicBezTo>
                    <a:pt x="1170" y="2369"/>
                    <a:pt x="1214" y="2262"/>
                    <a:pt x="1286" y="2180"/>
                  </a:cubicBezTo>
                  <a:cubicBezTo>
                    <a:pt x="1291" y="2176"/>
                    <a:pt x="1295" y="2171"/>
                    <a:pt x="1300" y="2167"/>
                  </a:cubicBezTo>
                  <a:cubicBezTo>
                    <a:pt x="1088" y="1955"/>
                    <a:pt x="1088" y="1955"/>
                    <a:pt x="1088" y="1955"/>
                  </a:cubicBezTo>
                  <a:cubicBezTo>
                    <a:pt x="1087" y="1954"/>
                    <a:pt x="1087" y="1954"/>
                    <a:pt x="1087" y="1954"/>
                  </a:cubicBezTo>
                  <a:cubicBezTo>
                    <a:pt x="1082" y="1959"/>
                    <a:pt x="1077" y="1964"/>
                    <a:pt x="1072" y="1970"/>
                  </a:cubicBezTo>
                  <a:cubicBezTo>
                    <a:pt x="990" y="2046"/>
                    <a:pt x="881" y="2092"/>
                    <a:pt x="760" y="2092"/>
                  </a:cubicBezTo>
                  <a:cubicBezTo>
                    <a:pt x="585" y="2092"/>
                    <a:pt x="433" y="1994"/>
                    <a:pt x="355" y="1850"/>
                  </a:cubicBezTo>
                  <a:cubicBezTo>
                    <a:pt x="564" y="1641"/>
                    <a:pt x="564" y="1641"/>
                    <a:pt x="564" y="1641"/>
                  </a:cubicBezTo>
                  <a:cubicBezTo>
                    <a:pt x="349" y="1426"/>
                    <a:pt x="349" y="1426"/>
                    <a:pt x="349" y="1426"/>
                  </a:cubicBezTo>
                  <a:cubicBezTo>
                    <a:pt x="424" y="1275"/>
                    <a:pt x="580" y="1172"/>
                    <a:pt x="760" y="1172"/>
                  </a:cubicBezTo>
                  <a:cubicBezTo>
                    <a:pt x="878" y="1172"/>
                    <a:pt x="985" y="1216"/>
                    <a:pt x="1066" y="1289"/>
                  </a:cubicBezTo>
                  <a:cubicBezTo>
                    <a:pt x="1070" y="1293"/>
                    <a:pt x="1073" y="1296"/>
                    <a:pt x="1077" y="1300"/>
                  </a:cubicBezTo>
                  <a:cubicBezTo>
                    <a:pt x="1078" y="1299"/>
                    <a:pt x="1078" y="1299"/>
                    <a:pt x="1078" y="1299"/>
                  </a:cubicBezTo>
                  <a:cubicBezTo>
                    <a:pt x="1078" y="1300"/>
                    <a:pt x="1079" y="1301"/>
                    <a:pt x="1080" y="1301"/>
                  </a:cubicBezTo>
                  <a:cubicBezTo>
                    <a:pt x="1292" y="1089"/>
                    <a:pt x="1292" y="1089"/>
                    <a:pt x="1292" y="1089"/>
                  </a:cubicBezTo>
                  <a:cubicBezTo>
                    <a:pt x="1287" y="1084"/>
                    <a:pt x="1282" y="1079"/>
                    <a:pt x="1276" y="1074"/>
                  </a:cubicBezTo>
                  <a:cubicBezTo>
                    <a:pt x="1199" y="992"/>
                    <a:pt x="1152" y="882"/>
                    <a:pt x="1152" y="760"/>
                  </a:cubicBezTo>
                  <a:cubicBezTo>
                    <a:pt x="1152" y="584"/>
                    <a:pt x="1251" y="431"/>
                    <a:pt x="1396" y="354"/>
                  </a:cubicBezTo>
                  <a:cubicBezTo>
                    <a:pt x="1605" y="563"/>
                    <a:pt x="1605" y="563"/>
                    <a:pt x="1605" y="563"/>
                  </a:cubicBezTo>
                  <a:cubicBezTo>
                    <a:pt x="1819" y="349"/>
                    <a:pt x="1819" y="349"/>
                    <a:pt x="1819" y="349"/>
                  </a:cubicBezTo>
                  <a:cubicBezTo>
                    <a:pt x="1969" y="425"/>
                    <a:pt x="2072" y="580"/>
                    <a:pt x="2072" y="760"/>
                  </a:cubicBezTo>
                  <a:cubicBezTo>
                    <a:pt x="2072" y="877"/>
                    <a:pt x="2028" y="984"/>
                    <a:pt x="1956" y="1066"/>
                  </a:cubicBezTo>
                  <a:cubicBezTo>
                    <a:pt x="1951" y="1070"/>
                    <a:pt x="1947" y="1075"/>
                    <a:pt x="1942" y="1079"/>
                  </a:cubicBezTo>
                  <a:cubicBezTo>
                    <a:pt x="2048" y="1185"/>
                    <a:pt x="2048" y="1185"/>
                    <a:pt x="2048" y="1185"/>
                  </a:cubicBezTo>
                  <a:cubicBezTo>
                    <a:pt x="2155" y="1292"/>
                    <a:pt x="2155" y="1292"/>
                    <a:pt x="2155" y="1292"/>
                  </a:cubicBezTo>
                  <a:cubicBezTo>
                    <a:pt x="2160" y="1287"/>
                    <a:pt x="2165" y="1281"/>
                    <a:pt x="2170" y="1276"/>
                  </a:cubicBezTo>
                  <a:cubicBezTo>
                    <a:pt x="2252" y="1200"/>
                    <a:pt x="2361" y="1154"/>
                    <a:pt x="2482" y="1154"/>
                  </a:cubicBezTo>
                  <a:cubicBezTo>
                    <a:pt x="2658" y="1154"/>
                    <a:pt x="2811" y="1253"/>
                    <a:pt x="2888" y="1399"/>
                  </a:cubicBezTo>
                  <a:cubicBezTo>
                    <a:pt x="2679" y="1608"/>
                    <a:pt x="2679" y="1608"/>
                    <a:pt x="2679" y="1608"/>
                  </a:cubicBezTo>
                  <a:cubicBezTo>
                    <a:pt x="2893" y="1822"/>
                    <a:pt x="2893" y="1822"/>
                    <a:pt x="2893" y="1822"/>
                  </a:cubicBezTo>
                  <a:cubicBezTo>
                    <a:pt x="2817" y="1971"/>
                    <a:pt x="2661" y="2074"/>
                    <a:pt x="2482" y="2074"/>
                  </a:cubicBezTo>
                  <a:close/>
                </a:path>
              </a:pathLst>
            </a:custGeom>
            <a:solidFill>
              <a:schemeClr val="accent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27" name="情人节策划-6-20">
              <a:extLst>
                <a:ext uri="{FF2B5EF4-FFF2-40B4-BE49-F238E27FC236}">
                  <a16:creationId xmlns:a16="http://schemas.microsoft.com/office/drawing/2014/main" id="{50B7BB45-E696-4615-9FCD-CFD84522C66A}"/>
                </a:ext>
              </a:extLst>
            </p:cNvPr>
            <p:cNvSpPr/>
            <p:nvPr/>
          </p:nvSpPr>
          <p:spPr bwMode="auto">
            <a:xfrm flipH="1">
              <a:off x="1067934" y="3882166"/>
              <a:ext cx="117241" cy="117241"/>
            </a:xfrm>
            <a:prstGeom prst="ellipse">
              <a:avLst/>
            </a:prstGeom>
            <a:solidFill>
              <a:schemeClr val="accent3"/>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49" name="组合 48">
            <a:extLst>
              <a:ext uri="{FF2B5EF4-FFF2-40B4-BE49-F238E27FC236}">
                <a16:creationId xmlns:a16="http://schemas.microsoft.com/office/drawing/2014/main" id="{EAB0FBB0-CB76-42FA-8B46-8386436BF5AB}"/>
              </a:ext>
            </a:extLst>
          </p:cNvPr>
          <p:cNvGrpSpPr/>
          <p:nvPr/>
        </p:nvGrpSpPr>
        <p:grpSpPr>
          <a:xfrm>
            <a:off x="852888" y="2049760"/>
            <a:ext cx="3649783" cy="850823"/>
            <a:chOff x="1022527" y="2022809"/>
            <a:chExt cx="3649783" cy="850823"/>
          </a:xfrm>
        </p:grpSpPr>
        <p:cxnSp>
          <p:nvCxnSpPr>
            <p:cNvPr id="44" name="情人节策划-6-21">
              <a:extLst>
                <a:ext uri="{FF2B5EF4-FFF2-40B4-BE49-F238E27FC236}">
                  <a16:creationId xmlns:a16="http://schemas.microsoft.com/office/drawing/2014/main" id="{AEA99F19-5CB6-42E3-94C4-08EA514542D2}"/>
                </a:ext>
              </a:extLst>
            </p:cNvPr>
            <p:cNvCxnSpPr>
              <a:cxnSpLocks/>
            </p:cNvCxnSpPr>
            <p:nvPr/>
          </p:nvCxnSpPr>
          <p:spPr>
            <a:xfrm>
              <a:off x="1131682" y="2574574"/>
              <a:ext cx="3433655"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5" name="情人节策划-6-22">
              <a:extLst>
                <a:ext uri="{FF2B5EF4-FFF2-40B4-BE49-F238E27FC236}">
                  <a16:creationId xmlns:a16="http://schemas.microsoft.com/office/drawing/2014/main" id="{0E3EF558-95AB-49CC-907F-BBD07D075E41}"/>
                </a:ext>
              </a:extLst>
            </p:cNvPr>
            <p:cNvSpPr txBox="1"/>
            <p:nvPr/>
          </p:nvSpPr>
          <p:spPr>
            <a:xfrm>
              <a:off x="1022529" y="2022809"/>
              <a:ext cx="2487364" cy="547002"/>
            </a:xfrm>
            <a:prstGeom prst="rect">
              <a:avLst/>
            </a:prstGeom>
            <a:noFill/>
          </p:spPr>
          <p:txBody>
            <a:bodyPr vert="horz" wrap="none" lIns="90012" tIns="46806" rIns="90012" bIns="46806" rtlCol="0" anchor="t" anchorCtr="0">
              <a:noAutofit/>
            </a:bodyPr>
            <a:lstStyle/>
            <a:p>
              <a:pPr defTabSz="914491">
                <a:defRPr/>
              </a:pPr>
              <a:r>
                <a:rPr lang="zh-CN" altLang="en-US" sz="28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活动预期效果</a:t>
              </a:r>
            </a:p>
          </p:txBody>
        </p:sp>
        <p:sp>
          <p:nvSpPr>
            <p:cNvPr id="48" name="情人节策划-6-23">
              <a:extLst>
                <a:ext uri="{FF2B5EF4-FFF2-40B4-BE49-F238E27FC236}">
                  <a16:creationId xmlns:a16="http://schemas.microsoft.com/office/drawing/2014/main" id="{64AD37BB-76B6-4985-9F40-F287ED12B659}"/>
                </a:ext>
              </a:extLst>
            </p:cNvPr>
            <p:cNvSpPr txBox="1"/>
            <p:nvPr/>
          </p:nvSpPr>
          <p:spPr>
            <a:xfrm>
              <a:off x="1022527" y="2619716"/>
              <a:ext cx="3649783" cy="253916"/>
            </a:xfrm>
            <a:prstGeom prst="rect">
              <a:avLst/>
            </a:prstGeom>
            <a:noFill/>
          </p:spPr>
          <p:txBody>
            <a:bodyPr vert="horz" wrap="square" anchor="t" anchorCtr="0">
              <a:noAutofit/>
            </a:bodyPr>
            <a:lstStyle/>
            <a:p>
              <a:pPr algn="dist"/>
              <a:r>
                <a:rPr lang="en-US" altLang="zh-CN" sz="1050" dirty="0">
                  <a:solidFill>
                    <a:schemeClr val="accent3"/>
                  </a:solidFill>
                  <a:latin typeface="思源黑体 CN Light" panose="020B0300000000000000" pitchFamily="34" charset="-122"/>
                  <a:ea typeface="思源黑体 CN Light" panose="020B0300000000000000" pitchFamily="34" charset="-122"/>
                </a:rPr>
                <a:t>EXPECTED EFFECT OF THE ACTIVITY</a:t>
              </a:r>
            </a:p>
          </p:txBody>
        </p:sp>
      </p:grpSp>
      <p:cxnSp>
        <p:nvCxnSpPr>
          <p:cNvPr id="51" name="情人节策划-7">
            <a:extLst>
              <a:ext uri="{FF2B5EF4-FFF2-40B4-BE49-F238E27FC236}">
                <a16:creationId xmlns:a16="http://schemas.microsoft.com/office/drawing/2014/main" id="{8B0C1894-4D96-42A5-A9C3-FDA8A38EB0FD}"/>
              </a:ext>
            </a:extLst>
          </p:cNvPr>
          <p:cNvCxnSpPr/>
          <p:nvPr/>
        </p:nvCxnSpPr>
        <p:spPr>
          <a:xfrm>
            <a:off x="8131179" y="2371096"/>
            <a:ext cx="0" cy="2850644"/>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1C706E9C-76BF-4EEC-A1E6-0A8AC351B261}"/>
              </a:ext>
            </a:extLst>
          </p:cNvPr>
          <p:cNvGrpSpPr/>
          <p:nvPr/>
        </p:nvGrpSpPr>
        <p:grpSpPr>
          <a:xfrm>
            <a:off x="8519781" y="2227252"/>
            <a:ext cx="681025" cy="681025"/>
            <a:chOff x="8529572" y="2527006"/>
            <a:chExt cx="681025" cy="681025"/>
          </a:xfrm>
        </p:grpSpPr>
        <p:sp>
          <p:nvSpPr>
            <p:cNvPr id="36" name="情人节策划-8-1">
              <a:extLst>
                <a:ext uri="{FF2B5EF4-FFF2-40B4-BE49-F238E27FC236}">
                  <a16:creationId xmlns:a16="http://schemas.microsoft.com/office/drawing/2014/main" id="{791CA9BA-91A0-44E3-90C9-6A20ACA2A83E}"/>
                </a:ext>
              </a:extLst>
            </p:cNvPr>
            <p:cNvSpPr/>
            <p:nvPr/>
          </p:nvSpPr>
          <p:spPr>
            <a:xfrm>
              <a:off x="8529572" y="2527006"/>
              <a:ext cx="681025" cy="681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sz="2000">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40" name="情人节策划-8-2">
              <a:extLst>
                <a:ext uri="{FF2B5EF4-FFF2-40B4-BE49-F238E27FC236}">
                  <a16:creationId xmlns:a16="http://schemas.microsoft.com/office/drawing/2014/main" id="{56027D57-230D-444D-B068-0070937C4499}"/>
                </a:ext>
              </a:extLst>
            </p:cNvPr>
            <p:cNvSpPr/>
            <p:nvPr/>
          </p:nvSpPr>
          <p:spPr bwMode="auto">
            <a:xfrm>
              <a:off x="8619656" y="2676596"/>
              <a:ext cx="500857" cy="419949"/>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29" name="组合 28">
            <a:extLst>
              <a:ext uri="{FF2B5EF4-FFF2-40B4-BE49-F238E27FC236}">
                <a16:creationId xmlns:a16="http://schemas.microsoft.com/office/drawing/2014/main" id="{806C7705-E3CD-4109-87A0-0844651FEE77}"/>
              </a:ext>
            </a:extLst>
          </p:cNvPr>
          <p:cNvGrpSpPr/>
          <p:nvPr/>
        </p:nvGrpSpPr>
        <p:grpSpPr>
          <a:xfrm>
            <a:off x="8452880" y="3116018"/>
            <a:ext cx="2887821" cy="2116038"/>
            <a:chOff x="8452880" y="3116018"/>
            <a:chExt cx="2887821" cy="2116038"/>
          </a:xfrm>
        </p:grpSpPr>
        <p:sp>
          <p:nvSpPr>
            <p:cNvPr id="52" name="情人节策划-8-3">
              <a:extLst>
                <a:ext uri="{FF2B5EF4-FFF2-40B4-BE49-F238E27FC236}">
                  <a16:creationId xmlns:a16="http://schemas.microsoft.com/office/drawing/2014/main" id="{EF5C29E0-A25B-4C6E-864A-A4D31404FA71}"/>
                </a:ext>
              </a:extLst>
            </p:cNvPr>
            <p:cNvSpPr/>
            <p:nvPr/>
          </p:nvSpPr>
          <p:spPr>
            <a:xfrm>
              <a:off x="8452880" y="3557430"/>
              <a:ext cx="2887821" cy="1674626"/>
            </a:xfrm>
            <a:prstGeom prst="rect">
              <a:avLst/>
            </a:prstGeom>
          </p:spPr>
          <p:txBody>
            <a:bodyPr vert="horz" wrap="square" anchor="t" anchorCtr="0">
              <a:noAutofit/>
            </a:bodyPr>
            <a:lstStyle/>
            <a:p>
              <a:pPr>
                <a:lnSpc>
                  <a:spcPct val="150000"/>
                </a:lnSpc>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a:t>
              </a:r>
              <a:endParaRPr lang="en-US" altLang="zh-CN"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里输入一段文字请在这里输入一段文字请在这里输入一段文字请在这里输入一段请在这里输入一段文字请在这里输入一段文字请在</a:t>
              </a:r>
            </a:p>
          </p:txBody>
        </p:sp>
        <p:sp>
          <p:nvSpPr>
            <p:cNvPr id="53" name="情人节策划-8-4">
              <a:extLst>
                <a:ext uri="{FF2B5EF4-FFF2-40B4-BE49-F238E27FC236}">
                  <a16:creationId xmlns:a16="http://schemas.microsoft.com/office/drawing/2014/main" id="{CBBB2427-A090-4F03-BCCD-F24EBEE45198}"/>
                </a:ext>
              </a:extLst>
            </p:cNvPr>
            <p:cNvSpPr txBox="1"/>
            <p:nvPr/>
          </p:nvSpPr>
          <p:spPr>
            <a:xfrm>
              <a:off x="8452881" y="3116018"/>
              <a:ext cx="231962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活动策划亮点</a:t>
              </a:r>
            </a:p>
          </p:txBody>
        </p:sp>
      </p:grpSp>
    </p:spTree>
    <p:extLst>
      <p:ext uri="{BB962C8B-B14F-4D97-AF65-F5344CB8AC3E}">
        <p14:creationId xmlns:p14="http://schemas.microsoft.com/office/powerpoint/2010/main" val="1333772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情人节策划-1">
            <a:extLst>
              <a:ext uri="{FF2B5EF4-FFF2-40B4-BE49-F238E27FC236}">
                <a16:creationId xmlns:a16="http://schemas.microsoft.com/office/drawing/2014/main" id="{1BE297C6-9445-42A5-B3AB-38D84C75A158}"/>
              </a:ext>
            </a:extLst>
          </p:cNvPr>
          <p:cNvSpPr>
            <a:spLocks noGrp="1"/>
          </p:cNvSpPr>
          <p:nvPr>
            <p:ph type="body" sz="quarter" idx="14"/>
          </p:nvPr>
        </p:nvSpPr>
        <p:spPr>
          <a:xfrm>
            <a:off x="4124528" y="1219326"/>
            <a:ext cx="3944532" cy="252807"/>
          </a:xfrm>
        </p:spPr>
        <p:txBody>
          <a:bodyPr anchor="t" anchorCtr="0">
            <a:noAutofit/>
          </a:bodyPr>
          <a:lstStyle/>
          <a:p>
            <a:r>
              <a:rPr lang="en-US" altLang="zh-CN" dirty="0"/>
              <a:t>PURPOSE OF THIS ACTIVITY</a:t>
            </a:r>
            <a:endParaRPr lang="zh-CN" altLang="en-US" dirty="0"/>
          </a:p>
        </p:txBody>
      </p:sp>
      <p:sp>
        <p:nvSpPr>
          <p:cNvPr id="9" name="情人节策划-2">
            <a:extLst>
              <a:ext uri="{FF2B5EF4-FFF2-40B4-BE49-F238E27FC236}">
                <a16:creationId xmlns:a16="http://schemas.microsoft.com/office/drawing/2014/main" id="{998B9D95-46D9-4144-AD34-A067BC92B07E}"/>
              </a:ext>
            </a:extLst>
          </p:cNvPr>
          <p:cNvSpPr>
            <a:spLocks noGrp="1"/>
          </p:cNvSpPr>
          <p:nvPr>
            <p:ph type="body" sz="quarter" idx="15"/>
          </p:nvPr>
        </p:nvSpPr>
        <p:spPr>
          <a:xfrm>
            <a:off x="5062442" y="547356"/>
            <a:ext cx="2889486" cy="527505"/>
          </a:xfrm>
        </p:spPr>
        <p:txBody>
          <a:bodyPr anchor="t" anchorCtr="0">
            <a:noAutofit/>
          </a:bodyPr>
          <a:lstStyle/>
          <a:p>
            <a:r>
              <a:rPr lang="zh-CN" altLang="en-US" dirty="0"/>
              <a:t>本次活动目的</a:t>
            </a:r>
          </a:p>
        </p:txBody>
      </p:sp>
      <p:sp>
        <p:nvSpPr>
          <p:cNvPr id="10" name="情人节策划-3">
            <a:extLst>
              <a:ext uri="{FF2B5EF4-FFF2-40B4-BE49-F238E27FC236}">
                <a16:creationId xmlns:a16="http://schemas.microsoft.com/office/drawing/2014/main" id="{9D083500-0C34-4C9C-BF57-30FBB10BEE06}"/>
              </a:ext>
            </a:extLst>
          </p:cNvPr>
          <p:cNvSpPr>
            <a:spLocks noGrp="1"/>
          </p:cNvSpPr>
          <p:nvPr>
            <p:ph type="body" sz="quarter" idx="16"/>
          </p:nvPr>
        </p:nvSpPr>
        <p:spPr>
          <a:xfrm>
            <a:off x="4198876" y="597268"/>
            <a:ext cx="632825" cy="405690"/>
          </a:xfrm>
        </p:spPr>
        <p:txBody>
          <a:bodyPr anchor="t" anchorCtr="0">
            <a:noAutofit/>
          </a:bodyPr>
          <a:lstStyle/>
          <a:p>
            <a:r>
              <a:rPr lang="en-US" altLang="zh-CN" dirty="0"/>
              <a:t>1</a:t>
            </a:r>
            <a:endParaRPr lang="zh-CN" altLang="en-US" dirty="0"/>
          </a:p>
        </p:txBody>
      </p:sp>
      <p:grpSp>
        <p:nvGrpSpPr>
          <p:cNvPr id="2" name="组合 1">
            <a:extLst>
              <a:ext uri="{FF2B5EF4-FFF2-40B4-BE49-F238E27FC236}">
                <a16:creationId xmlns:a16="http://schemas.microsoft.com/office/drawing/2014/main" id="{34E0C02A-FCB9-4C17-9EC5-3F3CA88474BC}"/>
              </a:ext>
            </a:extLst>
          </p:cNvPr>
          <p:cNvGrpSpPr/>
          <p:nvPr/>
        </p:nvGrpSpPr>
        <p:grpSpPr>
          <a:xfrm>
            <a:off x="1881887" y="1876143"/>
            <a:ext cx="1748464" cy="400735"/>
            <a:chOff x="1881887" y="1876143"/>
            <a:chExt cx="1748464" cy="400735"/>
          </a:xfrm>
        </p:grpSpPr>
        <p:sp>
          <p:nvSpPr>
            <p:cNvPr id="13" name="情人节策划-4-1">
              <a:extLst>
                <a:ext uri="{FF2B5EF4-FFF2-40B4-BE49-F238E27FC236}">
                  <a16:creationId xmlns:a16="http://schemas.microsoft.com/office/drawing/2014/main" id="{6299A32B-D8B4-4CC0-B29C-A4A2A50AFE7B}"/>
                </a:ext>
              </a:extLst>
            </p:cNvPr>
            <p:cNvSpPr/>
            <p:nvPr/>
          </p:nvSpPr>
          <p:spPr>
            <a:xfrm>
              <a:off x="1881887" y="1876769"/>
              <a:ext cx="1748464" cy="400109"/>
            </a:xfrm>
            <a:prstGeom prst="roundRect">
              <a:avLst>
                <a:gd name="adj" fmla="val 50000"/>
              </a:avLst>
            </a:prstGeom>
            <a:gradFill flip="none" rotWithShape="0">
              <a:gsLst>
                <a:gs pos="0">
                  <a:schemeClr val="accent2"/>
                </a:gs>
                <a:gs pos="100000">
                  <a:schemeClr val="accent1"/>
                </a:gs>
              </a:gsLst>
              <a:lin ang="270000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sp>
          <p:nvSpPr>
            <p:cNvPr id="14" name="情人节策划-4-2">
              <a:extLst>
                <a:ext uri="{FF2B5EF4-FFF2-40B4-BE49-F238E27FC236}">
                  <a16:creationId xmlns:a16="http://schemas.microsoft.com/office/drawing/2014/main" id="{B53D2149-FF95-47FE-B70F-96EA87BD84C7}"/>
                </a:ext>
              </a:extLst>
            </p:cNvPr>
            <p:cNvSpPr/>
            <p:nvPr/>
          </p:nvSpPr>
          <p:spPr>
            <a:xfrm>
              <a:off x="2150825" y="1876143"/>
              <a:ext cx="1210588" cy="400110"/>
            </a:xfrm>
            <a:prstGeom prst="rect">
              <a:avLst/>
            </a:prstGeom>
          </p:spPr>
          <p:txBody>
            <a:bodyPr wrap="non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宋体 CN Heavy" panose="02020900000000000000" pitchFamily="18" charset="-122"/>
                </a:rPr>
                <a:t>活动主题</a:t>
              </a:r>
            </a:p>
          </p:txBody>
        </p:sp>
      </p:grpSp>
      <p:sp>
        <p:nvSpPr>
          <p:cNvPr id="15" name="情人节策划-4-3">
            <a:extLst>
              <a:ext uri="{FF2B5EF4-FFF2-40B4-BE49-F238E27FC236}">
                <a16:creationId xmlns:a16="http://schemas.microsoft.com/office/drawing/2014/main" id="{85DE99F4-7D56-4D53-B799-7365E6ECD275}"/>
              </a:ext>
            </a:extLst>
          </p:cNvPr>
          <p:cNvSpPr/>
          <p:nvPr/>
        </p:nvSpPr>
        <p:spPr>
          <a:xfrm>
            <a:off x="1210742" y="2389707"/>
            <a:ext cx="3090755" cy="1028295"/>
          </a:xfrm>
          <a:prstGeom prst="rect">
            <a:avLst/>
          </a:prstGeom>
        </p:spPr>
        <p:txBody>
          <a:bodyPr wrap="square" anchor="t" anchorCtr="0">
            <a:noAutofit/>
          </a:bodyPr>
          <a:lstStyle/>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grpSp>
        <p:nvGrpSpPr>
          <p:cNvPr id="3" name="组合 2">
            <a:extLst>
              <a:ext uri="{FF2B5EF4-FFF2-40B4-BE49-F238E27FC236}">
                <a16:creationId xmlns:a16="http://schemas.microsoft.com/office/drawing/2014/main" id="{2C4E1309-53EA-41F2-9307-04AB01B07292}"/>
              </a:ext>
            </a:extLst>
          </p:cNvPr>
          <p:cNvGrpSpPr/>
          <p:nvPr/>
        </p:nvGrpSpPr>
        <p:grpSpPr>
          <a:xfrm>
            <a:off x="1881887" y="4284929"/>
            <a:ext cx="1748464" cy="400735"/>
            <a:chOff x="1881887" y="4284929"/>
            <a:chExt cx="1748464" cy="400735"/>
          </a:xfrm>
        </p:grpSpPr>
        <p:sp>
          <p:nvSpPr>
            <p:cNvPr id="17" name="情人节策划-5-1">
              <a:extLst>
                <a:ext uri="{FF2B5EF4-FFF2-40B4-BE49-F238E27FC236}">
                  <a16:creationId xmlns:a16="http://schemas.microsoft.com/office/drawing/2014/main" id="{EB2EA122-23B4-42D1-9A1D-DC7A92378414}"/>
                </a:ext>
              </a:extLst>
            </p:cNvPr>
            <p:cNvSpPr/>
            <p:nvPr/>
          </p:nvSpPr>
          <p:spPr>
            <a:xfrm>
              <a:off x="1881887" y="4285555"/>
              <a:ext cx="1748464" cy="400109"/>
            </a:xfrm>
            <a:prstGeom prst="roundRect">
              <a:avLst>
                <a:gd name="adj" fmla="val 50000"/>
              </a:avLst>
            </a:prstGeom>
            <a:solidFill>
              <a:schemeClr val="bg1"/>
            </a:solidFill>
            <a:ln w="12700" cap="flat" cmpd="sng" algn="ctr">
              <a:solidFill>
                <a:schemeClr val="bg1">
                  <a:lumMod val="85000"/>
                </a:schemeClr>
              </a:solidFill>
              <a:prstDash val="solid"/>
              <a:miter lim="800000"/>
            </a:ln>
            <a:effectLst/>
          </p:spPr>
          <p:txBody>
            <a:bodyPr rtlCol="0" anchor="t" anchorCtr="0">
              <a:noAutofit/>
            </a:bodyPr>
            <a:lstStyle/>
            <a:p>
              <a:pPr algn="ctr"/>
              <a:endParaRPr lang="zh-CN" altLang="en-US" kern="0" dirty="0">
                <a:solidFill>
                  <a:srgbClr val="FFFFFF"/>
                </a:solidFill>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sp>
          <p:nvSpPr>
            <p:cNvPr id="18" name="情人节策划-5-2">
              <a:extLst>
                <a:ext uri="{FF2B5EF4-FFF2-40B4-BE49-F238E27FC236}">
                  <a16:creationId xmlns:a16="http://schemas.microsoft.com/office/drawing/2014/main" id="{64C5F5BD-9C48-4849-AAE2-0988A760DB4D}"/>
                </a:ext>
              </a:extLst>
            </p:cNvPr>
            <p:cNvSpPr/>
            <p:nvPr/>
          </p:nvSpPr>
          <p:spPr>
            <a:xfrm>
              <a:off x="2150825" y="4284929"/>
              <a:ext cx="1210588" cy="400110"/>
            </a:xfrm>
            <a:prstGeom prst="rect">
              <a:avLst/>
            </a:prstGeom>
          </p:spPr>
          <p:txBody>
            <a:bodyPr wrap="non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宋体 CN Heavy" panose="02020900000000000000" pitchFamily="18" charset="-122"/>
                </a:rPr>
                <a:t>活动地点</a:t>
              </a:r>
            </a:p>
          </p:txBody>
        </p:sp>
      </p:grpSp>
      <p:sp>
        <p:nvSpPr>
          <p:cNvPr id="19" name="情人节策划-5-3">
            <a:extLst>
              <a:ext uri="{FF2B5EF4-FFF2-40B4-BE49-F238E27FC236}">
                <a16:creationId xmlns:a16="http://schemas.microsoft.com/office/drawing/2014/main" id="{AB7326D9-A690-4276-9388-E8F8B67FFC5E}"/>
              </a:ext>
            </a:extLst>
          </p:cNvPr>
          <p:cNvSpPr/>
          <p:nvPr/>
        </p:nvSpPr>
        <p:spPr>
          <a:xfrm>
            <a:off x="1210742" y="4798493"/>
            <a:ext cx="3090755" cy="1028295"/>
          </a:xfrm>
          <a:prstGeom prst="rect">
            <a:avLst/>
          </a:prstGeom>
        </p:spPr>
        <p:txBody>
          <a:bodyPr wrap="square" anchor="t" anchorCtr="0">
            <a:noAutofit/>
          </a:bodyPr>
          <a:lstStyle/>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grpSp>
        <p:nvGrpSpPr>
          <p:cNvPr id="5" name="组合 4">
            <a:extLst>
              <a:ext uri="{FF2B5EF4-FFF2-40B4-BE49-F238E27FC236}">
                <a16:creationId xmlns:a16="http://schemas.microsoft.com/office/drawing/2014/main" id="{81619467-B512-4944-BA48-844E3CC7CE35}"/>
              </a:ext>
            </a:extLst>
          </p:cNvPr>
          <p:cNvGrpSpPr/>
          <p:nvPr/>
        </p:nvGrpSpPr>
        <p:grpSpPr>
          <a:xfrm>
            <a:off x="8623073" y="1876143"/>
            <a:ext cx="1748464" cy="400735"/>
            <a:chOff x="8623073" y="1876143"/>
            <a:chExt cx="1748464" cy="400735"/>
          </a:xfrm>
        </p:grpSpPr>
        <p:sp>
          <p:nvSpPr>
            <p:cNvPr id="21" name="情人节策划-6-1">
              <a:extLst>
                <a:ext uri="{FF2B5EF4-FFF2-40B4-BE49-F238E27FC236}">
                  <a16:creationId xmlns:a16="http://schemas.microsoft.com/office/drawing/2014/main" id="{5DB52661-DDB0-453F-B857-656F03D19A82}"/>
                </a:ext>
              </a:extLst>
            </p:cNvPr>
            <p:cNvSpPr/>
            <p:nvPr/>
          </p:nvSpPr>
          <p:spPr>
            <a:xfrm>
              <a:off x="8623073" y="1876769"/>
              <a:ext cx="1748464" cy="400109"/>
            </a:xfrm>
            <a:prstGeom prst="roundRect">
              <a:avLst>
                <a:gd name="adj" fmla="val 50000"/>
              </a:avLst>
            </a:prstGeom>
            <a:solidFill>
              <a:schemeClr val="bg1"/>
            </a:solidFill>
            <a:ln w="12700" cap="flat" cmpd="sng" algn="ctr">
              <a:solidFill>
                <a:schemeClr val="bg1">
                  <a:lumMod val="85000"/>
                </a:schemeClr>
              </a:solidFill>
              <a:prstDash val="solid"/>
              <a:miter lim="800000"/>
            </a:ln>
            <a:effectLst/>
          </p:spPr>
          <p:txBody>
            <a:bodyPr rtlCol="0" anchor="t" anchorCtr="0">
              <a:noAutofit/>
            </a:bodyPr>
            <a:lstStyle/>
            <a:p>
              <a:pPr algn="ctr"/>
              <a:endParaRPr lang="zh-CN" altLang="en-US" kern="0" dirty="0">
                <a:solidFill>
                  <a:srgbClr val="FFFFFF"/>
                </a:solidFill>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sp>
          <p:nvSpPr>
            <p:cNvPr id="22" name="情人节策划-6-2">
              <a:extLst>
                <a:ext uri="{FF2B5EF4-FFF2-40B4-BE49-F238E27FC236}">
                  <a16:creationId xmlns:a16="http://schemas.microsoft.com/office/drawing/2014/main" id="{48F0BAEC-BF90-461A-A4A1-6AE19250272B}"/>
                </a:ext>
              </a:extLst>
            </p:cNvPr>
            <p:cNvSpPr/>
            <p:nvPr/>
          </p:nvSpPr>
          <p:spPr>
            <a:xfrm>
              <a:off x="8892011" y="1876143"/>
              <a:ext cx="1210588" cy="400110"/>
            </a:xfrm>
            <a:prstGeom prst="rect">
              <a:avLst/>
            </a:prstGeom>
          </p:spPr>
          <p:txBody>
            <a:bodyPr wrap="non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cs typeface="思源宋体 CN Heavy" panose="02020900000000000000" pitchFamily="18" charset="-122"/>
                </a:rPr>
                <a:t>活动时间</a:t>
              </a:r>
            </a:p>
          </p:txBody>
        </p:sp>
      </p:grpSp>
      <p:sp>
        <p:nvSpPr>
          <p:cNvPr id="23" name="情人节策划-6-3">
            <a:extLst>
              <a:ext uri="{FF2B5EF4-FFF2-40B4-BE49-F238E27FC236}">
                <a16:creationId xmlns:a16="http://schemas.microsoft.com/office/drawing/2014/main" id="{F5F0A213-4E6E-44E9-B8E6-7FC6997E0E8C}"/>
              </a:ext>
            </a:extLst>
          </p:cNvPr>
          <p:cNvSpPr/>
          <p:nvPr/>
        </p:nvSpPr>
        <p:spPr>
          <a:xfrm>
            <a:off x="7951928" y="2389707"/>
            <a:ext cx="3090755" cy="1028295"/>
          </a:xfrm>
          <a:prstGeom prst="rect">
            <a:avLst/>
          </a:prstGeom>
        </p:spPr>
        <p:txBody>
          <a:bodyPr wrap="square" anchor="t" anchorCtr="0">
            <a:noAutofit/>
          </a:bodyPr>
          <a:lstStyle/>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grpSp>
        <p:nvGrpSpPr>
          <p:cNvPr id="4" name="组合 3">
            <a:extLst>
              <a:ext uri="{FF2B5EF4-FFF2-40B4-BE49-F238E27FC236}">
                <a16:creationId xmlns:a16="http://schemas.microsoft.com/office/drawing/2014/main" id="{8598A529-A25C-4654-B1DD-2B8D4DF5A9E3}"/>
              </a:ext>
            </a:extLst>
          </p:cNvPr>
          <p:cNvGrpSpPr/>
          <p:nvPr/>
        </p:nvGrpSpPr>
        <p:grpSpPr>
          <a:xfrm>
            <a:off x="8623073" y="4284929"/>
            <a:ext cx="1748464" cy="400735"/>
            <a:chOff x="8623073" y="4284929"/>
            <a:chExt cx="1748464" cy="400735"/>
          </a:xfrm>
        </p:grpSpPr>
        <p:sp>
          <p:nvSpPr>
            <p:cNvPr id="25" name="情人节策划-7-1">
              <a:extLst>
                <a:ext uri="{FF2B5EF4-FFF2-40B4-BE49-F238E27FC236}">
                  <a16:creationId xmlns:a16="http://schemas.microsoft.com/office/drawing/2014/main" id="{DA15409A-6162-4547-BE73-076333E64046}"/>
                </a:ext>
              </a:extLst>
            </p:cNvPr>
            <p:cNvSpPr/>
            <p:nvPr/>
          </p:nvSpPr>
          <p:spPr>
            <a:xfrm>
              <a:off x="8623073" y="4285555"/>
              <a:ext cx="1748464" cy="400109"/>
            </a:xfrm>
            <a:prstGeom prst="roundRect">
              <a:avLst>
                <a:gd name="adj" fmla="val 50000"/>
              </a:avLst>
            </a:prstGeom>
            <a:gradFill flip="none" rotWithShape="0">
              <a:gsLst>
                <a:gs pos="0">
                  <a:schemeClr val="accent2"/>
                </a:gs>
                <a:gs pos="100000">
                  <a:schemeClr val="accent1"/>
                </a:gs>
              </a:gsLst>
              <a:lin ang="270000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sp>
          <p:nvSpPr>
            <p:cNvPr id="26" name="情人节策划-7-2">
              <a:extLst>
                <a:ext uri="{FF2B5EF4-FFF2-40B4-BE49-F238E27FC236}">
                  <a16:creationId xmlns:a16="http://schemas.microsoft.com/office/drawing/2014/main" id="{2FB209A4-27E9-4C47-BAC8-E47E74368140}"/>
                </a:ext>
              </a:extLst>
            </p:cNvPr>
            <p:cNvSpPr/>
            <p:nvPr/>
          </p:nvSpPr>
          <p:spPr>
            <a:xfrm>
              <a:off x="8892011" y="4284929"/>
              <a:ext cx="1210588" cy="400110"/>
            </a:xfrm>
            <a:prstGeom prst="rect">
              <a:avLst/>
            </a:prstGeom>
          </p:spPr>
          <p:txBody>
            <a:bodyPr wrap="non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宋体 CN Heavy" panose="02020900000000000000" pitchFamily="18" charset="-122"/>
                </a:rPr>
                <a:t>活动形式</a:t>
              </a:r>
            </a:p>
          </p:txBody>
        </p:sp>
      </p:grpSp>
      <p:sp>
        <p:nvSpPr>
          <p:cNvPr id="27" name="情人节策划-7-3">
            <a:extLst>
              <a:ext uri="{FF2B5EF4-FFF2-40B4-BE49-F238E27FC236}">
                <a16:creationId xmlns:a16="http://schemas.microsoft.com/office/drawing/2014/main" id="{DAC7E776-13D8-4C59-8E6D-F1F8CE6CD583}"/>
              </a:ext>
            </a:extLst>
          </p:cNvPr>
          <p:cNvSpPr/>
          <p:nvPr/>
        </p:nvSpPr>
        <p:spPr>
          <a:xfrm>
            <a:off x="7951928" y="4798493"/>
            <a:ext cx="3090755" cy="1028295"/>
          </a:xfrm>
          <a:prstGeom prst="rect">
            <a:avLst/>
          </a:prstGeom>
        </p:spPr>
        <p:txBody>
          <a:bodyPr wrap="square" anchor="t" anchorCtr="0">
            <a:noAutofit/>
          </a:bodyPr>
          <a:lstStyle/>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grpSp>
        <p:nvGrpSpPr>
          <p:cNvPr id="40" name="情人节策划-8">
            <a:extLst>
              <a:ext uri="{FF2B5EF4-FFF2-40B4-BE49-F238E27FC236}">
                <a16:creationId xmlns:a16="http://schemas.microsoft.com/office/drawing/2014/main" id="{7140D098-90B5-4B65-A362-BE0F5309DFD5}"/>
              </a:ext>
            </a:extLst>
          </p:cNvPr>
          <p:cNvGrpSpPr/>
          <p:nvPr/>
        </p:nvGrpSpPr>
        <p:grpSpPr>
          <a:xfrm>
            <a:off x="4496595" y="2229257"/>
            <a:ext cx="3200398" cy="3200396"/>
            <a:chOff x="4496595" y="2229257"/>
            <a:chExt cx="3200398" cy="3200396"/>
          </a:xfrm>
        </p:grpSpPr>
        <p:sp>
          <p:nvSpPr>
            <p:cNvPr id="11" name="情人节策划-8-1">
              <a:extLst>
                <a:ext uri="{FF2B5EF4-FFF2-40B4-BE49-F238E27FC236}">
                  <a16:creationId xmlns:a16="http://schemas.microsoft.com/office/drawing/2014/main" id="{9B27A817-E44B-45C7-877C-21514DA6C1DC}"/>
                </a:ext>
              </a:extLst>
            </p:cNvPr>
            <p:cNvSpPr/>
            <p:nvPr/>
          </p:nvSpPr>
          <p:spPr>
            <a:xfrm>
              <a:off x="4496595" y="2229257"/>
              <a:ext cx="3200398" cy="3200396"/>
            </a:xfrm>
            <a:prstGeom prst="donut">
              <a:avLst>
                <a:gd name="adj" fmla="val 14402"/>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思源宋体 CN Heavy" panose="02020900000000000000" pitchFamily="18" charset="-122"/>
              </a:endParaRPr>
            </a:p>
          </p:txBody>
        </p:sp>
        <p:pic>
          <p:nvPicPr>
            <p:cNvPr id="28" name="情人节策划-8-2">
              <a:extLst>
                <a:ext uri="{FF2B5EF4-FFF2-40B4-BE49-F238E27FC236}">
                  <a16:creationId xmlns:a16="http://schemas.microsoft.com/office/drawing/2014/main" id="{2971C5B7-EF85-4EDA-ADFF-CEA3AA4CA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99488">
              <a:off x="4672589" y="2275062"/>
              <a:ext cx="2848410" cy="2980686"/>
            </a:xfrm>
            <a:prstGeom prst="rect">
              <a:avLst/>
            </a:prstGeom>
          </p:spPr>
        </p:pic>
      </p:grpSp>
    </p:spTree>
    <p:extLst>
      <p:ext uri="{BB962C8B-B14F-4D97-AF65-F5344CB8AC3E}">
        <p14:creationId xmlns:p14="http://schemas.microsoft.com/office/powerpoint/2010/main" val="406811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情人节策划-1">
            <a:extLst>
              <a:ext uri="{FF2B5EF4-FFF2-40B4-BE49-F238E27FC236}">
                <a16:creationId xmlns:a16="http://schemas.microsoft.com/office/drawing/2014/main" id="{F147664C-DFDC-4CCF-8A19-E75681D6FB5F}"/>
              </a:ext>
            </a:extLst>
          </p:cNvPr>
          <p:cNvSpPr>
            <a:spLocks noGrp="1"/>
          </p:cNvSpPr>
          <p:nvPr>
            <p:ph type="body" sz="quarter" idx="14"/>
          </p:nvPr>
        </p:nvSpPr>
        <p:spPr/>
        <p:txBody>
          <a:bodyPr/>
          <a:lstStyle/>
          <a:p>
            <a:r>
              <a:rPr lang="en-US" altLang="zh-CN" dirty="0"/>
              <a:t>OVERALL PROCESS OF ACTIVITIES</a:t>
            </a:r>
          </a:p>
        </p:txBody>
      </p:sp>
      <p:sp>
        <p:nvSpPr>
          <p:cNvPr id="13" name="情人节策划-2">
            <a:extLst>
              <a:ext uri="{FF2B5EF4-FFF2-40B4-BE49-F238E27FC236}">
                <a16:creationId xmlns:a16="http://schemas.microsoft.com/office/drawing/2014/main" id="{6249B190-35D3-4CCF-A7B1-FB30CE5D6DA0}"/>
              </a:ext>
            </a:extLst>
          </p:cNvPr>
          <p:cNvSpPr>
            <a:spLocks noGrp="1"/>
          </p:cNvSpPr>
          <p:nvPr>
            <p:ph type="body" sz="quarter" idx="15"/>
          </p:nvPr>
        </p:nvSpPr>
        <p:spPr/>
        <p:txBody>
          <a:bodyPr/>
          <a:lstStyle/>
          <a:p>
            <a:r>
              <a:rPr lang="zh-CN" altLang="en-US" dirty="0"/>
              <a:t>活动整体流程</a:t>
            </a:r>
          </a:p>
        </p:txBody>
      </p:sp>
      <p:sp>
        <p:nvSpPr>
          <p:cNvPr id="14" name="情人节策划-3">
            <a:extLst>
              <a:ext uri="{FF2B5EF4-FFF2-40B4-BE49-F238E27FC236}">
                <a16:creationId xmlns:a16="http://schemas.microsoft.com/office/drawing/2014/main" id="{1D4491B8-A730-431B-9E32-EFE866452292}"/>
              </a:ext>
            </a:extLst>
          </p:cNvPr>
          <p:cNvSpPr>
            <a:spLocks noGrp="1"/>
          </p:cNvSpPr>
          <p:nvPr>
            <p:ph type="body" sz="quarter" idx="16"/>
          </p:nvPr>
        </p:nvSpPr>
        <p:spPr/>
        <p:txBody>
          <a:bodyPr/>
          <a:lstStyle/>
          <a:p>
            <a:r>
              <a:rPr lang="en-US" altLang="zh-CN" dirty="0"/>
              <a:t>2</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情人节策划-1">
            <a:extLst>
              <a:ext uri="{FF2B5EF4-FFF2-40B4-BE49-F238E27FC236}">
                <a16:creationId xmlns:a16="http://schemas.microsoft.com/office/drawing/2014/main" id="{8323BCE3-89A4-49D9-A559-14960A78A708}"/>
              </a:ext>
            </a:extLst>
          </p:cNvPr>
          <p:cNvSpPr>
            <a:spLocks noGrp="1"/>
          </p:cNvSpPr>
          <p:nvPr>
            <p:ph type="body" sz="quarter" idx="14"/>
          </p:nvPr>
        </p:nvSpPr>
        <p:spPr/>
        <p:txBody>
          <a:bodyPr vert="horz" anchor="t" anchorCtr="0">
            <a:noAutofit/>
          </a:bodyPr>
          <a:lstStyle/>
          <a:p>
            <a:r>
              <a:rPr lang="en-US" altLang="zh-CN" dirty="0"/>
              <a:t>OVERALL PROCESS OF ACTIVITIES</a:t>
            </a:r>
          </a:p>
        </p:txBody>
      </p:sp>
      <p:sp>
        <p:nvSpPr>
          <p:cNvPr id="3" name="情人节策划-2">
            <a:extLst>
              <a:ext uri="{FF2B5EF4-FFF2-40B4-BE49-F238E27FC236}">
                <a16:creationId xmlns:a16="http://schemas.microsoft.com/office/drawing/2014/main" id="{260F3AB3-39BD-4D58-B873-C509D23CC5F1}"/>
              </a:ext>
            </a:extLst>
          </p:cNvPr>
          <p:cNvSpPr>
            <a:spLocks noGrp="1"/>
          </p:cNvSpPr>
          <p:nvPr>
            <p:ph type="body" sz="quarter" idx="15"/>
          </p:nvPr>
        </p:nvSpPr>
        <p:spPr/>
        <p:txBody>
          <a:bodyPr vert="horz" anchor="t" anchorCtr="0">
            <a:noAutofit/>
          </a:bodyPr>
          <a:lstStyle/>
          <a:p>
            <a:r>
              <a:rPr lang="zh-CN" altLang="en-US" dirty="0"/>
              <a:t>活动整体流程</a:t>
            </a:r>
          </a:p>
        </p:txBody>
      </p:sp>
      <p:sp>
        <p:nvSpPr>
          <p:cNvPr id="4" name="情人节策划-3">
            <a:extLst>
              <a:ext uri="{FF2B5EF4-FFF2-40B4-BE49-F238E27FC236}">
                <a16:creationId xmlns:a16="http://schemas.microsoft.com/office/drawing/2014/main" id="{C46DD0DE-B6B3-44A1-9376-76C1A15721E0}"/>
              </a:ext>
            </a:extLst>
          </p:cNvPr>
          <p:cNvSpPr>
            <a:spLocks noGrp="1"/>
          </p:cNvSpPr>
          <p:nvPr>
            <p:ph type="body" sz="quarter" idx="16"/>
          </p:nvPr>
        </p:nvSpPr>
        <p:spPr/>
        <p:txBody>
          <a:bodyPr vert="horz" anchor="t" anchorCtr="0">
            <a:noAutofit/>
          </a:bodyPr>
          <a:lstStyle/>
          <a:p>
            <a:r>
              <a:rPr lang="en-US" altLang="zh-CN" dirty="0"/>
              <a:t>2</a:t>
            </a:r>
            <a:endParaRPr lang="zh-CN" altLang="en-US" dirty="0"/>
          </a:p>
        </p:txBody>
      </p:sp>
      <p:cxnSp>
        <p:nvCxnSpPr>
          <p:cNvPr id="5" name="情人节策划-4-1">
            <a:extLst>
              <a:ext uri="{FF2B5EF4-FFF2-40B4-BE49-F238E27FC236}">
                <a16:creationId xmlns:a16="http://schemas.microsoft.com/office/drawing/2014/main" id="{BE54186C-E4BF-4295-8361-E9B1832397DC}"/>
              </a:ext>
            </a:extLst>
          </p:cNvPr>
          <p:cNvCxnSpPr/>
          <p:nvPr/>
        </p:nvCxnSpPr>
        <p:spPr>
          <a:xfrm flipH="1">
            <a:off x="7165421" y="2892682"/>
            <a:ext cx="4356567" cy="0"/>
          </a:xfrm>
          <a:prstGeom prst="line">
            <a:avLst/>
          </a:prstGeom>
          <a:ln w="3175" cap="rnd">
            <a:solidFill>
              <a:schemeClr val="accent4">
                <a:lumMod val="90000"/>
              </a:schemeClr>
            </a:solidFill>
            <a:round/>
          </a:ln>
        </p:spPr>
        <p:style>
          <a:lnRef idx="1">
            <a:schemeClr val="accent1"/>
          </a:lnRef>
          <a:fillRef idx="0">
            <a:schemeClr val="accent1"/>
          </a:fillRef>
          <a:effectRef idx="0">
            <a:schemeClr val="accent1"/>
          </a:effectRef>
          <a:fontRef idx="minor">
            <a:schemeClr val="tx1"/>
          </a:fontRef>
        </p:style>
      </p:cxnSp>
      <p:sp>
        <p:nvSpPr>
          <p:cNvPr id="7" name="情人节策划-4-2">
            <a:extLst>
              <a:ext uri="{FF2B5EF4-FFF2-40B4-BE49-F238E27FC236}">
                <a16:creationId xmlns:a16="http://schemas.microsoft.com/office/drawing/2014/main" id="{DA7F8EB0-A6BA-4729-B553-0C836356A7EB}"/>
              </a:ext>
            </a:extLst>
          </p:cNvPr>
          <p:cNvSpPr/>
          <p:nvPr/>
        </p:nvSpPr>
        <p:spPr>
          <a:xfrm rot="18900000">
            <a:off x="4062997" y="2598322"/>
            <a:ext cx="2981136" cy="1463077"/>
          </a:xfrm>
          <a:custGeom>
            <a:avLst/>
            <a:gdLst/>
            <a:ahLst/>
            <a:cxnLst>
              <a:cxn ang="0">
                <a:pos x="wd2" y="hd2"/>
              </a:cxn>
              <a:cxn ang="5400000">
                <a:pos x="wd2" y="hd2"/>
              </a:cxn>
              <a:cxn ang="10800000">
                <a:pos x="wd2" y="hd2"/>
              </a:cxn>
              <a:cxn ang="16200000">
                <a:pos x="wd2" y="hd2"/>
              </a:cxn>
            </a:cxnLst>
            <a:rect l="0" t="0" r="r" b="b"/>
            <a:pathLst>
              <a:path w="21570" h="21217" extrusionOk="0">
                <a:moveTo>
                  <a:pt x="9" y="19717"/>
                </a:moveTo>
                <a:cubicBezTo>
                  <a:pt x="-25" y="20112"/>
                  <a:pt x="35" y="20515"/>
                  <a:pt x="172" y="20808"/>
                </a:cubicBezTo>
                <a:cubicBezTo>
                  <a:pt x="281" y="21043"/>
                  <a:pt x="431" y="21185"/>
                  <a:pt x="591" y="21206"/>
                </a:cubicBezTo>
                <a:lnTo>
                  <a:pt x="5051" y="21206"/>
                </a:lnTo>
                <a:cubicBezTo>
                  <a:pt x="5102" y="17911"/>
                  <a:pt x="5846" y="14993"/>
                  <a:pt x="6991" y="12987"/>
                </a:cubicBezTo>
                <a:cubicBezTo>
                  <a:pt x="8142" y="10971"/>
                  <a:pt x="9691" y="9889"/>
                  <a:pt x="11338" y="10197"/>
                </a:cubicBezTo>
                <a:cubicBezTo>
                  <a:pt x="14208" y="10733"/>
                  <a:pt x="16439" y="15434"/>
                  <a:pt x="16562" y="21206"/>
                </a:cubicBezTo>
                <a:lnTo>
                  <a:pt x="20960" y="21206"/>
                </a:lnTo>
                <a:cubicBezTo>
                  <a:pt x="21120" y="21254"/>
                  <a:pt x="21282" y="21142"/>
                  <a:pt x="21393" y="20906"/>
                </a:cubicBezTo>
                <a:cubicBezTo>
                  <a:pt x="21463" y="20754"/>
                  <a:pt x="21508" y="20567"/>
                  <a:pt x="21535" y="20375"/>
                </a:cubicBezTo>
                <a:cubicBezTo>
                  <a:pt x="21564" y="20174"/>
                  <a:pt x="21575" y="19962"/>
                  <a:pt x="21567" y="19747"/>
                </a:cubicBezTo>
                <a:cubicBezTo>
                  <a:pt x="21344" y="14913"/>
                  <a:pt x="20312" y="10372"/>
                  <a:pt x="18638" y="6862"/>
                </a:cubicBezTo>
                <a:cubicBezTo>
                  <a:pt x="16716" y="2831"/>
                  <a:pt x="14205" y="477"/>
                  <a:pt x="11602" y="65"/>
                </a:cubicBezTo>
                <a:cubicBezTo>
                  <a:pt x="9005" y="-346"/>
                  <a:pt x="6354" y="1182"/>
                  <a:pt x="4152" y="4562"/>
                </a:cubicBezTo>
                <a:cubicBezTo>
                  <a:pt x="1769" y="8220"/>
                  <a:pt x="265" y="13721"/>
                  <a:pt x="9" y="19717"/>
                </a:cubicBezTo>
                <a:close/>
              </a:path>
            </a:pathLst>
          </a:custGeom>
          <a:solidFill>
            <a:schemeClr val="accent2"/>
          </a:solidFill>
          <a:ln w="12700">
            <a:miter lim="400000"/>
          </a:ln>
        </p:spPr>
        <p:txBody>
          <a:bodyPr vert="horz" wrap="square" lIns="91452" tIns="45726" rIns="91452" bIns="45726" anchor="t" anchorCtr="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1pPr>
            <a:lvl2pPr marL="0" marR="0" indent="228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2pPr>
            <a:lvl3pPr marL="0" marR="0" indent="457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3pPr>
            <a:lvl4pPr marL="0" marR="0" indent="685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4pPr>
            <a:lvl5pPr marL="0" marR="0" indent="9144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5pPr>
            <a:lvl6pPr marL="0" marR="0" indent="11430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6pPr>
            <a:lvl7pPr marL="0" marR="0" indent="1371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7pPr>
            <a:lvl8pPr marL="0" marR="0" indent="1600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8pPr>
            <a:lvl9pPr marL="0" marR="0" indent="1828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9pPr>
          </a:lstStyle>
          <a:p>
            <a:pPr algn="ctr" defTabSz="821772">
              <a:defRPr sz="3200" cap="none">
                <a:solidFill>
                  <a:srgbClr val="000000"/>
                </a:solidFill>
              </a:defRPr>
            </a:pPr>
            <a:endParaRPr sz="3200" cap="none">
              <a:solidFill>
                <a:srgbClr val="00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8" name="情人节策划-4-3">
            <a:extLst>
              <a:ext uri="{FF2B5EF4-FFF2-40B4-BE49-F238E27FC236}">
                <a16:creationId xmlns:a16="http://schemas.microsoft.com/office/drawing/2014/main" id="{C3F19C74-C07D-42B9-8EAA-D63B637D9FF3}"/>
              </a:ext>
            </a:extLst>
          </p:cNvPr>
          <p:cNvSpPr/>
          <p:nvPr/>
        </p:nvSpPr>
        <p:spPr>
          <a:xfrm rot="18900000">
            <a:off x="5100257" y="3255851"/>
            <a:ext cx="1458742" cy="690363"/>
          </a:xfrm>
          <a:custGeom>
            <a:avLst/>
            <a:gdLst/>
            <a:ahLst/>
            <a:cxnLst>
              <a:cxn ang="0">
                <a:pos x="wd2" y="hd2"/>
              </a:cxn>
              <a:cxn ang="5400000">
                <a:pos x="wd2" y="hd2"/>
              </a:cxn>
              <a:cxn ang="10800000">
                <a:pos x="wd2" y="hd2"/>
              </a:cxn>
              <a:cxn ang="16200000">
                <a:pos x="wd2" y="hd2"/>
              </a:cxn>
            </a:cxnLst>
            <a:rect l="0" t="0" r="r" b="b"/>
            <a:pathLst>
              <a:path w="21600" h="19375" extrusionOk="0">
                <a:moveTo>
                  <a:pt x="0" y="19375"/>
                </a:moveTo>
                <a:lnTo>
                  <a:pt x="5638" y="19375"/>
                </a:lnTo>
                <a:cubicBezTo>
                  <a:pt x="5946" y="14082"/>
                  <a:pt x="8394" y="10182"/>
                  <a:pt x="11198" y="10516"/>
                </a:cubicBezTo>
                <a:cubicBezTo>
                  <a:pt x="13739" y="10819"/>
                  <a:pt x="15788" y="14573"/>
                  <a:pt x="16035" y="19375"/>
                </a:cubicBezTo>
                <a:lnTo>
                  <a:pt x="21600" y="19375"/>
                </a:lnTo>
                <a:cubicBezTo>
                  <a:pt x="21512" y="14640"/>
                  <a:pt x="20524" y="10125"/>
                  <a:pt x="18819" y="6661"/>
                </a:cubicBezTo>
                <a:cubicBezTo>
                  <a:pt x="15016" y="-1061"/>
                  <a:pt x="8775" y="-2225"/>
                  <a:pt x="4272" y="3987"/>
                </a:cubicBezTo>
                <a:cubicBezTo>
                  <a:pt x="1665" y="7582"/>
                  <a:pt x="87" y="13267"/>
                  <a:pt x="0" y="19375"/>
                </a:cubicBezTo>
                <a:close/>
              </a:path>
            </a:pathLst>
          </a:custGeom>
          <a:solidFill>
            <a:schemeClr val="accent2"/>
          </a:solidFill>
          <a:ln w="12700">
            <a:miter lim="400000"/>
          </a:ln>
        </p:spPr>
        <p:txBody>
          <a:bodyPr vert="horz" wrap="square" lIns="91452" tIns="45726" rIns="91452" bIns="45726" anchor="t" anchorCtr="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1pPr>
            <a:lvl2pPr marL="0" marR="0" indent="228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2pPr>
            <a:lvl3pPr marL="0" marR="0" indent="457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3pPr>
            <a:lvl4pPr marL="0" marR="0" indent="685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4pPr>
            <a:lvl5pPr marL="0" marR="0" indent="9144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5pPr>
            <a:lvl6pPr marL="0" marR="0" indent="11430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6pPr>
            <a:lvl7pPr marL="0" marR="0" indent="1371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7pPr>
            <a:lvl8pPr marL="0" marR="0" indent="1600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8pPr>
            <a:lvl9pPr marL="0" marR="0" indent="1828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9pPr>
          </a:lstStyle>
          <a:p>
            <a:pPr algn="ctr" defTabSz="821772">
              <a:defRPr sz="3200" cap="none">
                <a:solidFill>
                  <a:srgbClr val="000000"/>
                </a:solidFill>
              </a:defRPr>
            </a:pPr>
            <a:endParaRPr sz="3200" cap="none">
              <a:solidFill>
                <a:srgbClr val="00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9" name="情人节策划-4-4">
            <a:extLst>
              <a:ext uri="{FF2B5EF4-FFF2-40B4-BE49-F238E27FC236}">
                <a16:creationId xmlns:a16="http://schemas.microsoft.com/office/drawing/2014/main" id="{DAC2D687-7E35-4603-8D76-C167A2DD54FE}"/>
              </a:ext>
            </a:extLst>
          </p:cNvPr>
          <p:cNvSpPr/>
          <p:nvPr/>
        </p:nvSpPr>
        <p:spPr>
          <a:xfrm rot="8100000">
            <a:off x="5152631" y="3687955"/>
            <a:ext cx="2981136" cy="1463077"/>
          </a:xfrm>
          <a:custGeom>
            <a:avLst/>
            <a:gdLst/>
            <a:ahLst/>
            <a:cxnLst>
              <a:cxn ang="0">
                <a:pos x="wd2" y="hd2"/>
              </a:cxn>
              <a:cxn ang="5400000">
                <a:pos x="wd2" y="hd2"/>
              </a:cxn>
              <a:cxn ang="10800000">
                <a:pos x="wd2" y="hd2"/>
              </a:cxn>
              <a:cxn ang="16200000">
                <a:pos x="wd2" y="hd2"/>
              </a:cxn>
            </a:cxnLst>
            <a:rect l="0" t="0" r="r" b="b"/>
            <a:pathLst>
              <a:path w="21570" h="21217" extrusionOk="0">
                <a:moveTo>
                  <a:pt x="9" y="19717"/>
                </a:moveTo>
                <a:cubicBezTo>
                  <a:pt x="-25" y="20112"/>
                  <a:pt x="35" y="20515"/>
                  <a:pt x="172" y="20808"/>
                </a:cubicBezTo>
                <a:cubicBezTo>
                  <a:pt x="281" y="21043"/>
                  <a:pt x="431" y="21185"/>
                  <a:pt x="591" y="21206"/>
                </a:cubicBezTo>
                <a:lnTo>
                  <a:pt x="5051" y="21206"/>
                </a:lnTo>
                <a:cubicBezTo>
                  <a:pt x="5102" y="17911"/>
                  <a:pt x="5846" y="14993"/>
                  <a:pt x="6991" y="12987"/>
                </a:cubicBezTo>
                <a:cubicBezTo>
                  <a:pt x="8142" y="10971"/>
                  <a:pt x="9691" y="9889"/>
                  <a:pt x="11338" y="10197"/>
                </a:cubicBezTo>
                <a:cubicBezTo>
                  <a:pt x="14208" y="10733"/>
                  <a:pt x="16439" y="15434"/>
                  <a:pt x="16562" y="21206"/>
                </a:cubicBezTo>
                <a:lnTo>
                  <a:pt x="20960" y="21206"/>
                </a:lnTo>
                <a:cubicBezTo>
                  <a:pt x="21120" y="21254"/>
                  <a:pt x="21282" y="21142"/>
                  <a:pt x="21393" y="20906"/>
                </a:cubicBezTo>
                <a:cubicBezTo>
                  <a:pt x="21463" y="20754"/>
                  <a:pt x="21508" y="20567"/>
                  <a:pt x="21535" y="20375"/>
                </a:cubicBezTo>
                <a:cubicBezTo>
                  <a:pt x="21564" y="20174"/>
                  <a:pt x="21575" y="19962"/>
                  <a:pt x="21567" y="19747"/>
                </a:cubicBezTo>
                <a:cubicBezTo>
                  <a:pt x="21344" y="14913"/>
                  <a:pt x="20312" y="10372"/>
                  <a:pt x="18638" y="6862"/>
                </a:cubicBezTo>
                <a:cubicBezTo>
                  <a:pt x="16716" y="2831"/>
                  <a:pt x="14205" y="477"/>
                  <a:pt x="11602" y="65"/>
                </a:cubicBezTo>
                <a:cubicBezTo>
                  <a:pt x="9005" y="-346"/>
                  <a:pt x="6354" y="1182"/>
                  <a:pt x="4152" y="4562"/>
                </a:cubicBezTo>
                <a:cubicBezTo>
                  <a:pt x="1769" y="8220"/>
                  <a:pt x="265" y="13721"/>
                  <a:pt x="9" y="19717"/>
                </a:cubicBezTo>
                <a:close/>
              </a:path>
            </a:pathLst>
          </a:custGeom>
          <a:solidFill>
            <a:schemeClr val="accent1"/>
          </a:solidFill>
          <a:ln w="12700">
            <a:miter lim="400000"/>
          </a:ln>
        </p:spPr>
        <p:txBody>
          <a:bodyPr vert="horz" wrap="square" lIns="91452" tIns="45726" rIns="91452" bIns="45726" anchor="t" anchorCtr="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1pPr>
            <a:lvl2pPr marL="0" marR="0" indent="228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2pPr>
            <a:lvl3pPr marL="0" marR="0" indent="457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3pPr>
            <a:lvl4pPr marL="0" marR="0" indent="685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4pPr>
            <a:lvl5pPr marL="0" marR="0" indent="9144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5pPr>
            <a:lvl6pPr marL="0" marR="0" indent="11430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6pPr>
            <a:lvl7pPr marL="0" marR="0" indent="1371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7pPr>
            <a:lvl8pPr marL="0" marR="0" indent="1600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8pPr>
            <a:lvl9pPr marL="0" marR="0" indent="1828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9pPr>
          </a:lstStyle>
          <a:p>
            <a:pPr algn="ctr" defTabSz="821772">
              <a:defRPr sz="3200" cap="none">
                <a:solidFill>
                  <a:srgbClr val="000000"/>
                </a:solidFill>
              </a:defRPr>
            </a:pPr>
            <a:endParaRPr sz="3200" cap="none">
              <a:solidFill>
                <a:srgbClr val="00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10" name="情人节策划-4-5">
            <a:extLst>
              <a:ext uri="{FF2B5EF4-FFF2-40B4-BE49-F238E27FC236}">
                <a16:creationId xmlns:a16="http://schemas.microsoft.com/office/drawing/2014/main" id="{050DE31B-87C4-4BB2-811B-685DF0270236}"/>
              </a:ext>
            </a:extLst>
          </p:cNvPr>
          <p:cNvSpPr/>
          <p:nvPr/>
        </p:nvSpPr>
        <p:spPr>
          <a:xfrm rot="8100000">
            <a:off x="5637765" y="3803141"/>
            <a:ext cx="1458742" cy="690363"/>
          </a:xfrm>
          <a:custGeom>
            <a:avLst/>
            <a:gdLst/>
            <a:ahLst/>
            <a:cxnLst>
              <a:cxn ang="0">
                <a:pos x="wd2" y="hd2"/>
              </a:cxn>
              <a:cxn ang="5400000">
                <a:pos x="wd2" y="hd2"/>
              </a:cxn>
              <a:cxn ang="10800000">
                <a:pos x="wd2" y="hd2"/>
              </a:cxn>
              <a:cxn ang="16200000">
                <a:pos x="wd2" y="hd2"/>
              </a:cxn>
            </a:cxnLst>
            <a:rect l="0" t="0" r="r" b="b"/>
            <a:pathLst>
              <a:path w="21600" h="19375" extrusionOk="0">
                <a:moveTo>
                  <a:pt x="0" y="19375"/>
                </a:moveTo>
                <a:lnTo>
                  <a:pt x="5638" y="19375"/>
                </a:lnTo>
                <a:cubicBezTo>
                  <a:pt x="5946" y="14082"/>
                  <a:pt x="8394" y="10182"/>
                  <a:pt x="11198" y="10516"/>
                </a:cubicBezTo>
                <a:cubicBezTo>
                  <a:pt x="13739" y="10819"/>
                  <a:pt x="15788" y="14573"/>
                  <a:pt x="16035" y="19375"/>
                </a:cubicBezTo>
                <a:lnTo>
                  <a:pt x="21600" y="19375"/>
                </a:lnTo>
                <a:cubicBezTo>
                  <a:pt x="21512" y="14640"/>
                  <a:pt x="20524" y="10125"/>
                  <a:pt x="18819" y="6661"/>
                </a:cubicBezTo>
                <a:cubicBezTo>
                  <a:pt x="15016" y="-1061"/>
                  <a:pt x="8775" y="-2225"/>
                  <a:pt x="4272" y="3987"/>
                </a:cubicBezTo>
                <a:cubicBezTo>
                  <a:pt x="1665" y="7582"/>
                  <a:pt x="87" y="13267"/>
                  <a:pt x="0" y="19375"/>
                </a:cubicBezTo>
                <a:close/>
              </a:path>
            </a:pathLst>
          </a:custGeom>
          <a:solidFill>
            <a:schemeClr val="accent1"/>
          </a:solidFill>
          <a:ln w="12700">
            <a:miter lim="400000"/>
          </a:ln>
        </p:spPr>
        <p:txBody>
          <a:bodyPr vert="horz" wrap="square" lIns="91452" tIns="45726" rIns="91452" bIns="45726" anchor="t" anchorCtr="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1pPr>
            <a:lvl2pPr marL="0" marR="0" indent="228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2pPr>
            <a:lvl3pPr marL="0" marR="0" indent="457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3pPr>
            <a:lvl4pPr marL="0" marR="0" indent="685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4pPr>
            <a:lvl5pPr marL="0" marR="0" indent="9144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5pPr>
            <a:lvl6pPr marL="0" marR="0" indent="11430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6pPr>
            <a:lvl7pPr marL="0" marR="0" indent="13716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7pPr>
            <a:lvl8pPr marL="0" marR="0" indent="16002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8pPr>
            <a:lvl9pPr marL="0" marR="0" indent="1828800" algn="l" defTabSz="821690" rtl="0" fontAlgn="auto" latinLnBrk="0" hangingPunct="0">
              <a:lnSpc>
                <a:spcPct val="100000"/>
              </a:lnSpc>
              <a:spcBef>
                <a:spcPts val="0"/>
              </a:spcBef>
              <a:spcAft>
                <a:spcPts val="0"/>
              </a:spcAft>
              <a:buClrTx/>
              <a:buSzTx/>
              <a:buFontTx/>
              <a:buNone/>
              <a:defRPr kumimoji="0" sz="2700" b="0" i="0" u="none" strike="noStrike" cap="all" spc="0" normalizeH="0" baseline="0">
                <a:ln>
                  <a:noFill/>
                </a:ln>
                <a:solidFill>
                  <a:srgbClr val="0D3E93"/>
                </a:solidFill>
                <a:effectLst/>
                <a:uFillTx/>
              </a:defRPr>
            </a:lvl9pPr>
          </a:lstStyle>
          <a:p>
            <a:pPr algn="ctr" defTabSz="821772">
              <a:defRPr sz="3200" cap="none">
                <a:solidFill>
                  <a:srgbClr val="000000"/>
                </a:solidFill>
              </a:defRPr>
            </a:pPr>
            <a:endParaRPr sz="3200" cap="none">
              <a:solidFill>
                <a:srgbClr val="00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11" name="情人节策划-4-6">
            <a:extLst>
              <a:ext uri="{FF2B5EF4-FFF2-40B4-BE49-F238E27FC236}">
                <a16:creationId xmlns:a16="http://schemas.microsoft.com/office/drawing/2014/main" id="{415A3360-EC44-47E3-8DBB-B5C66EBE8E54}"/>
              </a:ext>
            </a:extLst>
          </p:cNvPr>
          <p:cNvSpPr/>
          <p:nvPr/>
        </p:nvSpPr>
        <p:spPr bwMode="auto">
          <a:xfrm>
            <a:off x="4884293" y="2970124"/>
            <a:ext cx="455329" cy="41837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chemeClr val="bg1"/>
          </a:solidFill>
          <a:ln>
            <a:noFill/>
          </a:ln>
        </p:spPr>
        <p:txBody>
          <a:bodyPr vert="horz" wrap="square" lIns="91452" tIns="45726" rIns="91452" bIns="45726" anchor="t" anchorCtr="0">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sp>
        <p:nvSpPr>
          <p:cNvPr id="12" name="情人节策划-4-7">
            <a:extLst>
              <a:ext uri="{FF2B5EF4-FFF2-40B4-BE49-F238E27FC236}">
                <a16:creationId xmlns:a16="http://schemas.microsoft.com/office/drawing/2014/main" id="{A2E29C8B-2DDE-4678-995F-81B4714D72D3}"/>
              </a:ext>
            </a:extLst>
          </p:cNvPr>
          <p:cNvSpPr/>
          <p:nvPr/>
        </p:nvSpPr>
        <p:spPr bwMode="auto">
          <a:xfrm>
            <a:off x="6725156" y="4519462"/>
            <a:ext cx="408805" cy="378213"/>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vert="horz" wrap="square" lIns="91452" tIns="45726" rIns="91452" bIns="45726"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91">
              <a:defRPr/>
            </a:pPr>
            <a:endParaRPr>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cxnSp>
        <p:nvCxnSpPr>
          <p:cNvPr id="13" name="情人节策划-4-8">
            <a:extLst>
              <a:ext uri="{FF2B5EF4-FFF2-40B4-BE49-F238E27FC236}">
                <a16:creationId xmlns:a16="http://schemas.microsoft.com/office/drawing/2014/main" id="{37A34074-4E44-406A-B88E-8C5732E4914E}"/>
              </a:ext>
            </a:extLst>
          </p:cNvPr>
          <p:cNvCxnSpPr/>
          <p:nvPr/>
        </p:nvCxnSpPr>
        <p:spPr>
          <a:xfrm flipH="1">
            <a:off x="671601" y="4862798"/>
            <a:ext cx="4356567" cy="0"/>
          </a:xfrm>
          <a:prstGeom prst="line">
            <a:avLst/>
          </a:prstGeom>
          <a:ln w="3175" cap="rnd">
            <a:solidFill>
              <a:schemeClr val="accent4">
                <a:lumMod val="90000"/>
              </a:schemeClr>
            </a:solidFill>
            <a:round/>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8308DC6D-5B24-4341-8C22-A8FA7AE2C07B}"/>
              </a:ext>
            </a:extLst>
          </p:cNvPr>
          <p:cNvGrpSpPr/>
          <p:nvPr/>
        </p:nvGrpSpPr>
        <p:grpSpPr>
          <a:xfrm>
            <a:off x="8966789" y="3337032"/>
            <a:ext cx="2555198" cy="2114641"/>
            <a:chOff x="1938197" y="2214268"/>
            <a:chExt cx="2555198" cy="2114641"/>
          </a:xfrm>
        </p:grpSpPr>
        <p:sp>
          <p:nvSpPr>
            <p:cNvPr id="30" name="情人节策划-5-1">
              <a:extLst>
                <a:ext uri="{FF2B5EF4-FFF2-40B4-BE49-F238E27FC236}">
                  <a16:creationId xmlns:a16="http://schemas.microsoft.com/office/drawing/2014/main" id="{4F5DF1F6-26BB-4043-A743-4A094AE7655A}"/>
                </a:ext>
              </a:extLst>
            </p:cNvPr>
            <p:cNvSpPr/>
            <p:nvPr/>
          </p:nvSpPr>
          <p:spPr>
            <a:xfrm>
              <a:off x="1938197" y="2603308"/>
              <a:ext cx="2555198" cy="1725601"/>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这里输入一段文字请在这里输入一段文字请在这里输入一段文字请在这里输入一段文字请在这里输入一段文字请在这里输入一段文字请在这里输入</a:t>
              </a:r>
            </a:p>
          </p:txBody>
        </p:sp>
        <p:sp>
          <p:nvSpPr>
            <p:cNvPr id="31" name="情人节策划-5-2">
              <a:extLst>
                <a:ext uri="{FF2B5EF4-FFF2-40B4-BE49-F238E27FC236}">
                  <a16:creationId xmlns:a16="http://schemas.microsoft.com/office/drawing/2014/main" id="{FEEC0EB5-9924-4BCE-8DB7-920092A38BE1}"/>
                </a:ext>
              </a:extLst>
            </p:cNvPr>
            <p:cNvSpPr txBox="1"/>
            <p:nvPr/>
          </p:nvSpPr>
          <p:spPr>
            <a:xfrm>
              <a:off x="1938198" y="2214268"/>
              <a:ext cx="1882588" cy="461665"/>
            </a:xfrm>
            <a:prstGeom prst="rect">
              <a:avLst/>
            </a:prstGeom>
            <a:noFill/>
          </p:spPr>
          <p:txBody>
            <a:bodyPr vert="horz" wrap="square" rtlCol="0" anchor="t" anchorCtr="0">
              <a:noAutofit/>
            </a:bodyPr>
            <a:lstStyle/>
            <a:p>
              <a:pPr defTabSz="914491">
                <a:defRPr/>
              </a:pPr>
              <a:r>
                <a:rPr lang="zh-CN" altLang="en-US" sz="2400" b="1" dirty="0">
                  <a:solidFill>
                    <a:schemeClr val="accent1"/>
                  </a:solidFill>
                  <a:latin typeface="思源黑体 CN Bold" panose="020B0800000000000000" charset="-122"/>
                  <a:ea typeface="思源黑体 CN Bold" panose="020B0800000000000000" charset="-122"/>
                  <a:cs typeface="思源黑体 CN Bold" panose="020B0800000000000000" charset="-122"/>
                </a:rPr>
                <a:t>活动形式二</a:t>
              </a:r>
            </a:p>
          </p:txBody>
        </p:sp>
      </p:grpSp>
      <p:grpSp>
        <p:nvGrpSpPr>
          <p:cNvPr id="27" name="组合 26">
            <a:extLst>
              <a:ext uri="{FF2B5EF4-FFF2-40B4-BE49-F238E27FC236}">
                <a16:creationId xmlns:a16="http://schemas.microsoft.com/office/drawing/2014/main" id="{BA2F97FE-8642-4994-8123-74EAF718648A}"/>
              </a:ext>
            </a:extLst>
          </p:cNvPr>
          <p:cNvGrpSpPr/>
          <p:nvPr/>
        </p:nvGrpSpPr>
        <p:grpSpPr>
          <a:xfrm>
            <a:off x="8212338" y="3309899"/>
            <a:ext cx="600223" cy="600223"/>
            <a:chOff x="1338241" y="2187135"/>
            <a:chExt cx="600223" cy="600223"/>
          </a:xfrm>
        </p:grpSpPr>
        <p:sp>
          <p:nvSpPr>
            <p:cNvPr id="28" name="情人节策划-5-3">
              <a:extLst>
                <a:ext uri="{FF2B5EF4-FFF2-40B4-BE49-F238E27FC236}">
                  <a16:creationId xmlns:a16="http://schemas.microsoft.com/office/drawing/2014/main" id="{3EE86568-B4FE-4EE8-818A-FA63E2A488F9}"/>
                </a:ext>
              </a:extLst>
            </p:cNvPr>
            <p:cNvSpPr/>
            <p:nvPr/>
          </p:nvSpPr>
          <p:spPr>
            <a:xfrm>
              <a:off x="1338241" y="2187135"/>
              <a:ext cx="600223" cy="600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29" name="情人节策划-5-4">
              <a:extLst>
                <a:ext uri="{FF2B5EF4-FFF2-40B4-BE49-F238E27FC236}">
                  <a16:creationId xmlns:a16="http://schemas.microsoft.com/office/drawing/2014/main" id="{ED87431C-7520-4A95-9A1B-1A025F99BD9B}"/>
                </a:ext>
              </a:extLst>
            </p:cNvPr>
            <p:cNvSpPr/>
            <p:nvPr/>
          </p:nvSpPr>
          <p:spPr bwMode="auto">
            <a:xfrm>
              <a:off x="1436893" y="2318330"/>
              <a:ext cx="402919" cy="337832"/>
            </a:xfrm>
            <a:custGeom>
              <a:avLst/>
              <a:gdLst>
                <a:gd name="T0" fmla="*/ 178 w 356"/>
                <a:gd name="T1" fmla="*/ 299 h 299"/>
                <a:gd name="T2" fmla="*/ 31 w 356"/>
                <a:gd name="T3" fmla="*/ 152 h 299"/>
                <a:gd name="T4" fmla="*/ 19 w 356"/>
                <a:gd name="T5" fmla="*/ 52 h 299"/>
                <a:gd name="T6" fmla="*/ 132 w 356"/>
                <a:gd name="T7" fmla="*/ 24 h 299"/>
                <a:gd name="T8" fmla="*/ 155 w 356"/>
                <a:gd name="T9" fmla="*/ 45 h 299"/>
                <a:gd name="T10" fmla="*/ 178 w 356"/>
                <a:gd name="T11" fmla="*/ 75 h 299"/>
                <a:gd name="T12" fmla="*/ 201 w 356"/>
                <a:gd name="T13" fmla="*/ 45 h 299"/>
                <a:gd name="T14" fmla="*/ 316 w 356"/>
                <a:gd name="T15" fmla="*/ 28 h 299"/>
                <a:gd name="T16" fmla="*/ 337 w 356"/>
                <a:gd name="T17" fmla="*/ 52 h 299"/>
                <a:gd name="T18" fmla="*/ 325 w 356"/>
                <a:gd name="T19" fmla="*/ 152 h 299"/>
                <a:gd name="T20" fmla="*/ 178 w 356"/>
                <a:gd name="T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99">
                  <a:moveTo>
                    <a:pt x="178" y="299"/>
                  </a:moveTo>
                  <a:cubicBezTo>
                    <a:pt x="31" y="152"/>
                    <a:pt x="31" y="152"/>
                    <a:pt x="31" y="152"/>
                  </a:cubicBezTo>
                  <a:cubicBezTo>
                    <a:pt x="5" y="126"/>
                    <a:pt x="0" y="84"/>
                    <a:pt x="19" y="52"/>
                  </a:cubicBezTo>
                  <a:cubicBezTo>
                    <a:pt x="42" y="13"/>
                    <a:pt x="93" y="0"/>
                    <a:pt x="132" y="24"/>
                  </a:cubicBezTo>
                  <a:cubicBezTo>
                    <a:pt x="141" y="29"/>
                    <a:pt x="149" y="36"/>
                    <a:pt x="155" y="45"/>
                  </a:cubicBezTo>
                  <a:cubicBezTo>
                    <a:pt x="178" y="75"/>
                    <a:pt x="178" y="75"/>
                    <a:pt x="178" y="75"/>
                  </a:cubicBezTo>
                  <a:cubicBezTo>
                    <a:pt x="201" y="45"/>
                    <a:pt x="201" y="45"/>
                    <a:pt x="201" y="45"/>
                  </a:cubicBezTo>
                  <a:cubicBezTo>
                    <a:pt x="228" y="9"/>
                    <a:pt x="279" y="1"/>
                    <a:pt x="316" y="28"/>
                  </a:cubicBezTo>
                  <a:cubicBezTo>
                    <a:pt x="324" y="35"/>
                    <a:pt x="331" y="43"/>
                    <a:pt x="337" y="52"/>
                  </a:cubicBezTo>
                  <a:cubicBezTo>
                    <a:pt x="356" y="84"/>
                    <a:pt x="351" y="126"/>
                    <a:pt x="325" y="152"/>
                  </a:cubicBezTo>
                  <a:lnTo>
                    <a:pt x="178" y="299"/>
                  </a:ln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33" name="组合 32">
            <a:extLst>
              <a:ext uri="{FF2B5EF4-FFF2-40B4-BE49-F238E27FC236}">
                <a16:creationId xmlns:a16="http://schemas.microsoft.com/office/drawing/2014/main" id="{1E89CAF3-9863-43EE-BCF4-215179E7EFD2}"/>
              </a:ext>
            </a:extLst>
          </p:cNvPr>
          <p:cNvGrpSpPr/>
          <p:nvPr/>
        </p:nvGrpSpPr>
        <p:grpSpPr>
          <a:xfrm>
            <a:off x="887488" y="2351765"/>
            <a:ext cx="600223" cy="600223"/>
            <a:chOff x="1309596" y="4056424"/>
            <a:chExt cx="600223" cy="600223"/>
          </a:xfrm>
        </p:grpSpPr>
        <p:sp>
          <p:nvSpPr>
            <p:cNvPr id="37" name="情人节策划-6-1">
              <a:extLst>
                <a:ext uri="{FF2B5EF4-FFF2-40B4-BE49-F238E27FC236}">
                  <a16:creationId xmlns:a16="http://schemas.microsoft.com/office/drawing/2014/main" id="{4D58C270-00E9-413F-81C9-099C1253EBB3}"/>
                </a:ext>
              </a:extLst>
            </p:cNvPr>
            <p:cNvSpPr/>
            <p:nvPr/>
          </p:nvSpPr>
          <p:spPr>
            <a:xfrm>
              <a:off x="1309596" y="4056424"/>
              <a:ext cx="600223" cy="600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noAutofit/>
            </a:bodyPr>
            <a:lstStyle/>
            <a:p>
              <a:pPr algn="ctr" defTabSz="914491">
                <a:defRPr/>
              </a:pPr>
              <a:endParaRPr lang="zh-CN" altLang="en-US">
                <a:solidFill>
                  <a:prstClr val="white"/>
                </a:solidFill>
                <a:latin typeface="思源黑体 CN Bold" panose="020B0800000000000000" charset="-122"/>
                <a:ea typeface="思源黑体 CN Bold" panose="020B0800000000000000" charset="-122"/>
                <a:cs typeface="思源黑体 CN Bold" panose="020B0800000000000000" charset="-122"/>
              </a:endParaRPr>
            </a:p>
          </p:txBody>
        </p:sp>
        <p:sp>
          <p:nvSpPr>
            <p:cNvPr id="38" name="情人节策划-6-2">
              <a:extLst>
                <a:ext uri="{FF2B5EF4-FFF2-40B4-BE49-F238E27FC236}">
                  <a16:creationId xmlns:a16="http://schemas.microsoft.com/office/drawing/2014/main" id="{E5A901A1-5477-4871-9952-B877403162EC}"/>
                </a:ext>
              </a:extLst>
            </p:cNvPr>
            <p:cNvSpPr/>
            <p:nvPr/>
          </p:nvSpPr>
          <p:spPr bwMode="auto">
            <a:xfrm>
              <a:off x="1410404" y="4161219"/>
              <a:ext cx="398606" cy="390632"/>
            </a:xfrm>
            <a:custGeom>
              <a:avLst/>
              <a:gdLst>
                <a:gd name="connsiteX0" fmla="*/ 269926 w 978925"/>
                <a:gd name="connsiteY0" fmla="*/ 764621 h 959344"/>
                <a:gd name="connsiteX1" fmla="*/ 383359 w 978925"/>
                <a:gd name="connsiteY1" fmla="*/ 793211 h 959344"/>
                <a:gd name="connsiteX2" fmla="*/ 457301 w 978925"/>
                <a:gd name="connsiteY2" fmla="*/ 802460 h 959344"/>
                <a:gd name="connsiteX3" fmla="*/ 545527 w 978925"/>
                <a:gd name="connsiteY3" fmla="*/ 808347 h 959344"/>
                <a:gd name="connsiteX4" fmla="*/ 684167 w 978925"/>
                <a:gd name="connsiteY4" fmla="*/ 786484 h 959344"/>
                <a:gd name="connsiteX5" fmla="*/ 698451 w 978925"/>
                <a:gd name="connsiteY5" fmla="*/ 782280 h 959344"/>
                <a:gd name="connsiteX6" fmla="*/ 779115 w 978925"/>
                <a:gd name="connsiteY6" fmla="*/ 791529 h 959344"/>
                <a:gd name="connsiteX7" fmla="*/ 742985 w 978925"/>
                <a:gd name="connsiteY7" fmla="*/ 840300 h 959344"/>
                <a:gd name="connsiteX8" fmla="*/ 695931 w 978925"/>
                <a:gd name="connsiteY8" fmla="*/ 940363 h 959344"/>
                <a:gd name="connsiteX9" fmla="*/ 673244 w 978925"/>
                <a:gd name="connsiteY9" fmla="*/ 958863 h 959344"/>
                <a:gd name="connsiteX10" fmla="*/ 638794 w 978925"/>
                <a:gd name="connsiteY10" fmla="*/ 953817 h 959344"/>
                <a:gd name="connsiteX11" fmla="*/ 519479 w 978925"/>
                <a:gd name="connsiteY11" fmla="*/ 936159 h 959344"/>
                <a:gd name="connsiteX12" fmla="*/ 286731 w 978925"/>
                <a:gd name="connsiteY12" fmla="*/ 878139 h 959344"/>
                <a:gd name="connsiteX13" fmla="*/ 233795 w 978925"/>
                <a:gd name="connsiteY13" fmla="*/ 796574 h 959344"/>
                <a:gd name="connsiteX14" fmla="*/ 269926 w 978925"/>
                <a:gd name="connsiteY14" fmla="*/ 764621 h 959344"/>
                <a:gd name="connsiteX15" fmla="*/ 788415 w 978925"/>
                <a:gd name="connsiteY15" fmla="*/ 530177 h 959344"/>
                <a:gd name="connsiteX16" fmla="*/ 795981 w 978925"/>
                <a:gd name="connsiteY16" fmla="*/ 531018 h 959344"/>
                <a:gd name="connsiteX17" fmla="*/ 795141 w 978925"/>
                <a:gd name="connsiteY17" fmla="*/ 583995 h 959344"/>
                <a:gd name="connsiteX18" fmla="*/ 700139 w 978925"/>
                <a:gd name="connsiteY18" fmla="*/ 710973 h 959344"/>
                <a:gd name="connsiteX19" fmla="*/ 581597 w 978925"/>
                <a:gd name="connsiteY19" fmla="*/ 753018 h 959344"/>
                <a:gd name="connsiteX20" fmla="*/ 540402 w 978925"/>
                <a:gd name="connsiteY20" fmla="*/ 749655 h 959344"/>
                <a:gd name="connsiteX21" fmla="*/ 421020 w 978925"/>
                <a:gd name="connsiteY21" fmla="*/ 700041 h 959344"/>
                <a:gd name="connsiteX22" fmla="*/ 405046 w 978925"/>
                <a:gd name="connsiteY22" fmla="*/ 680700 h 959344"/>
                <a:gd name="connsiteX23" fmla="*/ 463056 w 978925"/>
                <a:gd name="connsiteY23" fmla="*/ 689109 h 959344"/>
                <a:gd name="connsiteX24" fmla="*/ 610182 w 978925"/>
                <a:gd name="connsiteY24" fmla="*/ 670609 h 959344"/>
                <a:gd name="connsiteX25" fmla="*/ 744697 w 978925"/>
                <a:gd name="connsiteY25" fmla="*/ 579791 h 959344"/>
                <a:gd name="connsiteX26" fmla="*/ 788415 w 978925"/>
                <a:gd name="connsiteY26" fmla="*/ 530177 h 959344"/>
                <a:gd name="connsiteX27" fmla="*/ 264056 w 978925"/>
                <a:gd name="connsiteY27" fmla="*/ 511722 h 959344"/>
                <a:gd name="connsiteX28" fmla="*/ 655608 w 978925"/>
                <a:gd name="connsiteY28" fmla="*/ 527712 h 959344"/>
                <a:gd name="connsiteX29" fmla="*/ 637123 w 978925"/>
                <a:gd name="connsiteY29" fmla="*/ 576523 h 959344"/>
                <a:gd name="connsiteX30" fmla="*/ 514448 w 978925"/>
                <a:gd name="connsiteY30" fmla="*/ 650581 h 959344"/>
                <a:gd name="connsiteX31" fmla="*/ 369926 w 978925"/>
                <a:gd name="connsiteY31" fmla="*/ 639641 h 959344"/>
                <a:gd name="connsiteX32" fmla="*/ 264896 w 978925"/>
                <a:gd name="connsiteY32" fmla="*/ 532761 h 959344"/>
                <a:gd name="connsiteX33" fmla="*/ 264056 w 978925"/>
                <a:gd name="connsiteY33" fmla="*/ 511722 h 959344"/>
                <a:gd name="connsiteX34" fmla="*/ 442960 w 978925"/>
                <a:gd name="connsiteY34" fmla="*/ 423351 h 959344"/>
                <a:gd name="connsiteX35" fmla="*/ 604147 w 978925"/>
                <a:gd name="connsiteY35" fmla="*/ 445279 h 959344"/>
                <a:gd name="connsiteX36" fmla="*/ 601629 w 978925"/>
                <a:gd name="connsiteY36" fmla="*/ 469737 h 959344"/>
                <a:gd name="connsiteX37" fmla="*/ 578122 w 978925"/>
                <a:gd name="connsiteY37" fmla="*/ 498412 h 959344"/>
                <a:gd name="connsiteX38" fmla="*/ 467306 w 978925"/>
                <a:gd name="connsiteY38" fmla="*/ 474797 h 959344"/>
                <a:gd name="connsiteX39" fmla="*/ 442960 w 978925"/>
                <a:gd name="connsiteY39" fmla="*/ 423351 h 959344"/>
                <a:gd name="connsiteX40" fmla="*/ 496235 w 978925"/>
                <a:gd name="connsiteY40" fmla="*/ 373780 h 959344"/>
                <a:gd name="connsiteX41" fmla="*/ 528702 w 978925"/>
                <a:gd name="connsiteY41" fmla="*/ 375363 h 959344"/>
                <a:gd name="connsiteX42" fmla="*/ 559803 w 978925"/>
                <a:gd name="connsiteY42" fmla="*/ 429385 h 959344"/>
                <a:gd name="connsiteX43" fmla="*/ 470703 w 978925"/>
                <a:gd name="connsiteY43" fmla="*/ 395621 h 959344"/>
                <a:gd name="connsiteX44" fmla="*/ 496235 w 978925"/>
                <a:gd name="connsiteY44" fmla="*/ 373780 h 959344"/>
                <a:gd name="connsiteX45" fmla="*/ 67273 w 978925"/>
                <a:gd name="connsiteY45" fmla="*/ 361953 h 959344"/>
                <a:gd name="connsiteX46" fmla="*/ 77352 w 978925"/>
                <a:gd name="connsiteY46" fmla="*/ 381295 h 959344"/>
                <a:gd name="connsiteX47" fmla="*/ 220142 w 978925"/>
                <a:gd name="connsiteY47" fmla="*/ 614243 h 959344"/>
                <a:gd name="connsiteX48" fmla="*/ 384770 w 978925"/>
                <a:gd name="connsiteY48" fmla="*/ 705068 h 959344"/>
                <a:gd name="connsiteX49" fmla="*/ 411648 w 978925"/>
                <a:gd name="connsiteY49" fmla="*/ 721046 h 959344"/>
                <a:gd name="connsiteX50" fmla="*/ 420047 w 978925"/>
                <a:gd name="connsiteY50" fmla="*/ 738707 h 959344"/>
                <a:gd name="connsiteX51" fmla="*/ 403248 w 978925"/>
                <a:gd name="connsiteY51" fmla="*/ 748798 h 959344"/>
                <a:gd name="connsiteX52" fmla="*/ 402409 w 978925"/>
                <a:gd name="connsiteY52" fmla="*/ 746275 h 959344"/>
                <a:gd name="connsiteX53" fmla="*/ 283137 w 978925"/>
                <a:gd name="connsiteY53" fmla="*/ 734502 h 959344"/>
                <a:gd name="connsiteX54" fmla="*/ 196623 w 978925"/>
                <a:gd name="connsiteY54" fmla="*/ 719364 h 959344"/>
                <a:gd name="connsiteX55" fmla="*/ 105910 w 978925"/>
                <a:gd name="connsiteY55" fmla="*/ 652928 h 959344"/>
                <a:gd name="connsiteX56" fmla="*/ 31995 w 978925"/>
                <a:gd name="connsiteY56" fmla="*/ 546125 h 959344"/>
                <a:gd name="connsiteX57" fmla="*/ 23596 w 978925"/>
                <a:gd name="connsiteY57" fmla="*/ 536033 h 959344"/>
                <a:gd name="connsiteX58" fmla="*/ 6797 w 978925"/>
                <a:gd name="connsiteY58" fmla="*/ 466233 h 959344"/>
                <a:gd name="connsiteX59" fmla="*/ 49634 w 978925"/>
                <a:gd name="connsiteY59" fmla="*/ 374568 h 959344"/>
                <a:gd name="connsiteX60" fmla="*/ 67273 w 978925"/>
                <a:gd name="connsiteY60" fmla="*/ 361953 h 959344"/>
                <a:gd name="connsiteX61" fmla="*/ 505961 w 978925"/>
                <a:gd name="connsiteY61" fmla="*/ 323089 h 959344"/>
                <a:gd name="connsiteX62" fmla="*/ 563935 w 978925"/>
                <a:gd name="connsiteY62" fmla="*/ 334433 h 959344"/>
                <a:gd name="connsiteX63" fmla="*/ 600130 w 978925"/>
                <a:gd name="connsiteY63" fmla="*/ 429385 h 959344"/>
                <a:gd name="connsiteX64" fmla="*/ 542892 w 978925"/>
                <a:gd name="connsiteY64" fmla="*/ 360482 h 959344"/>
                <a:gd name="connsiteX65" fmla="*/ 453668 w 978925"/>
                <a:gd name="connsiteY65" fmla="*/ 349558 h 959344"/>
                <a:gd name="connsiteX66" fmla="*/ 505961 w 978925"/>
                <a:gd name="connsiteY66" fmla="*/ 323089 h 959344"/>
                <a:gd name="connsiteX67" fmla="*/ 311021 w 978925"/>
                <a:gd name="connsiteY67" fmla="*/ 311557 h 959344"/>
                <a:gd name="connsiteX68" fmla="*/ 314379 w 978925"/>
                <a:gd name="connsiteY68" fmla="*/ 313240 h 959344"/>
                <a:gd name="connsiteX69" fmla="*/ 372306 w 978925"/>
                <a:gd name="connsiteY69" fmla="*/ 441967 h 959344"/>
                <a:gd name="connsiteX70" fmla="*/ 455419 w 978925"/>
                <a:gd name="connsiteY70" fmla="*/ 501703 h 959344"/>
                <a:gd name="connsiteX71" fmla="*/ 505790 w 978925"/>
                <a:gd name="connsiteY71" fmla="*/ 509276 h 959344"/>
                <a:gd name="connsiteX72" fmla="*/ 526778 w 978925"/>
                <a:gd name="connsiteY72" fmla="*/ 510117 h 959344"/>
                <a:gd name="connsiteX73" fmla="*/ 457098 w 978925"/>
                <a:gd name="connsiteY73" fmla="*/ 524420 h 959344"/>
                <a:gd name="connsiteX74" fmla="*/ 372306 w 978925"/>
                <a:gd name="connsiteY74" fmla="*/ 507593 h 959344"/>
                <a:gd name="connsiteX75" fmla="*/ 257291 w 978925"/>
                <a:gd name="connsiteY75" fmla="*/ 452063 h 959344"/>
                <a:gd name="connsiteX76" fmla="*/ 241340 w 978925"/>
                <a:gd name="connsiteY76" fmla="*/ 415044 h 959344"/>
                <a:gd name="connsiteX77" fmla="*/ 305983 w 978925"/>
                <a:gd name="connsiteY77" fmla="*/ 313240 h 959344"/>
                <a:gd name="connsiteX78" fmla="*/ 311021 w 978925"/>
                <a:gd name="connsiteY78" fmla="*/ 311557 h 959344"/>
                <a:gd name="connsiteX79" fmla="*/ 596475 w 978925"/>
                <a:gd name="connsiteY79" fmla="*/ 295814 h 959344"/>
                <a:gd name="connsiteX80" fmla="*/ 681636 w 978925"/>
                <a:gd name="connsiteY80" fmla="*/ 369566 h 959344"/>
                <a:gd name="connsiteX81" fmla="*/ 638740 w 978925"/>
                <a:gd name="connsiteY81" fmla="*/ 487233 h 959344"/>
                <a:gd name="connsiteX82" fmla="*/ 551266 w 978925"/>
                <a:gd name="connsiteY82" fmla="*/ 296444 h 959344"/>
                <a:gd name="connsiteX83" fmla="*/ 596475 w 978925"/>
                <a:gd name="connsiteY83" fmla="*/ 295814 h 959344"/>
                <a:gd name="connsiteX84" fmla="*/ 487417 w 978925"/>
                <a:gd name="connsiteY84" fmla="*/ 240878 h 959344"/>
                <a:gd name="connsiteX85" fmla="*/ 551266 w 978925"/>
                <a:gd name="connsiteY85" fmla="*/ 274524 h 959344"/>
                <a:gd name="connsiteX86" fmla="*/ 500019 w 978925"/>
                <a:gd name="connsiteY86" fmla="*/ 279571 h 959344"/>
                <a:gd name="connsiteX87" fmla="*/ 414326 w 978925"/>
                <a:gd name="connsiteY87" fmla="*/ 368733 h 959344"/>
                <a:gd name="connsiteX88" fmla="*/ 423568 w 978925"/>
                <a:gd name="connsiteY88" fmla="*/ 437707 h 959344"/>
                <a:gd name="connsiteX89" fmla="*/ 424408 w 978925"/>
                <a:gd name="connsiteY89" fmla="*/ 450324 h 959344"/>
                <a:gd name="connsiteX90" fmla="*/ 363079 w 978925"/>
                <a:gd name="connsiteY90" fmla="*/ 394808 h 959344"/>
                <a:gd name="connsiteX91" fmla="*/ 367280 w 978925"/>
                <a:gd name="connsiteY91" fmla="*/ 309852 h 959344"/>
                <a:gd name="connsiteX92" fmla="*/ 487417 w 978925"/>
                <a:gd name="connsiteY92" fmla="*/ 240878 h 959344"/>
                <a:gd name="connsiteX93" fmla="*/ 830242 w 978925"/>
                <a:gd name="connsiteY93" fmla="*/ 225879 h 959344"/>
                <a:gd name="connsiteX94" fmla="*/ 893243 w 978925"/>
                <a:gd name="connsiteY94" fmla="*/ 262040 h 959344"/>
                <a:gd name="connsiteX95" fmla="*/ 959605 w 978925"/>
                <a:gd name="connsiteY95" fmla="*/ 410892 h 959344"/>
                <a:gd name="connsiteX96" fmla="*/ 978925 w 978925"/>
                <a:gd name="connsiteY96" fmla="*/ 584131 h 959344"/>
                <a:gd name="connsiteX97" fmla="*/ 973045 w 978925"/>
                <a:gd name="connsiteY97" fmla="*/ 599268 h 959344"/>
                <a:gd name="connsiteX98" fmla="*/ 894083 w 978925"/>
                <a:gd name="connsiteY98" fmla="*/ 685888 h 959344"/>
                <a:gd name="connsiteX99" fmla="*/ 750441 w 978925"/>
                <a:gd name="connsiteY99" fmla="*/ 757370 h 959344"/>
                <a:gd name="connsiteX100" fmla="*/ 737000 w 978925"/>
                <a:gd name="connsiteY100" fmla="*/ 755688 h 959344"/>
                <a:gd name="connsiteX101" fmla="*/ 720200 w 978925"/>
                <a:gd name="connsiteY101" fmla="*/ 752325 h 959344"/>
                <a:gd name="connsiteX102" fmla="*/ 736160 w 978925"/>
                <a:gd name="connsiteY102" fmla="*/ 734664 h 959344"/>
                <a:gd name="connsiteX103" fmla="*/ 831082 w 978925"/>
                <a:gd name="connsiteY103" fmla="*/ 625338 h 959344"/>
                <a:gd name="connsiteX104" fmla="*/ 815962 w 978925"/>
                <a:gd name="connsiteY104" fmla="*/ 494988 h 959344"/>
                <a:gd name="connsiteX105" fmla="*/ 807562 w 978925"/>
                <a:gd name="connsiteY105" fmla="*/ 457145 h 959344"/>
                <a:gd name="connsiteX106" fmla="*/ 830242 w 978925"/>
                <a:gd name="connsiteY106" fmla="*/ 403323 h 959344"/>
                <a:gd name="connsiteX107" fmla="*/ 820162 w 978925"/>
                <a:gd name="connsiteY107" fmla="*/ 277178 h 959344"/>
                <a:gd name="connsiteX108" fmla="*/ 808402 w 978925"/>
                <a:gd name="connsiteY108" fmla="*/ 242698 h 959344"/>
                <a:gd name="connsiteX109" fmla="*/ 830242 w 978925"/>
                <a:gd name="connsiteY109" fmla="*/ 225879 h 959344"/>
                <a:gd name="connsiteX110" fmla="*/ 547363 w 978925"/>
                <a:gd name="connsiteY110" fmla="*/ 95715 h 959344"/>
                <a:gd name="connsiteX111" fmla="*/ 594323 w 978925"/>
                <a:gd name="connsiteY111" fmla="*/ 100154 h 959344"/>
                <a:gd name="connsiteX112" fmla="*/ 682489 w 978925"/>
                <a:gd name="connsiteY112" fmla="*/ 137557 h 959344"/>
                <a:gd name="connsiteX113" fmla="*/ 725364 w 978925"/>
                <a:gd name="connsiteY113" fmla="*/ 195551 h 959344"/>
                <a:gd name="connsiteX114" fmla="*/ 782531 w 978925"/>
                <a:gd name="connsiteY114" fmla="*/ 340957 h 959344"/>
                <a:gd name="connsiteX115" fmla="*/ 756469 w 978925"/>
                <a:gd name="connsiteY115" fmla="*/ 486364 h 959344"/>
                <a:gd name="connsiteX116" fmla="*/ 699303 w 978925"/>
                <a:gd name="connsiteY116" fmla="*/ 563690 h 959344"/>
                <a:gd name="connsiteX117" fmla="*/ 648022 w 978925"/>
                <a:gd name="connsiteY117" fmla="*/ 601512 h 959344"/>
                <a:gd name="connsiteX118" fmla="*/ 716957 w 978925"/>
                <a:gd name="connsiteY118" fmla="*/ 473756 h 959344"/>
                <a:gd name="connsiteX119" fmla="*/ 679127 w 978925"/>
                <a:gd name="connsiteY119" fmla="*/ 285484 h 959344"/>
                <a:gd name="connsiteX120" fmla="*/ 614394 w 978925"/>
                <a:gd name="connsiteY120" fmla="*/ 237576 h 959344"/>
                <a:gd name="connsiteX121" fmla="*/ 489973 w 978925"/>
                <a:gd name="connsiteY121" fmla="*/ 202275 h 959344"/>
                <a:gd name="connsiteX122" fmla="*/ 386570 w 978925"/>
                <a:gd name="connsiteY122" fmla="*/ 230011 h 959344"/>
                <a:gd name="connsiteX123" fmla="*/ 277281 w 978925"/>
                <a:gd name="connsiteY123" fmla="*/ 288846 h 959344"/>
                <a:gd name="connsiteX124" fmla="*/ 499221 w 978925"/>
                <a:gd name="connsiteY124" fmla="*/ 100575 h 959344"/>
                <a:gd name="connsiteX125" fmla="*/ 547363 w 978925"/>
                <a:gd name="connsiteY125" fmla="*/ 95715 h 959344"/>
                <a:gd name="connsiteX126" fmla="*/ 288737 w 978925"/>
                <a:gd name="connsiteY126" fmla="*/ 15827 h 959344"/>
                <a:gd name="connsiteX127" fmla="*/ 360443 w 978925"/>
                <a:gd name="connsiteY127" fmla="*/ 28964 h 959344"/>
                <a:gd name="connsiteX128" fmla="*/ 476348 w 978925"/>
                <a:gd name="connsiteY128" fmla="*/ 65117 h 959344"/>
                <a:gd name="connsiteX129" fmla="*/ 504064 w 978925"/>
                <a:gd name="connsiteY129" fmla="*/ 86136 h 959344"/>
                <a:gd name="connsiteX130" fmla="*/ 462070 w 978925"/>
                <a:gd name="connsiteY130" fmla="*/ 81091 h 959344"/>
                <a:gd name="connsiteX131" fmla="*/ 353724 w 978925"/>
                <a:gd name="connsiteY131" fmla="*/ 115563 h 959344"/>
                <a:gd name="connsiteX132" fmla="*/ 267215 w 978925"/>
                <a:gd name="connsiteY132" fmla="*/ 176938 h 959344"/>
                <a:gd name="connsiteX133" fmla="*/ 201704 w 978925"/>
                <a:gd name="connsiteY133" fmla="*/ 306416 h 959344"/>
                <a:gd name="connsiteX134" fmla="*/ 220181 w 978925"/>
                <a:gd name="connsiteY134" fmla="*/ 485498 h 959344"/>
                <a:gd name="connsiteX135" fmla="*/ 215142 w 978925"/>
                <a:gd name="connsiteY135" fmla="*/ 553600 h 959344"/>
                <a:gd name="connsiteX136" fmla="*/ 151310 w 978925"/>
                <a:gd name="connsiteY136" fmla="*/ 492224 h 959344"/>
                <a:gd name="connsiteX137" fmla="*/ 92518 w 978925"/>
                <a:gd name="connsiteY137" fmla="*/ 311460 h 959344"/>
                <a:gd name="connsiteX138" fmla="*/ 83279 w 978925"/>
                <a:gd name="connsiteY138" fmla="*/ 229066 h 959344"/>
                <a:gd name="connsiteX139" fmla="*/ 143751 w 978925"/>
                <a:gd name="connsiteY139" fmla="*/ 79410 h 959344"/>
                <a:gd name="connsiteX140" fmla="*/ 179866 w 978925"/>
                <a:gd name="connsiteY140" fmla="*/ 37372 h 959344"/>
                <a:gd name="connsiteX141" fmla="*/ 215142 w 978925"/>
                <a:gd name="connsiteY141" fmla="*/ 19716 h 959344"/>
                <a:gd name="connsiteX142" fmla="*/ 288737 w 978925"/>
                <a:gd name="connsiteY142" fmla="*/ 15827 h 959344"/>
                <a:gd name="connsiteX143" fmla="*/ 618608 w 978925"/>
                <a:gd name="connsiteY143" fmla="*/ 345 h 959344"/>
                <a:gd name="connsiteX144" fmla="*/ 684135 w 978925"/>
                <a:gd name="connsiteY144" fmla="*/ 19687 h 959344"/>
                <a:gd name="connsiteX145" fmla="*/ 786626 w 978925"/>
                <a:gd name="connsiteY145" fmla="*/ 169379 h 959344"/>
                <a:gd name="connsiteX146" fmla="*/ 790826 w 978925"/>
                <a:gd name="connsiteY146" fmla="*/ 191244 h 959344"/>
                <a:gd name="connsiteX147" fmla="*/ 734540 w 978925"/>
                <a:gd name="connsiteY147" fmla="*/ 140786 h 959344"/>
                <a:gd name="connsiteX148" fmla="*/ 595085 w 978925"/>
                <a:gd name="connsiteY148" fmla="*/ 72668 h 959344"/>
                <a:gd name="connsiteX149" fmla="*/ 579964 w 978925"/>
                <a:gd name="connsiteY149" fmla="*/ 70986 h 959344"/>
                <a:gd name="connsiteX150" fmla="*/ 527878 w 978925"/>
                <a:gd name="connsiteY150" fmla="*/ 47439 h 959344"/>
                <a:gd name="connsiteX151" fmla="*/ 528718 w 978925"/>
                <a:gd name="connsiteY151" fmla="*/ 31461 h 959344"/>
                <a:gd name="connsiteX152" fmla="*/ 618608 w 978925"/>
                <a:gd name="connsiteY152" fmla="*/ 345 h 9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978925" h="959344">
                  <a:moveTo>
                    <a:pt x="269926" y="764621"/>
                  </a:moveTo>
                  <a:cubicBezTo>
                    <a:pt x="307737" y="773871"/>
                    <a:pt x="344708" y="784802"/>
                    <a:pt x="383359" y="793211"/>
                  </a:cubicBezTo>
                  <a:cubicBezTo>
                    <a:pt x="407726" y="798256"/>
                    <a:pt x="432093" y="799938"/>
                    <a:pt x="457301" y="802460"/>
                  </a:cubicBezTo>
                  <a:cubicBezTo>
                    <a:pt x="486709" y="804983"/>
                    <a:pt x="516118" y="810028"/>
                    <a:pt x="545527" y="808347"/>
                  </a:cubicBezTo>
                  <a:cubicBezTo>
                    <a:pt x="591740" y="804983"/>
                    <a:pt x="639634" y="806665"/>
                    <a:pt x="684167" y="786484"/>
                  </a:cubicBezTo>
                  <a:cubicBezTo>
                    <a:pt x="689209" y="784802"/>
                    <a:pt x="694250" y="783120"/>
                    <a:pt x="698451" y="782280"/>
                  </a:cubicBezTo>
                  <a:cubicBezTo>
                    <a:pt x="734582" y="770507"/>
                    <a:pt x="740464" y="771348"/>
                    <a:pt x="779115" y="791529"/>
                  </a:cubicBezTo>
                  <a:cubicBezTo>
                    <a:pt x="766511" y="808347"/>
                    <a:pt x="755588" y="824323"/>
                    <a:pt x="742985" y="840300"/>
                  </a:cubicBezTo>
                  <a:cubicBezTo>
                    <a:pt x="718617" y="869730"/>
                    <a:pt x="698451" y="900842"/>
                    <a:pt x="695931" y="940363"/>
                  </a:cubicBezTo>
                  <a:cubicBezTo>
                    <a:pt x="695090" y="953817"/>
                    <a:pt x="687528" y="961385"/>
                    <a:pt x="673244" y="958863"/>
                  </a:cubicBezTo>
                  <a:cubicBezTo>
                    <a:pt x="662321" y="957181"/>
                    <a:pt x="650557" y="955499"/>
                    <a:pt x="638794" y="953817"/>
                  </a:cubicBezTo>
                  <a:cubicBezTo>
                    <a:pt x="599302" y="947931"/>
                    <a:pt x="558971" y="939522"/>
                    <a:pt x="519479" y="936159"/>
                  </a:cubicBezTo>
                  <a:cubicBezTo>
                    <a:pt x="438815" y="929432"/>
                    <a:pt x="360672" y="911774"/>
                    <a:pt x="286731" y="878139"/>
                  </a:cubicBezTo>
                  <a:cubicBezTo>
                    <a:pt x="251440" y="862162"/>
                    <a:pt x="238837" y="831050"/>
                    <a:pt x="233795" y="796574"/>
                  </a:cubicBezTo>
                  <a:cubicBezTo>
                    <a:pt x="230434" y="771348"/>
                    <a:pt x="246399" y="758735"/>
                    <a:pt x="269926" y="764621"/>
                  </a:cubicBezTo>
                  <a:close/>
                  <a:moveTo>
                    <a:pt x="788415" y="530177"/>
                  </a:moveTo>
                  <a:cubicBezTo>
                    <a:pt x="790937" y="530177"/>
                    <a:pt x="793459" y="530177"/>
                    <a:pt x="795981" y="531018"/>
                  </a:cubicBezTo>
                  <a:cubicBezTo>
                    <a:pt x="795981" y="548677"/>
                    <a:pt x="799344" y="567177"/>
                    <a:pt x="795141" y="583995"/>
                  </a:cubicBezTo>
                  <a:cubicBezTo>
                    <a:pt x="782530" y="640336"/>
                    <a:pt x="750582" y="682382"/>
                    <a:pt x="700139" y="710973"/>
                  </a:cubicBezTo>
                  <a:cubicBezTo>
                    <a:pt x="663147" y="731996"/>
                    <a:pt x="623634" y="746291"/>
                    <a:pt x="581597" y="753018"/>
                  </a:cubicBezTo>
                  <a:cubicBezTo>
                    <a:pt x="568146" y="755541"/>
                    <a:pt x="553013" y="754700"/>
                    <a:pt x="540402" y="749655"/>
                  </a:cubicBezTo>
                  <a:cubicBezTo>
                    <a:pt x="500048" y="734518"/>
                    <a:pt x="460534" y="717700"/>
                    <a:pt x="421020" y="700041"/>
                  </a:cubicBezTo>
                  <a:cubicBezTo>
                    <a:pt x="414294" y="696677"/>
                    <a:pt x="409250" y="689950"/>
                    <a:pt x="405046" y="680700"/>
                  </a:cubicBezTo>
                  <a:cubicBezTo>
                    <a:pt x="424383" y="684064"/>
                    <a:pt x="443719" y="684905"/>
                    <a:pt x="463056" y="689109"/>
                  </a:cubicBezTo>
                  <a:cubicBezTo>
                    <a:pt x="514340" y="700041"/>
                    <a:pt x="563102" y="692473"/>
                    <a:pt x="610182" y="670609"/>
                  </a:cubicBezTo>
                  <a:cubicBezTo>
                    <a:pt x="659784" y="647905"/>
                    <a:pt x="703502" y="615109"/>
                    <a:pt x="744697" y="579791"/>
                  </a:cubicBezTo>
                  <a:cubicBezTo>
                    <a:pt x="761512" y="566336"/>
                    <a:pt x="774123" y="546995"/>
                    <a:pt x="788415" y="530177"/>
                  </a:cubicBezTo>
                  <a:close/>
                  <a:moveTo>
                    <a:pt x="264056" y="511722"/>
                  </a:moveTo>
                  <a:cubicBezTo>
                    <a:pt x="391772" y="572315"/>
                    <a:pt x="520329" y="575681"/>
                    <a:pt x="655608" y="527712"/>
                  </a:cubicBezTo>
                  <a:cubicBezTo>
                    <a:pt x="648886" y="546226"/>
                    <a:pt x="643845" y="562216"/>
                    <a:pt x="637123" y="576523"/>
                  </a:cubicBezTo>
                  <a:cubicBezTo>
                    <a:pt x="613596" y="630383"/>
                    <a:pt x="571584" y="652264"/>
                    <a:pt x="514448" y="650581"/>
                  </a:cubicBezTo>
                  <a:cubicBezTo>
                    <a:pt x="465714" y="648898"/>
                    <a:pt x="416980" y="651423"/>
                    <a:pt x="369926" y="639641"/>
                  </a:cubicBezTo>
                  <a:cubicBezTo>
                    <a:pt x="312790" y="626175"/>
                    <a:pt x="283381" y="584097"/>
                    <a:pt x="264896" y="532761"/>
                  </a:cubicBezTo>
                  <a:cubicBezTo>
                    <a:pt x="262375" y="527712"/>
                    <a:pt x="264056" y="520979"/>
                    <a:pt x="264056" y="511722"/>
                  </a:cubicBezTo>
                  <a:close/>
                  <a:moveTo>
                    <a:pt x="442960" y="423351"/>
                  </a:moveTo>
                  <a:cubicBezTo>
                    <a:pt x="493331" y="454556"/>
                    <a:pt x="544541" y="478171"/>
                    <a:pt x="604147" y="445279"/>
                  </a:cubicBezTo>
                  <a:cubicBezTo>
                    <a:pt x="603308" y="456243"/>
                    <a:pt x="602468" y="462990"/>
                    <a:pt x="601629" y="469737"/>
                  </a:cubicBezTo>
                  <a:cubicBezTo>
                    <a:pt x="601629" y="493351"/>
                    <a:pt x="600789" y="495881"/>
                    <a:pt x="578122" y="498412"/>
                  </a:cubicBezTo>
                  <a:cubicBezTo>
                    <a:pt x="538665" y="501785"/>
                    <a:pt x="500886" y="495881"/>
                    <a:pt x="467306" y="474797"/>
                  </a:cubicBezTo>
                  <a:cubicBezTo>
                    <a:pt x="451355" y="463833"/>
                    <a:pt x="438762" y="448652"/>
                    <a:pt x="442960" y="423351"/>
                  </a:cubicBezTo>
                  <a:close/>
                  <a:moveTo>
                    <a:pt x="496235" y="373780"/>
                  </a:moveTo>
                  <a:cubicBezTo>
                    <a:pt x="506007" y="370510"/>
                    <a:pt x="516934" y="371143"/>
                    <a:pt x="528702" y="375363"/>
                  </a:cubicBezTo>
                  <a:cubicBezTo>
                    <a:pt x="548875" y="382960"/>
                    <a:pt x="566527" y="403218"/>
                    <a:pt x="559803" y="429385"/>
                  </a:cubicBezTo>
                  <a:cubicBezTo>
                    <a:pt x="533745" y="406595"/>
                    <a:pt x="507688" y="387180"/>
                    <a:pt x="470703" y="395621"/>
                  </a:cubicBezTo>
                  <a:cubicBezTo>
                    <a:pt x="477848" y="384226"/>
                    <a:pt x="486464" y="377051"/>
                    <a:pt x="496235" y="373780"/>
                  </a:cubicBezTo>
                  <a:close/>
                  <a:moveTo>
                    <a:pt x="67273" y="361953"/>
                  </a:moveTo>
                  <a:cubicBezTo>
                    <a:pt x="70632" y="368681"/>
                    <a:pt x="76512" y="374568"/>
                    <a:pt x="77352" y="381295"/>
                  </a:cubicBezTo>
                  <a:cubicBezTo>
                    <a:pt x="83232" y="484734"/>
                    <a:pt x="139508" y="558740"/>
                    <a:pt x="220142" y="614243"/>
                  </a:cubicBezTo>
                  <a:cubicBezTo>
                    <a:pt x="271378" y="649564"/>
                    <a:pt x="329334" y="674793"/>
                    <a:pt x="384770" y="705068"/>
                  </a:cubicBezTo>
                  <a:cubicBezTo>
                    <a:pt x="394009" y="710114"/>
                    <a:pt x="403248" y="714318"/>
                    <a:pt x="411648" y="721046"/>
                  </a:cubicBezTo>
                  <a:cubicBezTo>
                    <a:pt x="415848" y="725251"/>
                    <a:pt x="421727" y="734502"/>
                    <a:pt x="420047" y="738707"/>
                  </a:cubicBezTo>
                  <a:cubicBezTo>
                    <a:pt x="418367" y="743752"/>
                    <a:pt x="409128" y="746275"/>
                    <a:pt x="403248" y="748798"/>
                  </a:cubicBezTo>
                  <a:cubicBezTo>
                    <a:pt x="403248" y="747957"/>
                    <a:pt x="402409" y="747116"/>
                    <a:pt x="402409" y="746275"/>
                  </a:cubicBezTo>
                  <a:cubicBezTo>
                    <a:pt x="362931" y="742070"/>
                    <a:pt x="322614" y="738707"/>
                    <a:pt x="283137" y="734502"/>
                  </a:cubicBezTo>
                  <a:cubicBezTo>
                    <a:pt x="254579" y="730297"/>
                    <a:pt x="225181" y="726933"/>
                    <a:pt x="196623" y="719364"/>
                  </a:cubicBezTo>
                  <a:cubicBezTo>
                    <a:pt x="158826" y="709273"/>
                    <a:pt x="129428" y="684044"/>
                    <a:pt x="105910" y="652928"/>
                  </a:cubicBezTo>
                  <a:cubicBezTo>
                    <a:pt x="79872" y="618448"/>
                    <a:pt x="56353" y="581446"/>
                    <a:pt x="31995" y="546125"/>
                  </a:cubicBezTo>
                  <a:cubicBezTo>
                    <a:pt x="29475" y="542761"/>
                    <a:pt x="26955" y="538556"/>
                    <a:pt x="23596" y="536033"/>
                  </a:cubicBezTo>
                  <a:cubicBezTo>
                    <a:pt x="-6642" y="518373"/>
                    <a:pt x="-2442" y="491462"/>
                    <a:pt x="6797" y="466233"/>
                  </a:cubicBezTo>
                  <a:cubicBezTo>
                    <a:pt x="18556" y="434276"/>
                    <a:pt x="33675" y="404001"/>
                    <a:pt x="49634" y="374568"/>
                  </a:cubicBezTo>
                  <a:cubicBezTo>
                    <a:pt x="52154" y="368681"/>
                    <a:pt x="61393" y="366158"/>
                    <a:pt x="67273" y="361953"/>
                  </a:cubicBezTo>
                  <a:close/>
                  <a:moveTo>
                    <a:pt x="505961" y="323089"/>
                  </a:moveTo>
                  <a:cubicBezTo>
                    <a:pt x="525426" y="320778"/>
                    <a:pt x="545838" y="324769"/>
                    <a:pt x="563935" y="334433"/>
                  </a:cubicBezTo>
                  <a:cubicBezTo>
                    <a:pt x="592554" y="350398"/>
                    <a:pt x="614439" y="398295"/>
                    <a:pt x="600130" y="429385"/>
                  </a:cubicBezTo>
                  <a:cubicBezTo>
                    <a:pt x="587504" y="399135"/>
                    <a:pt x="568986" y="377287"/>
                    <a:pt x="542892" y="360482"/>
                  </a:cubicBezTo>
                  <a:cubicBezTo>
                    <a:pt x="515115" y="343676"/>
                    <a:pt x="484812" y="356280"/>
                    <a:pt x="453668" y="349558"/>
                  </a:cubicBezTo>
                  <a:cubicBezTo>
                    <a:pt x="467978" y="334013"/>
                    <a:pt x="486496" y="325400"/>
                    <a:pt x="505961" y="323089"/>
                  </a:cubicBezTo>
                  <a:close/>
                  <a:moveTo>
                    <a:pt x="311021" y="311557"/>
                  </a:moveTo>
                  <a:cubicBezTo>
                    <a:pt x="311021" y="311557"/>
                    <a:pt x="311860" y="312398"/>
                    <a:pt x="314379" y="313240"/>
                  </a:cubicBezTo>
                  <a:cubicBezTo>
                    <a:pt x="301786" y="369611"/>
                    <a:pt x="340404" y="404948"/>
                    <a:pt x="372306" y="441967"/>
                  </a:cubicBezTo>
                  <a:cubicBezTo>
                    <a:pt x="394973" y="468891"/>
                    <a:pt x="420998" y="491607"/>
                    <a:pt x="455419" y="501703"/>
                  </a:cubicBezTo>
                  <a:cubicBezTo>
                    <a:pt x="471370" y="505910"/>
                    <a:pt x="489000" y="507593"/>
                    <a:pt x="505790" y="509276"/>
                  </a:cubicBezTo>
                  <a:cubicBezTo>
                    <a:pt x="512506" y="510958"/>
                    <a:pt x="519222" y="510117"/>
                    <a:pt x="526778" y="510117"/>
                  </a:cubicBezTo>
                  <a:cubicBezTo>
                    <a:pt x="504951" y="529468"/>
                    <a:pt x="480604" y="526944"/>
                    <a:pt x="457098" y="524420"/>
                  </a:cubicBezTo>
                  <a:cubicBezTo>
                    <a:pt x="428554" y="521896"/>
                    <a:pt x="399171" y="517689"/>
                    <a:pt x="372306" y="507593"/>
                  </a:cubicBezTo>
                  <a:cubicBezTo>
                    <a:pt x="332848" y="492449"/>
                    <a:pt x="294230" y="473097"/>
                    <a:pt x="257291" y="452063"/>
                  </a:cubicBezTo>
                  <a:cubicBezTo>
                    <a:pt x="248056" y="446174"/>
                    <a:pt x="239661" y="426823"/>
                    <a:pt x="241340" y="415044"/>
                  </a:cubicBezTo>
                  <a:cubicBezTo>
                    <a:pt x="245538" y="371293"/>
                    <a:pt x="263168" y="333432"/>
                    <a:pt x="305983" y="313240"/>
                  </a:cubicBezTo>
                  <a:cubicBezTo>
                    <a:pt x="307663" y="313240"/>
                    <a:pt x="309342" y="312398"/>
                    <a:pt x="311021" y="311557"/>
                  </a:cubicBezTo>
                  <a:close/>
                  <a:moveTo>
                    <a:pt x="596475" y="295814"/>
                  </a:moveTo>
                  <a:cubicBezTo>
                    <a:pt x="638110" y="301960"/>
                    <a:pt x="668389" y="327962"/>
                    <a:pt x="681636" y="369566"/>
                  </a:cubicBezTo>
                  <a:cubicBezTo>
                    <a:pt x="696776" y="414111"/>
                    <a:pt x="678272" y="467902"/>
                    <a:pt x="638740" y="487233"/>
                  </a:cubicBezTo>
                  <a:cubicBezTo>
                    <a:pt x="648834" y="405706"/>
                    <a:pt x="621077" y="342670"/>
                    <a:pt x="551266" y="296444"/>
                  </a:cubicBezTo>
                  <a:cubicBezTo>
                    <a:pt x="567457" y="293922"/>
                    <a:pt x="582597" y="293765"/>
                    <a:pt x="596475" y="295814"/>
                  </a:cubicBezTo>
                  <a:close/>
                  <a:moveTo>
                    <a:pt x="487417" y="240878"/>
                  </a:moveTo>
                  <a:cubicBezTo>
                    <a:pt x="511780" y="236672"/>
                    <a:pt x="531103" y="246766"/>
                    <a:pt x="551266" y="274524"/>
                  </a:cubicBezTo>
                  <a:cubicBezTo>
                    <a:pt x="532783" y="276206"/>
                    <a:pt x="516821" y="277047"/>
                    <a:pt x="500019" y="279571"/>
                  </a:cubicBezTo>
                  <a:cubicBezTo>
                    <a:pt x="447091" y="287982"/>
                    <a:pt x="418527" y="321628"/>
                    <a:pt x="414326" y="368733"/>
                  </a:cubicBezTo>
                  <a:cubicBezTo>
                    <a:pt x="413486" y="391444"/>
                    <a:pt x="420207" y="414996"/>
                    <a:pt x="423568" y="437707"/>
                  </a:cubicBezTo>
                  <a:cubicBezTo>
                    <a:pt x="423568" y="440230"/>
                    <a:pt x="423568" y="443595"/>
                    <a:pt x="424408" y="450324"/>
                  </a:cubicBezTo>
                  <a:cubicBezTo>
                    <a:pt x="402565" y="430137"/>
                    <a:pt x="380722" y="414155"/>
                    <a:pt x="363079" y="394808"/>
                  </a:cubicBezTo>
                  <a:cubicBezTo>
                    <a:pt x="336195" y="362845"/>
                    <a:pt x="337875" y="341816"/>
                    <a:pt x="367280" y="309852"/>
                  </a:cubicBezTo>
                  <a:cubicBezTo>
                    <a:pt x="400044" y="274524"/>
                    <a:pt x="438690" y="249289"/>
                    <a:pt x="487417" y="240878"/>
                  </a:cubicBezTo>
                  <a:close/>
                  <a:moveTo>
                    <a:pt x="830242" y="225879"/>
                  </a:moveTo>
                  <a:cubicBezTo>
                    <a:pt x="852083" y="235970"/>
                    <a:pt x="873923" y="246903"/>
                    <a:pt x="893243" y="262040"/>
                  </a:cubicBezTo>
                  <a:cubicBezTo>
                    <a:pt x="941124" y="299884"/>
                    <a:pt x="957085" y="351183"/>
                    <a:pt x="959605" y="410892"/>
                  </a:cubicBezTo>
                  <a:cubicBezTo>
                    <a:pt x="961285" y="468918"/>
                    <a:pt x="972205" y="526945"/>
                    <a:pt x="978925" y="584131"/>
                  </a:cubicBezTo>
                  <a:cubicBezTo>
                    <a:pt x="978925" y="589177"/>
                    <a:pt x="977245" y="596746"/>
                    <a:pt x="973045" y="599268"/>
                  </a:cubicBezTo>
                  <a:cubicBezTo>
                    <a:pt x="938604" y="620293"/>
                    <a:pt x="915924" y="653090"/>
                    <a:pt x="894083" y="685888"/>
                  </a:cubicBezTo>
                  <a:cubicBezTo>
                    <a:pt x="858803" y="735505"/>
                    <a:pt x="811762" y="761575"/>
                    <a:pt x="750441" y="757370"/>
                  </a:cubicBezTo>
                  <a:cubicBezTo>
                    <a:pt x="746241" y="757370"/>
                    <a:pt x="741201" y="756529"/>
                    <a:pt x="737000" y="755688"/>
                  </a:cubicBezTo>
                  <a:cubicBezTo>
                    <a:pt x="732800" y="754847"/>
                    <a:pt x="728600" y="754006"/>
                    <a:pt x="720200" y="752325"/>
                  </a:cubicBezTo>
                  <a:cubicBezTo>
                    <a:pt x="726920" y="744756"/>
                    <a:pt x="731120" y="738869"/>
                    <a:pt x="736160" y="734664"/>
                  </a:cubicBezTo>
                  <a:cubicBezTo>
                    <a:pt x="773961" y="703548"/>
                    <a:pt x="808402" y="669069"/>
                    <a:pt x="831082" y="625338"/>
                  </a:cubicBezTo>
                  <a:cubicBezTo>
                    <a:pt x="853763" y="583290"/>
                    <a:pt x="857123" y="530309"/>
                    <a:pt x="815962" y="494988"/>
                  </a:cubicBezTo>
                  <a:cubicBezTo>
                    <a:pt x="803362" y="484056"/>
                    <a:pt x="801682" y="471441"/>
                    <a:pt x="807562" y="457145"/>
                  </a:cubicBezTo>
                  <a:cubicBezTo>
                    <a:pt x="815122" y="438644"/>
                    <a:pt x="823522" y="421824"/>
                    <a:pt x="830242" y="403323"/>
                  </a:cubicBezTo>
                  <a:cubicBezTo>
                    <a:pt x="847043" y="359593"/>
                    <a:pt x="845363" y="317544"/>
                    <a:pt x="820162" y="277178"/>
                  </a:cubicBezTo>
                  <a:cubicBezTo>
                    <a:pt x="814282" y="267086"/>
                    <a:pt x="810082" y="254472"/>
                    <a:pt x="808402" y="242698"/>
                  </a:cubicBezTo>
                  <a:cubicBezTo>
                    <a:pt x="806722" y="228402"/>
                    <a:pt x="816802" y="219992"/>
                    <a:pt x="830242" y="225879"/>
                  </a:cubicBezTo>
                  <a:close/>
                  <a:moveTo>
                    <a:pt x="547363" y="95715"/>
                  </a:moveTo>
                  <a:cubicBezTo>
                    <a:pt x="563244" y="95637"/>
                    <a:pt x="578928" y="97108"/>
                    <a:pt x="594323" y="100154"/>
                  </a:cubicBezTo>
                  <a:cubicBezTo>
                    <a:pt x="625113" y="106248"/>
                    <a:pt x="654747" y="118645"/>
                    <a:pt x="682489" y="137557"/>
                  </a:cubicBezTo>
                  <a:cubicBezTo>
                    <a:pt x="700984" y="150164"/>
                    <a:pt x="715276" y="173698"/>
                    <a:pt x="725364" y="195551"/>
                  </a:cubicBezTo>
                  <a:cubicBezTo>
                    <a:pt x="746381" y="242619"/>
                    <a:pt x="766558" y="291368"/>
                    <a:pt x="782531" y="340957"/>
                  </a:cubicBezTo>
                  <a:cubicBezTo>
                    <a:pt x="799344" y="392228"/>
                    <a:pt x="785053" y="441817"/>
                    <a:pt x="756469" y="486364"/>
                  </a:cubicBezTo>
                  <a:cubicBezTo>
                    <a:pt x="739656" y="513260"/>
                    <a:pt x="720320" y="539315"/>
                    <a:pt x="699303" y="563690"/>
                  </a:cubicBezTo>
                  <a:cubicBezTo>
                    <a:pt x="685012" y="579659"/>
                    <a:pt x="665676" y="590586"/>
                    <a:pt x="648022" y="601512"/>
                  </a:cubicBezTo>
                  <a:cubicBezTo>
                    <a:pt x="675764" y="561168"/>
                    <a:pt x="702666" y="520824"/>
                    <a:pt x="716957" y="473756"/>
                  </a:cubicBezTo>
                  <a:cubicBezTo>
                    <a:pt x="737974" y="403995"/>
                    <a:pt x="727886" y="340117"/>
                    <a:pt x="679127" y="285484"/>
                  </a:cubicBezTo>
                  <a:cubicBezTo>
                    <a:pt x="662313" y="265312"/>
                    <a:pt x="637933" y="250183"/>
                    <a:pt x="614394" y="237576"/>
                  </a:cubicBezTo>
                  <a:cubicBezTo>
                    <a:pt x="575723" y="217404"/>
                    <a:pt x="534530" y="203956"/>
                    <a:pt x="489973" y="202275"/>
                  </a:cubicBezTo>
                  <a:cubicBezTo>
                    <a:pt x="452143" y="200594"/>
                    <a:pt x="419356" y="214882"/>
                    <a:pt x="386570" y="230011"/>
                  </a:cubicBezTo>
                  <a:cubicBezTo>
                    <a:pt x="349580" y="248502"/>
                    <a:pt x="314271" y="269515"/>
                    <a:pt x="277281" y="288846"/>
                  </a:cubicBezTo>
                  <a:cubicBezTo>
                    <a:pt x="311749" y="179581"/>
                    <a:pt x="390773" y="120747"/>
                    <a:pt x="499221" y="100575"/>
                  </a:cubicBezTo>
                  <a:cubicBezTo>
                    <a:pt x="515404" y="97423"/>
                    <a:pt x="531482" y="95794"/>
                    <a:pt x="547363" y="95715"/>
                  </a:cubicBezTo>
                  <a:close/>
                  <a:moveTo>
                    <a:pt x="288737" y="15827"/>
                  </a:moveTo>
                  <a:cubicBezTo>
                    <a:pt x="312989" y="17404"/>
                    <a:pt x="336926" y="21818"/>
                    <a:pt x="360443" y="28964"/>
                  </a:cubicBezTo>
                  <a:cubicBezTo>
                    <a:pt x="399078" y="40735"/>
                    <a:pt x="437713" y="52505"/>
                    <a:pt x="476348" y="65117"/>
                  </a:cubicBezTo>
                  <a:cubicBezTo>
                    <a:pt x="486426" y="68480"/>
                    <a:pt x="495665" y="76888"/>
                    <a:pt x="504064" y="86136"/>
                  </a:cubicBezTo>
                  <a:cubicBezTo>
                    <a:pt x="490626" y="84454"/>
                    <a:pt x="476348" y="81932"/>
                    <a:pt x="462070" y="81091"/>
                  </a:cubicBezTo>
                  <a:cubicBezTo>
                    <a:pt x="421755" y="79410"/>
                    <a:pt x="386479" y="95384"/>
                    <a:pt x="353724" y="115563"/>
                  </a:cubicBezTo>
                  <a:cubicBezTo>
                    <a:pt x="323488" y="134059"/>
                    <a:pt x="294092" y="155079"/>
                    <a:pt x="267215" y="176938"/>
                  </a:cubicBezTo>
                  <a:cubicBezTo>
                    <a:pt x="226060" y="209728"/>
                    <a:pt x="210102" y="255970"/>
                    <a:pt x="201704" y="306416"/>
                  </a:cubicBezTo>
                  <a:cubicBezTo>
                    <a:pt x="191625" y="367792"/>
                    <a:pt x="202543" y="426645"/>
                    <a:pt x="220181" y="485498"/>
                  </a:cubicBezTo>
                  <a:cubicBezTo>
                    <a:pt x="226900" y="507358"/>
                    <a:pt x="231100" y="530059"/>
                    <a:pt x="215142" y="553600"/>
                  </a:cubicBezTo>
                  <a:cubicBezTo>
                    <a:pt x="186586" y="539307"/>
                    <a:pt x="167268" y="517447"/>
                    <a:pt x="151310" y="492224"/>
                  </a:cubicBezTo>
                  <a:cubicBezTo>
                    <a:pt x="117715" y="436734"/>
                    <a:pt x="103436" y="374518"/>
                    <a:pt x="92518" y="311460"/>
                  </a:cubicBezTo>
                  <a:cubicBezTo>
                    <a:pt x="87478" y="283715"/>
                    <a:pt x="82439" y="255970"/>
                    <a:pt x="83279" y="229066"/>
                  </a:cubicBezTo>
                  <a:cubicBezTo>
                    <a:pt x="84959" y="171894"/>
                    <a:pt x="104276" y="121448"/>
                    <a:pt x="143751" y="79410"/>
                  </a:cubicBezTo>
                  <a:cubicBezTo>
                    <a:pt x="156349" y="65958"/>
                    <a:pt x="166428" y="49983"/>
                    <a:pt x="179866" y="37372"/>
                  </a:cubicBezTo>
                  <a:cubicBezTo>
                    <a:pt x="189105" y="28964"/>
                    <a:pt x="202543" y="21397"/>
                    <a:pt x="215142" y="19716"/>
                  </a:cubicBezTo>
                  <a:cubicBezTo>
                    <a:pt x="239919" y="15512"/>
                    <a:pt x="264485" y="14251"/>
                    <a:pt x="288737" y="15827"/>
                  </a:cubicBezTo>
                  <a:close/>
                  <a:moveTo>
                    <a:pt x="618608" y="345"/>
                  </a:moveTo>
                  <a:cubicBezTo>
                    <a:pt x="639610" y="-2178"/>
                    <a:pt x="663973" y="9595"/>
                    <a:pt x="684135" y="19687"/>
                  </a:cubicBezTo>
                  <a:cubicBezTo>
                    <a:pt x="743781" y="50803"/>
                    <a:pt x="774864" y="103784"/>
                    <a:pt x="786626" y="169379"/>
                  </a:cubicBezTo>
                  <a:cubicBezTo>
                    <a:pt x="788306" y="175266"/>
                    <a:pt x="789146" y="181152"/>
                    <a:pt x="790826" y="191244"/>
                  </a:cubicBezTo>
                  <a:cubicBezTo>
                    <a:pt x="769824" y="172743"/>
                    <a:pt x="753022" y="155083"/>
                    <a:pt x="734540" y="140786"/>
                  </a:cubicBezTo>
                  <a:cubicBezTo>
                    <a:pt x="692536" y="109670"/>
                    <a:pt x="646331" y="85282"/>
                    <a:pt x="595085" y="72668"/>
                  </a:cubicBezTo>
                  <a:cubicBezTo>
                    <a:pt x="590045" y="70986"/>
                    <a:pt x="585004" y="70145"/>
                    <a:pt x="579964" y="70986"/>
                  </a:cubicBezTo>
                  <a:cubicBezTo>
                    <a:pt x="556441" y="76032"/>
                    <a:pt x="542160" y="60894"/>
                    <a:pt x="527878" y="47439"/>
                  </a:cubicBezTo>
                  <a:cubicBezTo>
                    <a:pt x="525358" y="44916"/>
                    <a:pt x="526198" y="32302"/>
                    <a:pt x="528718" y="31461"/>
                  </a:cubicBezTo>
                  <a:cubicBezTo>
                    <a:pt x="558122" y="19687"/>
                    <a:pt x="587525" y="4550"/>
                    <a:pt x="618608" y="345"/>
                  </a:cubicBezTo>
                  <a:close/>
                </a:path>
              </a:pathLst>
            </a:custGeom>
            <a:solidFill>
              <a:schemeClr val="bg1"/>
            </a:solidFill>
            <a:ln>
              <a:noFill/>
            </a:ln>
          </p:spPr>
          <p:txBody>
            <a:bodyPr vert="horz" wrap="square" lIns="91452" tIns="45726" rIns="91452" bIns="45726" numCol="1" anchor="t" anchorCtr="0" compatLnSpc="1">
              <a:noAutofit/>
            </a:bodyPr>
            <a:lstStyle/>
            <a:p>
              <a:pPr defTabSz="914491">
                <a:defRPr/>
              </a:pPr>
              <a:endParaRPr lang="zh-CN" altLang="en-US">
                <a:solidFill>
                  <a:prstClr val="black"/>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34" name="组合 33">
            <a:extLst>
              <a:ext uri="{FF2B5EF4-FFF2-40B4-BE49-F238E27FC236}">
                <a16:creationId xmlns:a16="http://schemas.microsoft.com/office/drawing/2014/main" id="{D1366088-9AD2-4B69-9730-9E72F2BCC1FA}"/>
              </a:ext>
            </a:extLst>
          </p:cNvPr>
          <p:cNvGrpSpPr/>
          <p:nvPr/>
        </p:nvGrpSpPr>
        <p:grpSpPr>
          <a:xfrm>
            <a:off x="1641939" y="2415781"/>
            <a:ext cx="2482589" cy="2114641"/>
            <a:chOff x="1938197" y="4120440"/>
            <a:chExt cx="2482589" cy="2114641"/>
          </a:xfrm>
        </p:grpSpPr>
        <p:sp>
          <p:nvSpPr>
            <p:cNvPr id="35" name="情人节策划-6-3">
              <a:extLst>
                <a:ext uri="{FF2B5EF4-FFF2-40B4-BE49-F238E27FC236}">
                  <a16:creationId xmlns:a16="http://schemas.microsoft.com/office/drawing/2014/main" id="{874981D7-A3C3-4C73-97B5-2306BB686E97}"/>
                </a:ext>
              </a:extLst>
            </p:cNvPr>
            <p:cNvSpPr/>
            <p:nvPr/>
          </p:nvSpPr>
          <p:spPr>
            <a:xfrm>
              <a:off x="1938197" y="4509480"/>
              <a:ext cx="2482589" cy="1725601"/>
            </a:xfrm>
            <a:prstGeom prst="rect">
              <a:avLst/>
            </a:prstGeom>
          </p:spPr>
          <p:txBody>
            <a:bodyPr vert="horz" wrap="square" anchor="t" anchorCtr="0">
              <a:noAutofit/>
            </a:bodyPr>
            <a:lstStyle/>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a:t>
              </a:r>
              <a:endParaRPr lang="en-US" altLang="zh-CN"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nSpc>
                  <a:spcPct val="150000"/>
                </a:lnSpc>
                <a:defRPr/>
              </a:pPr>
              <a:r>
                <a:rPr lang="zh-CN" altLang="en-US" sz="1200" dirty="0">
                  <a:solidFill>
                    <a:schemeClr val="accent3"/>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这里输入一段文字请在这里输入一段文字请在这里输入一段文字请在这里输入一段文字请在这里输入一段文字请在这里输入一段文字请在这里输入</a:t>
              </a:r>
            </a:p>
          </p:txBody>
        </p:sp>
        <p:sp>
          <p:nvSpPr>
            <p:cNvPr id="36" name="情人节策划-6-4">
              <a:extLst>
                <a:ext uri="{FF2B5EF4-FFF2-40B4-BE49-F238E27FC236}">
                  <a16:creationId xmlns:a16="http://schemas.microsoft.com/office/drawing/2014/main" id="{49D0611D-73BC-4C38-8B50-C832A74CEE94}"/>
                </a:ext>
              </a:extLst>
            </p:cNvPr>
            <p:cNvSpPr txBox="1"/>
            <p:nvPr/>
          </p:nvSpPr>
          <p:spPr>
            <a:xfrm>
              <a:off x="1938197" y="4120440"/>
              <a:ext cx="1984193" cy="461665"/>
            </a:xfrm>
            <a:prstGeom prst="rect">
              <a:avLst/>
            </a:prstGeom>
            <a:noFill/>
          </p:spPr>
          <p:txBody>
            <a:bodyPr vert="horz" wrap="square" rtlCol="0" anchor="t" anchorCtr="0">
              <a:noAutofit/>
            </a:bodyPr>
            <a:lstStyle/>
            <a:p>
              <a:pPr defTabSz="914491">
                <a:defRPr/>
              </a:pPr>
              <a:r>
                <a:rPr lang="zh-CN" altLang="en-US" sz="2400" b="1" dirty="0">
                  <a:solidFill>
                    <a:schemeClr val="accent2"/>
                  </a:solidFill>
                  <a:latin typeface="思源黑体 CN Bold" panose="020B0800000000000000" charset="-122"/>
                  <a:ea typeface="思源黑体 CN Bold" panose="020B0800000000000000" charset="-122"/>
                  <a:cs typeface="思源黑体 CN Bold" panose="020B0800000000000000" charset="-122"/>
                </a:rPr>
                <a:t>活动形式一</a:t>
              </a:r>
            </a:p>
          </p:txBody>
        </p:sp>
      </p:grpSp>
    </p:spTree>
    <p:extLst>
      <p:ext uri="{BB962C8B-B14F-4D97-AF65-F5344CB8AC3E}">
        <p14:creationId xmlns:p14="http://schemas.microsoft.com/office/powerpoint/2010/main" val="2425738027"/>
      </p:ext>
    </p:extLst>
  </p:cSld>
  <p:clrMapOvr>
    <a:masterClrMapping/>
  </p:clrMapOvr>
</p:sld>
</file>

<file path=ppt/theme/theme1.xml><?xml version="1.0" encoding="utf-8"?>
<a:theme xmlns:a="http://schemas.openxmlformats.org/drawingml/2006/main" name="Office 主题">
  <a:themeElements>
    <a:clrScheme name="OFFICE-8月模板-1">
      <a:dk1>
        <a:sysClr val="windowText" lastClr="000000"/>
      </a:dk1>
      <a:lt1>
        <a:sysClr val="window" lastClr="FFFFFF"/>
      </a:lt1>
      <a:dk2>
        <a:srgbClr val="44546A"/>
      </a:dk2>
      <a:lt2>
        <a:srgbClr val="E7E6E6"/>
      </a:lt2>
      <a:accent1>
        <a:srgbClr val="E14F66"/>
      </a:accent1>
      <a:accent2>
        <a:srgbClr val="FFA4A4"/>
      </a:accent2>
      <a:accent3>
        <a:srgbClr val="595959"/>
      </a:accent3>
      <a:accent4>
        <a:srgbClr val="D0CECE"/>
      </a:accent4>
      <a:accent5>
        <a:srgbClr val="5B9BD5"/>
      </a:accent5>
      <a:accent6>
        <a:srgbClr val="0563C1"/>
      </a:accent6>
      <a:hlink>
        <a:srgbClr val="0563C1"/>
      </a:hlink>
      <a:folHlink>
        <a:srgbClr val="954F72"/>
      </a:folHlink>
    </a:clrScheme>
    <a:fontScheme name="自定义 3">
      <a:majorFont>
        <a:latin typeface="思源黑体 CN Bold"/>
        <a:ea typeface="思源黑体 CN Bold"/>
        <a:cs typeface=""/>
      </a:majorFont>
      <a:minorFont>
        <a:latin typeface="思源黑体 CN Bold"/>
        <a:ea typeface="思源黑体 CN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TotalTime>
  <Words>1958</Words>
  <Application>Microsoft Office PowerPoint</Application>
  <PresentationFormat>自定义</PresentationFormat>
  <Paragraphs>286</Paragraphs>
  <Slides>24</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24</vt:i4>
      </vt:variant>
    </vt:vector>
  </HeadingPairs>
  <TitlesOfParts>
    <vt:vector size="30" baseType="lpstr">
      <vt:lpstr>思源黑体 CN Light</vt:lpstr>
      <vt:lpstr>演示春风楷</vt:lpstr>
      <vt:lpstr>思源黑体 CN Bold</vt:lpstr>
      <vt:lpstr>思源宋体 CN Heavy</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宇</dc:creator>
  <cp:lastModifiedBy>刘 宇</cp:lastModifiedBy>
  <cp:revision>43</cp:revision>
  <dcterms:created xsi:type="dcterms:W3CDTF">2022-08-02T13:18:00Z</dcterms:created>
  <dcterms:modified xsi:type="dcterms:W3CDTF">2022-08-03T04:27:11Z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60D387022DB84FF0AB3925B25BD7E7B8</vt:lpwstr>
  </property>
  <property fmtid="{D5CDD505-2E9C-101B-9397-08002B2CF9AE}" pid="3" name="KSOProductBuildVer">
    <vt:lpwstr>2052-11.1.0.11372</vt:lpwstr>
  </property>
</Properties>
</file>